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271" r:id="rId6"/>
    <p:sldId id="401" r:id="rId7"/>
    <p:sldId id="290" r:id="rId8"/>
    <p:sldId id="354" r:id="rId9"/>
    <p:sldId id="402" r:id="rId10"/>
    <p:sldId id="348" r:id="rId11"/>
    <p:sldId id="403" r:id="rId12"/>
    <p:sldId id="361" r:id="rId13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362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9"/>
    <p:restoredTop sz="94762"/>
  </p:normalViewPr>
  <p:slideViewPr>
    <p:cSldViewPr snapToGrid="0">
      <p:cViewPr varScale="1">
        <p:scale>
          <a:sx n="113" d="100"/>
          <a:sy n="113" d="100"/>
        </p:scale>
        <p:origin x="1808" y="488"/>
      </p:cViewPr>
      <p:guideLst>
        <p:guide orient="horz" pos="2041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uber Florian" userId="e447029a-6328-4a09-9410-16b2071bbfe0" providerId="ADAL" clId="{13EF9B20-85E7-3048-B857-6B065BEDF2BE}"/>
    <pc:docChg chg="undo custSel addSld modSld sldOrd">
      <pc:chgData name="Huber Florian" userId="e447029a-6328-4a09-9410-16b2071bbfe0" providerId="ADAL" clId="{13EF9B20-85E7-3048-B857-6B065BEDF2BE}" dt="2024-07-05T07:36:13.973" v="643" actId="20577"/>
      <pc:docMkLst>
        <pc:docMk/>
      </pc:docMkLst>
      <pc:sldChg chg="modSp mod">
        <pc:chgData name="Huber Florian" userId="e447029a-6328-4a09-9410-16b2071bbfe0" providerId="ADAL" clId="{13EF9B20-85E7-3048-B857-6B065BEDF2BE}" dt="2024-07-05T07:23:47.662" v="222" actId="20577"/>
        <pc:sldMkLst>
          <pc:docMk/>
          <pc:sldMk cId="1842496940" sldId="271"/>
        </pc:sldMkLst>
      </pc:sldChg>
      <pc:sldChg chg="add ord">
        <pc:chgData name="Huber Florian" userId="e447029a-6328-4a09-9410-16b2071bbfe0" providerId="ADAL" clId="{13EF9B20-85E7-3048-B857-6B065BEDF2BE}" dt="2024-07-05T07:16:28.712" v="12" actId="20578"/>
        <pc:sldMkLst>
          <pc:docMk/>
          <pc:sldMk cId="2670214622" sldId="290"/>
        </pc:sldMkLst>
      </pc:sldChg>
      <pc:sldChg chg="add ord">
        <pc:chgData name="Huber Florian" userId="e447029a-6328-4a09-9410-16b2071bbfe0" providerId="ADAL" clId="{13EF9B20-85E7-3048-B857-6B065BEDF2BE}" dt="2024-07-05T07:16:28.712" v="12" actId="20578"/>
        <pc:sldMkLst>
          <pc:docMk/>
          <pc:sldMk cId="843612086" sldId="354"/>
        </pc:sldMkLst>
      </pc:sldChg>
      <pc:sldChg chg="addSp delSp modSp mod">
        <pc:chgData name="Huber Florian" userId="e447029a-6328-4a09-9410-16b2071bbfe0" providerId="ADAL" clId="{13EF9B20-85E7-3048-B857-6B065BEDF2BE}" dt="2024-07-05T07:36:13.973" v="643" actId="20577"/>
        <pc:sldMkLst>
          <pc:docMk/>
          <pc:sldMk cId="288448004" sldId="401"/>
        </pc:sldMkLst>
      </pc:sldChg>
      <pc:sldChg chg="modSp mod">
        <pc:chgData name="Huber Florian" userId="e447029a-6328-4a09-9410-16b2071bbfe0" providerId="ADAL" clId="{13EF9B20-85E7-3048-B857-6B065BEDF2BE}" dt="2024-07-05T07:22:02.200" v="211" actId="20577"/>
        <pc:sldMkLst>
          <pc:docMk/>
          <pc:sldMk cId="3886380863" sldId="402"/>
        </pc:sldMkLst>
      </pc:sldChg>
      <pc:sldChg chg="addSp delSp modSp add mod modClrScheme chgLayout">
        <pc:chgData name="Huber Florian" userId="e447029a-6328-4a09-9410-16b2071bbfe0" providerId="ADAL" clId="{13EF9B20-85E7-3048-B857-6B065BEDF2BE}" dt="2024-07-05T07:35:08.392" v="623" actId="115"/>
        <pc:sldMkLst>
          <pc:docMk/>
          <pc:sldMk cId="1752872883" sldId="403"/>
        </pc:sldMkLst>
      </pc:sldChg>
    </pc:docChg>
  </pc:docChgLst>
  <pc:docChgLst>
    <pc:chgData name="Huber Florian" userId="e447029a-6328-4a09-9410-16b2071bbfe0" providerId="ADAL" clId="{4D2BF7F7-461F-6541-80D7-0349DB378E58}"/>
    <pc:docChg chg="modSld sldOrd">
      <pc:chgData name="Huber Florian" userId="e447029a-6328-4a09-9410-16b2071bbfe0" providerId="ADAL" clId="{4D2BF7F7-461F-6541-80D7-0349DB378E58}" dt="2025-04-15T07:05:07.860" v="407" actId="20577"/>
      <pc:docMkLst>
        <pc:docMk/>
      </pc:docMkLst>
      <pc:sldChg chg="modSp mod">
        <pc:chgData name="Huber Florian" userId="e447029a-6328-4a09-9410-16b2071bbfe0" providerId="ADAL" clId="{4D2BF7F7-461F-6541-80D7-0349DB378E58}" dt="2025-04-15T07:05:07.860" v="407" actId="20577"/>
        <pc:sldMkLst>
          <pc:docMk/>
          <pc:sldMk cId="1842496940" sldId="271"/>
        </pc:sldMkLst>
        <pc:spChg chg="mod">
          <ac:chgData name="Huber Florian" userId="e447029a-6328-4a09-9410-16b2071bbfe0" providerId="ADAL" clId="{4D2BF7F7-461F-6541-80D7-0349DB378E58}" dt="2025-04-15T07:05:07.860" v="407" actId="20577"/>
          <ac:spMkLst>
            <pc:docMk/>
            <pc:sldMk cId="1842496940" sldId="271"/>
            <ac:spMk id="3" creationId="{8D27B2C5-8BA6-42DE-BDE8-0FBB326B79A9}"/>
          </ac:spMkLst>
        </pc:spChg>
      </pc:sldChg>
      <pc:sldChg chg="modSp mod ord">
        <pc:chgData name="Huber Florian" userId="e447029a-6328-4a09-9410-16b2071bbfe0" providerId="ADAL" clId="{4D2BF7F7-461F-6541-80D7-0349DB378E58}" dt="2025-04-15T07:03:54.539" v="374" actId="20578"/>
        <pc:sldMkLst>
          <pc:docMk/>
          <pc:sldMk cId="1779137294" sldId="348"/>
        </pc:sldMkLst>
        <pc:spChg chg="mod">
          <ac:chgData name="Huber Florian" userId="e447029a-6328-4a09-9410-16b2071bbfe0" providerId="ADAL" clId="{4D2BF7F7-461F-6541-80D7-0349DB378E58}" dt="2025-04-15T06:59:05.937" v="204" actId="20577"/>
          <ac:spMkLst>
            <pc:docMk/>
            <pc:sldMk cId="1779137294" sldId="348"/>
            <ac:spMk id="6" creationId="{9E5236C8-AC88-5748-B8B8-8BBB71EA0850}"/>
          </ac:spMkLst>
        </pc:spChg>
      </pc:sldChg>
      <pc:sldChg chg="modSp mod ord">
        <pc:chgData name="Huber Florian" userId="e447029a-6328-4a09-9410-16b2071bbfe0" providerId="ADAL" clId="{4D2BF7F7-461F-6541-80D7-0349DB378E58}" dt="2025-04-15T06:57:51.267" v="193" actId="20578"/>
        <pc:sldMkLst>
          <pc:docMk/>
          <pc:sldMk cId="288448004" sldId="401"/>
        </pc:sldMkLst>
        <pc:spChg chg="mod">
          <ac:chgData name="Huber Florian" userId="e447029a-6328-4a09-9410-16b2071bbfe0" providerId="ADAL" clId="{4D2BF7F7-461F-6541-80D7-0349DB378E58}" dt="2025-04-15T06:57:36.858" v="192" actId="20577"/>
          <ac:spMkLst>
            <pc:docMk/>
            <pc:sldMk cId="288448004" sldId="401"/>
            <ac:spMk id="2" creationId="{7DC27E51-C34C-2D41-A05E-2B46F0D72781}"/>
          </ac:spMkLst>
        </pc:spChg>
        <pc:spChg chg="mod">
          <ac:chgData name="Huber Florian" userId="e447029a-6328-4a09-9410-16b2071bbfe0" providerId="ADAL" clId="{4D2BF7F7-461F-6541-80D7-0349DB378E58}" dt="2025-04-15T06:57:08.953" v="168" actId="20577"/>
          <ac:spMkLst>
            <pc:docMk/>
            <pc:sldMk cId="288448004" sldId="401"/>
            <ac:spMk id="5" creationId="{AB9A5BFE-4874-B34B-8A2A-82D1EB42D68D}"/>
          </ac:spMkLst>
        </pc:spChg>
        <pc:spChg chg="mod">
          <ac:chgData name="Huber Florian" userId="e447029a-6328-4a09-9410-16b2071bbfe0" providerId="ADAL" clId="{4D2BF7F7-461F-6541-80D7-0349DB378E58}" dt="2025-04-15T06:55:49.367" v="130" actId="20577"/>
          <ac:spMkLst>
            <pc:docMk/>
            <pc:sldMk cId="288448004" sldId="401"/>
            <ac:spMk id="6" creationId="{9E5236C8-AC88-5748-B8B8-8BBB71EA0850}"/>
          </ac:spMkLst>
        </pc:spChg>
      </pc:sldChg>
      <pc:sldChg chg="modSp mod">
        <pc:chgData name="Huber Florian" userId="e447029a-6328-4a09-9410-16b2071bbfe0" providerId="ADAL" clId="{4D2BF7F7-461F-6541-80D7-0349DB378E58}" dt="2025-04-15T06:58:28.718" v="197" actId="20577"/>
        <pc:sldMkLst>
          <pc:docMk/>
          <pc:sldMk cId="3886380863" sldId="402"/>
        </pc:sldMkLst>
        <pc:spChg chg="mod">
          <ac:chgData name="Huber Florian" userId="e447029a-6328-4a09-9410-16b2071bbfe0" providerId="ADAL" clId="{4D2BF7F7-461F-6541-80D7-0349DB378E58}" dt="2025-04-15T06:58:28.718" v="197" actId="20577"/>
          <ac:spMkLst>
            <pc:docMk/>
            <pc:sldMk cId="3886380863" sldId="402"/>
            <ac:spMk id="3" creationId="{E030D115-9A6B-4F91-BDD9-0A0C3BB57638}"/>
          </ac:spMkLst>
        </pc:spChg>
      </pc:sldChg>
      <pc:sldChg chg="modSp mod">
        <pc:chgData name="Huber Florian" userId="e447029a-6328-4a09-9410-16b2071bbfe0" providerId="ADAL" clId="{4D2BF7F7-461F-6541-80D7-0349DB378E58}" dt="2025-04-15T07:03:36.856" v="373" actId="20577"/>
        <pc:sldMkLst>
          <pc:docMk/>
          <pc:sldMk cId="1752872883" sldId="403"/>
        </pc:sldMkLst>
        <pc:spChg chg="mod">
          <ac:chgData name="Huber Florian" userId="e447029a-6328-4a09-9410-16b2071bbfe0" providerId="ADAL" clId="{4D2BF7F7-461F-6541-80D7-0349DB378E58}" dt="2025-04-15T07:03:11.199" v="356" actId="20577"/>
          <ac:spMkLst>
            <pc:docMk/>
            <pc:sldMk cId="1752872883" sldId="403"/>
            <ac:spMk id="2" creationId="{797B2D1E-3CE7-4A3E-8096-1717D19787E4}"/>
          </ac:spMkLst>
        </pc:spChg>
        <pc:spChg chg="mod">
          <ac:chgData name="Huber Florian" userId="e447029a-6328-4a09-9410-16b2071bbfe0" providerId="ADAL" clId="{4D2BF7F7-461F-6541-80D7-0349DB378E58}" dt="2025-04-15T07:03:36.856" v="373" actId="20577"/>
          <ac:spMkLst>
            <pc:docMk/>
            <pc:sldMk cId="1752872883" sldId="403"/>
            <ac:spMk id="3" creationId="{E030D115-9A6B-4F91-BDD9-0A0C3BB57638}"/>
          </ac:spMkLst>
        </pc:spChg>
        <pc:spChg chg="mod">
          <ac:chgData name="Huber Florian" userId="e447029a-6328-4a09-9410-16b2071bbfe0" providerId="ADAL" clId="{4D2BF7F7-461F-6541-80D7-0349DB378E58}" dt="2025-04-15T07:01:37.743" v="314" actId="20577"/>
          <ac:spMkLst>
            <pc:docMk/>
            <pc:sldMk cId="1752872883" sldId="403"/>
            <ac:spMk id="7" creationId="{CA6C9182-D3D7-F62B-13AF-824CE4A4CE68}"/>
          </ac:spMkLst>
        </pc:spChg>
      </pc:sldChg>
    </pc:docChg>
  </pc:docChgLst>
  <pc:docChgLst>
    <pc:chgData name="Huber Florian" userId="e447029a-6328-4a09-9410-16b2071bbfe0" providerId="ADAL" clId="{67BBAE2F-BA65-5746-A845-EE9C182770C2}"/>
    <pc:docChg chg="modSld">
      <pc:chgData name="Huber Florian" userId="e447029a-6328-4a09-9410-16b2071bbfe0" providerId="ADAL" clId="{67BBAE2F-BA65-5746-A845-EE9C182770C2}" dt="2025-05-13T07:00:24.406" v="1" actId="20577"/>
      <pc:docMkLst>
        <pc:docMk/>
      </pc:docMkLst>
      <pc:sldChg chg="modSp mod">
        <pc:chgData name="Huber Florian" userId="e447029a-6328-4a09-9410-16b2071bbfe0" providerId="ADAL" clId="{67BBAE2F-BA65-5746-A845-EE9C182770C2}" dt="2025-05-13T07:00:24.406" v="1" actId="20577"/>
        <pc:sldMkLst>
          <pc:docMk/>
          <pc:sldMk cId="1842496940" sldId="271"/>
        </pc:sldMkLst>
        <pc:spChg chg="mod">
          <ac:chgData name="Huber Florian" userId="e447029a-6328-4a09-9410-16b2071bbfe0" providerId="ADAL" clId="{67BBAE2F-BA65-5746-A845-EE9C182770C2}" dt="2025-05-13T07:00:24.406" v="1" actId="20577"/>
          <ac:spMkLst>
            <pc:docMk/>
            <pc:sldMk cId="1842496940" sldId="271"/>
            <ac:spMk id="3" creationId="{8D27B2C5-8BA6-42DE-BDE8-0FBB326B79A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8F1A53-9AAF-8D4E-AF0F-C355161D342E}" type="datetimeFigureOut">
              <a:rPr lang="de-CH" smtClean="0"/>
              <a:t>13.05.25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0FDE7-095C-064C-A355-3C9E4903AB93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54400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00" y="720000"/>
            <a:ext cx="8640000" cy="25200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240000"/>
            <a:ext cx="8640000" cy="2520000"/>
          </a:xfrm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2400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D0D98B-312C-5248-9847-0DFEE0EEE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Projektarbeit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D7BDCA4-2307-7540-BC43-6FE1DFBE7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871704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9F4616C-3308-D843-87F6-511AAEF26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7EA055AC-8138-214E-AEDC-5FB6DF22B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34B77CF2-C734-C748-8B93-F8422B4EED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52999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DAB94E48-4F0D-CB49-B78C-3B3312C6EA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D88BA0C4-9931-0749-BEF4-47E2A9C6A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3875015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00" y="720000"/>
            <a:ext cx="8640000" cy="1440000"/>
          </a:xfrm>
        </p:spPr>
        <p:txBody>
          <a:bodyPr anchor="b" anchorCtr="0">
            <a:noAutofit/>
          </a:bodyPr>
          <a:lstStyle>
            <a:lvl1pPr algn="l">
              <a:lnSpc>
                <a:spcPct val="90000"/>
              </a:lnSpc>
              <a:defRPr sz="48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2520000"/>
            <a:ext cx="8640000" cy="3240000"/>
          </a:xfrm>
        </p:spPr>
        <p:txBody>
          <a:bodyPr/>
          <a:lstStyle>
            <a:lvl1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  <a:defRPr sz="2400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42D0D98B-312C-5248-9847-0DFEE0EEE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Projektarbeit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BD7BDCA4-2307-7540-BC43-6FE1DFBE73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4942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74C55DE-DA9C-404E-BE72-885DE370C4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3240000" cy="3240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1F502C8-48B6-3143-8EE7-0F5D0148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3240000" cy="1440000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13" name="Footer Placeholder 3">
            <a:extLst>
              <a:ext uri="{FF2B5EF4-FFF2-40B4-BE49-F238E27FC236}">
                <a16:creationId xmlns:a16="http://schemas.microsoft.com/office/drawing/2014/main" id="{EE8CFEBD-B55B-1C4B-8541-60C56CEEFC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Projektarbeit</a:t>
            </a:r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444C9403-274B-BD49-B31C-B4BDBAB15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4109220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 mi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3240000" cy="3240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B4D56ED-3E3D-0940-BB63-EEDB173194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3240000" cy="1440000"/>
          </a:xfrm>
        </p:spPr>
        <p:txBody>
          <a:bodyPr anchor="b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8412E1A5-F655-0C4F-8386-ACE0E33FCD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15" name="Slide Number Placeholder 4">
            <a:extLst>
              <a:ext uri="{FF2B5EF4-FFF2-40B4-BE49-F238E27FC236}">
                <a16:creationId xmlns:a16="http://schemas.microsoft.com/office/drawing/2014/main" id="{9A21CB33-43DF-F34D-A862-7414BF5C3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915216A-7757-CD4C-B5CF-BF33CEA88F59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320000" y="720000"/>
            <a:ext cx="6480000" cy="5040000"/>
          </a:xfrm>
        </p:spPr>
        <p:txBody>
          <a:bodyPr lIns="90000" tIns="180000" bIns="180000"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</p:spTree>
    <p:extLst>
      <p:ext uri="{BB962C8B-B14F-4D97-AF65-F5344CB8AC3E}">
        <p14:creationId xmlns:p14="http://schemas.microsoft.com/office/powerpoint/2010/main" val="238150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älft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860000" cy="1440000"/>
          </a:xfrm>
        </p:spPr>
        <p:txBody>
          <a:bodyPr anchor="b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B6187EA-523F-5C49-A56A-D6B7D4861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0112CB6-E2B0-A94B-B504-F3D89937F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6A57FC4-DF02-B741-AB7E-7601444DE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4860000" cy="3240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2853150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älfte mit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0000" y="720000"/>
            <a:ext cx="4860000" cy="1440000"/>
          </a:xfrm>
        </p:spPr>
        <p:txBody>
          <a:bodyPr anchor="b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</a:t>
            </a:r>
            <a:br>
              <a:rPr lang="de-DE"/>
            </a:br>
            <a:r>
              <a:rPr lang="de-DE"/>
              <a:t>Titel</a:t>
            </a:r>
            <a:endParaRPr lang="en-US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9B6187EA-523F-5C49-A56A-D6B7D4861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F0112CB6-E2B0-A94B-B504-F3D89937F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995F79F-8D57-7340-8EE5-EC92500BFC7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940000" y="720000"/>
            <a:ext cx="4860000" cy="5040000"/>
          </a:xfrm>
        </p:spPr>
        <p:txBody>
          <a:bodyPr lIns="90000" tIns="180000" bIns="180000"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6A57FC4-DF02-B741-AB7E-7601444DE4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4860000" cy="3240000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823826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mit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4pPr marL="1914525" indent="-268288">
              <a:tabLst/>
              <a:defRPr/>
            </a:lvl4pPr>
            <a:lvl5pPr marL="2401888" indent="-261938">
              <a:tabLst/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A0421D83-4FC6-5A4E-A51E-7A68070D82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FFE4258C-84DB-C742-89D7-3054167646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34771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2 Inhal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 anchor="ctr" anchorCtr="0"/>
          <a:lstStyle>
            <a:lvl1pPr>
              <a:lnSpc>
                <a:spcPct val="90000"/>
              </a:lnSpc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160000"/>
            <a:ext cx="5040000" cy="3600000"/>
          </a:xfrm>
        </p:spPr>
        <p:txBody>
          <a:bodyPr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995F79F-8D57-7340-8EE5-EC92500BFC7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760000" y="2160000"/>
            <a:ext cx="5040000" cy="3600000"/>
          </a:xfrm>
        </p:spPr>
        <p:txBody>
          <a:bodyPr/>
          <a:lstStyle>
            <a:lvl4pPr marL="673100" indent="0">
              <a:buNone/>
              <a:defRPr/>
            </a:lvl4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F1FB85AD-C29D-DE4F-9104-39D346350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12" name="Slide Number Placeholder 4">
            <a:extLst>
              <a:ext uri="{FF2B5EF4-FFF2-40B4-BE49-F238E27FC236}">
                <a16:creationId xmlns:a16="http://schemas.microsoft.com/office/drawing/2014/main" id="{B7D02E95-F539-7545-A139-B30B9E578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409448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el mit 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00000"/>
            <a:ext cx="5040000" cy="360000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20000"/>
            <a:ext cx="5040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0000" y="1800000"/>
            <a:ext cx="5040000" cy="360000"/>
          </a:xfrm>
        </p:spPr>
        <p:txBody>
          <a:bodyPr anchor="ctr" anchorCtr="0"/>
          <a:lstStyle>
            <a:lvl1pPr marL="0" indent="0">
              <a:buNone/>
              <a:defRPr sz="2400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60000" y="2520000"/>
            <a:ext cx="5040000" cy="3240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2" name="Footer Placeholder 3">
            <a:extLst>
              <a:ext uri="{FF2B5EF4-FFF2-40B4-BE49-F238E27FC236}">
                <a16:creationId xmlns:a16="http://schemas.microsoft.com/office/drawing/2014/main" id="{F0AA28BE-7D74-3441-9ACF-889FE848396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13" name="Slide Number Placeholder 4">
            <a:extLst>
              <a:ext uri="{FF2B5EF4-FFF2-40B4-BE49-F238E27FC236}">
                <a16:creationId xmlns:a16="http://schemas.microsoft.com/office/drawing/2014/main" id="{6691B83D-03DD-3D40-8D0C-E4DA5D3CEC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742708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360000"/>
            <a:ext cx="10080000" cy="144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160000"/>
            <a:ext cx="10080000" cy="360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2"/>
            <a:endParaRPr lang="de-DE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5AABAF6-8E7B-1A4D-AD01-BACEF2616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0" y="6120000"/>
            <a:ext cx="5040000" cy="180000"/>
          </a:xfrm>
          <a:prstGeom prst="rect">
            <a:avLst/>
          </a:prstGeom>
        </p:spPr>
        <p:txBody>
          <a:bodyPr vert="horz" lIns="90000" tIns="0" rIns="91440" bIns="0" rtlCol="0" anchor="ctr" anchorCtr="0">
            <a:noAutofit/>
          </a:bodyPr>
          <a:lstStyle>
            <a:lvl1pPr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Abteilung IT &gt; Informatik &gt; M293 Projektarbeit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F3C18D10-5D22-8C47-9FC9-E13BA08658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0000" y="6119999"/>
            <a:ext cx="5040000" cy="180000"/>
          </a:xfrm>
          <a:prstGeom prst="rect">
            <a:avLst/>
          </a:prstGeom>
        </p:spPr>
        <p:txBody>
          <a:bodyPr vert="horz" lIns="91440" tIns="0" rIns="91440" bIns="0" rtlCol="0" anchor="ctr" anchorCtr="0"/>
          <a:lstStyle>
            <a:lvl1pPr algn="r">
              <a:lnSpc>
                <a:spcPct val="100000"/>
              </a:lnSpc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‹Nr.›</a:t>
            </a:fld>
            <a:endParaRPr lang="de-CH" sz="80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D3CA4B0-3A77-8B40-B6D4-757613BB01D5}"/>
              </a:ext>
            </a:extLst>
          </p:cNvPr>
          <p:cNvSpPr/>
          <p:nvPr userDrawn="1"/>
        </p:nvSpPr>
        <p:spPr>
          <a:xfrm>
            <a:off x="720000" y="5939999"/>
            <a:ext cx="5040000" cy="180000"/>
          </a:xfrm>
          <a:prstGeom prst="rect">
            <a:avLst/>
          </a:prstGeom>
        </p:spPr>
        <p:txBody>
          <a:bodyPr wrap="none" tIns="0" bIns="0" anchor="ctr" anchorCtr="0">
            <a:noAutofit/>
          </a:bodyPr>
          <a:lstStyle/>
          <a:p>
            <a:pPr algn="l">
              <a:lnSpc>
                <a:spcPct val="100000"/>
              </a:lnSpc>
            </a:pPr>
            <a:r>
              <a:rPr lang="de-CH" sz="900" b="1">
                <a:solidFill>
                  <a:schemeClr val="tx1"/>
                </a:solidFill>
              </a:rPr>
              <a:t>Technische Berufsschule Zürich TBZ</a:t>
            </a:r>
          </a:p>
        </p:txBody>
      </p:sp>
    </p:spTree>
    <p:extLst>
      <p:ext uri="{BB962C8B-B14F-4D97-AF65-F5344CB8AC3E}">
        <p14:creationId xmlns:p14="http://schemas.microsoft.com/office/powerpoint/2010/main" val="308209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  <p:sldLayoutId id="2147483668" r:id="rId3"/>
    <p:sldLayoutId id="2147483669" r:id="rId4"/>
    <p:sldLayoutId id="2147483673" r:id="rId5"/>
    <p:sldLayoutId id="2147483672" r:id="rId6"/>
    <p:sldLayoutId id="2147483662" r:id="rId7"/>
    <p:sldLayoutId id="2147483664" r:id="rId8"/>
    <p:sldLayoutId id="2147483665" r:id="rId9"/>
    <p:sldLayoutId id="2147483666" r:id="rId10"/>
    <p:sldLayoutId id="2147483667" r:id="rId11"/>
  </p:sldLayoutIdLst>
  <p:hf hdr="0" dt="0"/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5600" indent="-350838" algn="l" defTabSz="864017" rtl="0" eaLnBrk="1" latinLnBrk="0" hangingPunct="1">
        <a:lnSpc>
          <a:spcPct val="100000"/>
        </a:lnSpc>
        <a:spcBef>
          <a:spcPts val="945"/>
        </a:spcBef>
        <a:buFont typeface="Arial" panose="020B0604020202020204" pitchFamily="34" charset="0"/>
        <a:buChar char="•"/>
        <a:tabLst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92175" indent="-357188" algn="l" defTabSz="864017" rtl="0" eaLnBrk="1" latinLnBrk="0" hangingPunct="1">
        <a:lnSpc>
          <a:spcPct val="100000"/>
        </a:lnSpc>
        <a:spcBef>
          <a:spcPts val="472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422400" indent="-350838" algn="l" defTabSz="864017" rtl="0" eaLnBrk="1" latinLnBrk="0" hangingPunct="1">
        <a:lnSpc>
          <a:spcPct val="100000"/>
        </a:lnSpc>
        <a:spcBef>
          <a:spcPts val="472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892175" indent="-219075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sz="7200" dirty="0">
                <a:ea typeface="+mj-lt"/>
                <a:cs typeface="+mj-lt"/>
              </a:rPr>
              <a:t>Modul 293</a:t>
            </a:r>
            <a:endParaRPr lang="de-CH" sz="72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27845F1-C6BC-0F46-9BDC-4B81905C68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Webauftritt erstellen und veröffentlichen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 dirty="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1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17459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1F05C-90F4-426E-AD2D-5195EAAA3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de-DE">
                <a:cs typeface="Calibri"/>
              </a:rPr>
              <a:t>Agenda</a:t>
            </a:r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01CFEBE-AECE-4B30-A971-AB3B0C21E7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E1B903-3F58-4221-A967-E3BB726FB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2</a:t>
            </a:fld>
            <a:endParaRPr lang="de-CH" sz="80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27B2C5-8BA6-42DE-BDE8-0FBB326B79A9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4445" lvl="0" indent="0">
              <a:buNone/>
            </a:pPr>
            <a:r>
              <a:rPr lang="de-DE" b="1" dirty="0">
                <a:latin typeface="+mj-lt"/>
              </a:rPr>
              <a:t>Tag 8</a:t>
            </a:r>
            <a:endParaRPr lang="de-DE" dirty="0"/>
          </a:p>
          <a:p>
            <a:pPr lvl="0" indent="-350520"/>
            <a:endParaRPr lang="de-DE" sz="2400" dirty="0"/>
          </a:p>
          <a:p>
            <a:pPr lvl="0" indent="-350520"/>
            <a:r>
              <a:rPr lang="de-DE" sz="2400" dirty="0"/>
              <a:t>Begrüßung und Übersicht</a:t>
            </a:r>
            <a:endParaRPr lang="de-CH" sz="2400" dirty="0">
              <a:cs typeface="Calibri" panose="020F0502020204030204"/>
            </a:endParaRPr>
          </a:p>
          <a:p>
            <a:pPr lvl="0" indent="-350520">
              <a:spcBef>
                <a:spcPts val="944"/>
              </a:spcBef>
            </a:pPr>
            <a:r>
              <a:rPr lang="de-CH" sz="2400" b="1" dirty="0">
                <a:cs typeface="Calibri" panose="020F0502020204030204"/>
              </a:rPr>
              <a:t>Theorieprüfung</a:t>
            </a:r>
          </a:p>
          <a:p>
            <a:pPr indent="-350520">
              <a:spcBef>
                <a:spcPts val="944"/>
              </a:spcBef>
            </a:pPr>
            <a:r>
              <a:rPr lang="de-CH" sz="2400" dirty="0">
                <a:cs typeface="Calibri" panose="020F0502020204030204"/>
              </a:rPr>
              <a:t>Selbständige Projektarbeit</a:t>
            </a:r>
          </a:p>
          <a:p>
            <a:pPr indent="-350520">
              <a:spcBef>
                <a:spcPts val="944"/>
              </a:spcBef>
            </a:pPr>
            <a:r>
              <a:rPr lang="de-CH" sz="2400" dirty="0">
                <a:cs typeface="Calibri" panose="020F0502020204030204"/>
              </a:rPr>
              <a:t>Input zur Abgabe und Bewertung</a:t>
            </a:r>
          </a:p>
          <a:p>
            <a:pPr indent="-350520">
              <a:spcBef>
                <a:spcPts val="944"/>
              </a:spcBef>
            </a:pPr>
            <a:r>
              <a:rPr lang="de-CH" sz="2400" dirty="0"/>
              <a:t>Abschluss und Rückblick </a:t>
            </a:r>
            <a:endParaRPr lang="de-CH" sz="2400" dirty="0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4249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B9A5BFE-4874-B34B-8A2A-82D1EB42D68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416062" y="720000"/>
            <a:ext cx="5383938" cy="5040000"/>
          </a:xfrm>
        </p:spPr>
        <p:txBody>
          <a:bodyPr tIns="90000" bIns="90000"/>
          <a:lstStyle/>
          <a:p>
            <a:pPr marL="4762" indent="0">
              <a:buNone/>
            </a:pPr>
            <a:r>
              <a:rPr lang="de-CH" b="1" dirty="0"/>
              <a:t>Theorieprüfung</a:t>
            </a:r>
          </a:p>
          <a:p>
            <a:pPr marL="4762" indent="0">
              <a:buNone/>
            </a:pPr>
            <a:endParaRPr lang="de-CH" dirty="0"/>
          </a:p>
          <a:p>
            <a:r>
              <a:rPr lang="de-CH" dirty="0"/>
              <a:t>10 Fragen</a:t>
            </a:r>
          </a:p>
          <a:p>
            <a:r>
              <a:rPr lang="de-CH" dirty="0"/>
              <a:t>Prüfung auf Teams</a:t>
            </a:r>
          </a:p>
          <a:p>
            <a:r>
              <a:rPr lang="de-CH" dirty="0"/>
              <a:t>Es können mehrere Antworten richtig sein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E5236C8-AC88-5748-B8B8-8BBB71EA0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999" y="2473568"/>
            <a:ext cx="2619549" cy="3286431"/>
          </a:xfrm>
        </p:spPr>
        <p:txBody>
          <a:bodyPr/>
          <a:lstStyle/>
          <a:p>
            <a:r>
              <a:rPr lang="de-CH" b="1" dirty="0"/>
              <a:t>Zeit</a:t>
            </a:r>
          </a:p>
          <a:p>
            <a:r>
              <a:rPr lang="de-CH" dirty="0"/>
              <a:t>10 Minuten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C27E51-C34C-2D41-A05E-2B46F0D7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19999"/>
            <a:ext cx="3240000" cy="1393568"/>
          </a:xfrm>
        </p:spPr>
        <p:txBody>
          <a:bodyPr tIns="90000" bIns="90000" anchor="t"/>
          <a:lstStyle/>
          <a:p>
            <a:r>
              <a:rPr lang="de-CH" dirty="0"/>
              <a:t>Modul 293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887B01-6202-1144-A716-1120B8D39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13A30-7C7F-D64F-8A6F-4707DC527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3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28844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24D8D728-7801-1F45-A10E-50AADF701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Lernfelder, Aufgaben und Projektarbeit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4</a:t>
            </a:fld>
            <a:endParaRPr lang="de-CH" sz="8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de-CH" dirty="0">
                <a:ea typeface="+mj-lt"/>
                <a:cs typeface="+mj-lt"/>
              </a:rPr>
              <a:t>Modulübersicht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70214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C0BF46D-4FAC-8A1B-6C07-595595116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  <a:endParaRPr lang="de-CH" sz="800" dirty="0">
              <a:solidFill>
                <a:schemeClr val="tx1"/>
              </a:solidFill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DDB3A7-17B6-4121-3A8B-1DEDA8CF91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5</a:t>
            </a:fld>
            <a:endParaRPr lang="de-CH" sz="80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7A78CCF-309C-9846-3F5A-53D980ADAC75}"/>
              </a:ext>
            </a:extLst>
          </p:cNvPr>
          <p:cNvSpPr/>
          <p:nvPr/>
        </p:nvSpPr>
        <p:spPr>
          <a:xfrm>
            <a:off x="0" y="5497023"/>
            <a:ext cx="11520488" cy="98315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430B38-1A66-BADB-1DE2-950A5C5DD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175" y="0"/>
            <a:ext cx="9166139" cy="648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12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B2D1E-3CE7-4A3E-8096-1717D19787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Selbständige Projektarbeit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30D115-9A6B-4F91-BDD9-0A0C3BB576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Schlussrunde um 16:20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879C96-5FAD-CC2B-DC94-FC8C55DA5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z="800"/>
              <a:t>Abteilung IT &gt; Informatik &gt; M293 Projektarbeit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56BDE9-2DB3-F627-E4CE-08C38C243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6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3886380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E5236C8-AC88-5748-B8B8-8BBB71EA0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b="1" dirty="0"/>
              <a:t>Termin</a:t>
            </a:r>
          </a:p>
          <a:p>
            <a:r>
              <a:rPr lang="de-CH" dirty="0"/>
              <a:t>06. Mai 2025</a:t>
            </a:r>
            <a:br>
              <a:rPr lang="de-CH" dirty="0"/>
            </a:br>
            <a:r>
              <a:rPr lang="de-CH" dirty="0"/>
              <a:t>bis 13:00 Uhr</a:t>
            </a:r>
          </a:p>
          <a:p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DC27E51-C34C-2D41-A05E-2B46F0D7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0"/>
            <a:ext cx="3805108" cy="1440000"/>
          </a:xfrm>
        </p:spPr>
        <p:txBody>
          <a:bodyPr anchor="t"/>
          <a:lstStyle/>
          <a:p>
            <a:r>
              <a:rPr lang="de-CH" dirty="0"/>
              <a:t>Abgaben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3887B01-6202-1144-A716-1120B8D393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7B13A30-7C7F-D64F-8A6F-4707DC527E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7</a:t>
            </a:fld>
            <a:endParaRPr lang="de-CH" sz="80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B9A5BFE-4874-B34B-8A2A-82D1EB42D68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911634" y="720000"/>
            <a:ext cx="5888366" cy="5040000"/>
          </a:xfrm>
        </p:spPr>
        <p:txBody>
          <a:bodyPr tIns="90000" rIns="90000" bIns="90000"/>
          <a:lstStyle/>
          <a:p>
            <a:pPr marL="4762" indent="0">
              <a:buNone/>
            </a:pPr>
            <a:r>
              <a:rPr lang="de-CH" b="1" dirty="0"/>
              <a:t>Aufgaben auf Teams</a:t>
            </a:r>
          </a:p>
          <a:p>
            <a:r>
              <a:rPr lang="de-CH" dirty="0"/>
              <a:t>Projektarbeit (ZIP + URL)</a:t>
            </a:r>
          </a:p>
          <a:p>
            <a:r>
              <a:rPr lang="de-CH" dirty="0"/>
              <a:t>Selbstbewertung</a:t>
            </a:r>
          </a:p>
          <a:p>
            <a:r>
              <a:rPr lang="de-CH" dirty="0"/>
              <a:t>Retrospektive</a:t>
            </a:r>
          </a:p>
          <a:p>
            <a:pPr marL="4762" indent="0">
              <a:buNone/>
            </a:pP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779137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7B2D1E-3CE7-4A3E-8096-1717D1978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de-CH" dirty="0"/>
              <a:t>Wie wird bewertet?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879C96-5FAD-CC2B-DC94-FC8C55DA5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CH" sz="800"/>
              <a:t>Abteilung IT &gt; Informatik &gt; M293 Projektarbeit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A56BDE9-2DB3-F627-E4CE-08C38C243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8</a:t>
            </a:fld>
            <a:endParaRPr lang="de-CH" sz="80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A6C9182-D3D7-F62B-13AF-824CE4A4CE68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de-CH" dirty="0"/>
              <a:t>Habe ich alle Ziele erreicht? (Checkliste)</a:t>
            </a:r>
          </a:p>
          <a:p>
            <a:r>
              <a:rPr lang="de-CH" dirty="0"/>
              <a:t>Entspricht das Ergebnis den Anforderungen?</a:t>
            </a:r>
          </a:p>
          <a:p>
            <a:r>
              <a:rPr lang="de-CH" dirty="0"/>
              <a:t>Was habe ich übertroffen?</a:t>
            </a:r>
          </a:p>
          <a:p>
            <a:r>
              <a:rPr lang="de-CH" dirty="0"/>
              <a:t>Wie war der Lernprozess?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30D115-9A6B-4F91-BDD9-0A0C3BB57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0000" y="2520000"/>
            <a:ext cx="3125024" cy="3240000"/>
          </a:xfrm>
        </p:spPr>
        <p:txBody>
          <a:bodyPr/>
          <a:lstStyle/>
          <a:p>
            <a:r>
              <a:rPr lang="de-CH" dirty="0"/>
              <a:t>«Schätzen Sie Ihr Produkt selber ein und beschreiben Sie in ganzen Sätzen, was sie erreicht, übertroffen oder auch nicht erreicht haben.»</a:t>
            </a:r>
          </a:p>
        </p:txBody>
      </p:sp>
    </p:spTree>
    <p:extLst>
      <p:ext uri="{BB962C8B-B14F-4D97-AF65-F5344CB8AC3E}">
        <p14:creationId xmlns:p14="http://schemas.microsoft.com/office/powerpoint/2010/main" val="175287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CA4B62-5291-CD4A-BD27-F49CBED842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/>
          <a:lstStyle/>
          <a:p>
            <a:r>
              <a:rPr lang="de-CH" dirty="0">
                <a:ea typeface="+mj-lt"/>
                <a:cs typeface="+mj-lt"/>
              </a:rPr>
              <a:t>Abschluss und Rückblick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D8D728-7801-1F45-A10E-50AADF701B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Welche Fragen sind noch offen?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014EEE-DE2D-154B-8F37-990DCA4994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algn="l"/>
            <a:r>
              <a:rPr lang="de-CH" sz="800">
                <a:solidFill>
                  <a:schemeClr val="tx1"/>
                </a:solidFill>
              </a:rPr>
              <a:t>Abteilung IT &gt; Informatik &gt; M293 Projektarbeit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E31310E-72B8-7F4A-A2C9-58295DE5E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de-CH" sz="800"/>
              <a:t>Folie </a:t>
            </a:r>
            <a:fld id="{A3CACEEB-EFA7-B048-8F86-AA98453FD809}" type="slidenum">
              <a:rPr lang="de-CH" sz="800" smtClean="0"/>
              <a:pPr/>
              <a:t>9</a:t>
            </a:fld>
            <a:endParaRPr lang="de-CH" sz="800"/>
          </a:p>
        </p:txBody>
      </p:sp>
    </p:spTree>
    <p:extLst>
      <p:ext uri="{BB962C8B-B14F-4D97-AF65-F5344CB8AC3E}">
        <p14:creationId xmlns:p14="http://schemas.microsoft.com/office/powerpoint/2010/main" val="67329451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F7BC96C6-CBB1-6148-891C-75C38C54970E}" vid="{1AC072E3-5149-1E4F-B0ED-054232FF25F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C44EF00F2696343A116F8048526173E" ma:contentTypeVersion="0" ma:contentTypeDescription="Ein neues Dokument erstellen." ma:contentTypeScope="" ma:versionID="20336672673c4b36074585dd7820ed2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d5e11d0132dc5bb78ad0fb0e89938ac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574C08-39CE-405E-97CF-7ADEEEB09B68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f5ab7d8a-c29f-4071-ab3e-66ae8e0a4a4d"/>
  </ds:schemaRefs>
</ds:datastoreItem>
</file>

<file path=customXml/itemProps2.xml><?xml version="1.0" encoding="utf-8"?>
<ds:datastoreItem xmlns:ds="http://schemas.openxmlformats.org/officeDocument/2006/customXml" ds:itemID="{99008E64-571F-4404-B285-388C63FE77A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036EA3-7A60-4DEB-BFBB-20B58B2D1C48}"/>
</file>

<file path=docProps/app.xml><?xml version="1.0" encoding="utf-8"?>
<Properties xmlns="http://schemas.openxmlformats.org/officeDocument/2006/extended-properties" xmlns:vt="http://schemas.openxmlformats.org/officeDocument/2006/docPropsVTypes">
  <Template>Larissa</Template>
  <TotalTime>0</TotalTime>
  <Words>216</Words>
  <Application>Microsoft Macintosh PowerPoint</Application>
  <PresentationFormat>Benutzerdefiniert</PresentationFormat>
  <Paragraphs>55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Larissa</vt:lpstr>
      <vt:lpstr>Modul 293</vt:lpstr>
      <vt:lpstr>Agenda</vt:lpstr>
      <vt:lpstr>Modul 293</vt:lpstr>
      <vt:lpstr>Modulübersicht</vt:lpstr>
      <vt:lpstr>PowerPoint-Präsentation</vt:lpstr>
      <vt:lpstr>Selbständige Projektarbeit</vt:lpstr>
      <vt:lpstr>Abgaben</vt:lpstr>
      <vt:lpstr>Wie wird bewertet?</vt:lpstr>
      <vt:lpstr>Abschluss und Rückblick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Kickoff M133</dc:title>
  <dc:creator>Huber Florian</dc:creator>
  <cp:lastModifiedBy>Huber Florian</cp:lastModifiedBy>
  <cp:revision>10</cp:revision>
  <cp:lastPrinted>2021-08-23T06:39:38Z</cp:lastPrinted>
  <dcterms:created xsi:type="dcterms:W3CDTF">2021-08-18T07:37:54Z</dcterms:created>
  <dcterms:modified xsi:type="dcterms:W3CDTF">2025-05-13T07:00:32Z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0x010100FC44EF00F2696343A116F8048526173E</vt:lpwstr>
  </property>
</Properties>
</file>