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364" r:id="rId5"/>
    <p:sldId id="363" r:id="rId6"/>
    <p:sldId id="354" r:id="rId7"/>
    <p:sldId id="365" r:id="rId8"/>
    <p:sldId id="316" r:id="rId9"/>
    <p:sldId id="356" r:id="rId10"/>
  </p:sldIdLst>
  <p:sldSz cx="11520488" cy="64801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57EDA6-936C-7760-B801-5387B0182DBF}" name="Huber Florian" initials="HF" userId="S::florian.huber@tbz.ch::e447029a-6328-4a09-9410-16b2071bbfe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3"/>
    <p:restoredTop sz="96327"/>
  </p:normalViewPr>
  <p:slideViewPr>
    <p:cSldViewPr snapToGrid="0">
      <p:cViewPr varScale="1">
        <p:scale>
          <a:sx n="116" d="100"/>
          <a:sy n="116" d="100"/>
        </p:scale>
        <p:origin x="1592" y="480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ber Florian" userId="e447029a-6328-4a09-9410-16b2071bbfe0" providerId="ADAL" clId="{2E02B554-089B-AC49-87DC-916BBA20E07F}"/>
    <pc:docChg chg="undo custSel addSld delSld modSld sldOrd">
      <pc:chgData name="Huber Florian" userId="e447029a-6328-4a09-9410-16b2071bbfe0" providerId="ADAL" clId="{2E02B554-089B-AC49-87DC-916BBA20E07F}" dt="2022-06-20T12:10:02.884" v="889" actId="478"/>
      <pc:docMkLst>
        <pc:docMk/>
      </pc:docMkLst>
      <pc:sldChg chg="del">
        <pc:chgData name="Huber Florian" userId="e447029a-6328-4a09-9410-16b2071bbfe0" providerId="ADAL" clId="{2E02B554-089B-AC49-87DC-916BBA20E07F}" dt="2022-06-20T05:28:53.385" v="1" actId="2696"/>
        <pc:sldMkLst>
          <pc:docMk/>
          <pc:sldMk cId="1842496940" sldId="271"/>
        </pc:sldMkLst>
      </pc:sldChg>
      <pc:sldChg chg="modSp mod ord">
        <pc:chgData name="Huber Florian" userId="e447029a-6328-4a09-9410-16b2071bbfe0" providerId="ADAL" clId="{2E02B554-089B-AC49-87DC-916BBA20E07F}" dt="2022-06-20T05:48:23.339" v="167" actId="13926"/>
        <pc:sldMkLst>
          <pc:docMk/>
          <pc:sldMk cId="1547854305" sldId="318"/>
        </pc:sldMkLst>
      </pc:sldChg>
      <pc:sldChg chg="del">
        <pc:chgData name="Huber Florian" userId="e447029a-6328-4a09-9410-16b2071bbfe0" providerId="ADAL" clId="{2E02B554-089B-AC49-87DC-916BBA20E07F}" dt="2022-06-20T05:30:09.825" v="10" actId="2696"/>
        <pc:sldMkLst>
          <pc:docMk/>
          <pc:sldMk cId="1515793328" sldId="319"/>
        </pc:sldMkLst>
      </pc:sldChg>
      <pc:sldChg chg="addSp delSp modSp mod ord">
        <pc:chgData name="Huber Florian" userId="e447029a-6328-4a09-9410-16b2071bbfe0" providerId="ADAL" clId="{2E02B554-089B-AC49-87DC-916BBA20E07F}" dt="2022-06-20T06:51:33.196" v="253" actId="14100"/>
        <pc:sldMkLst>
          <pc:docMk/>
          <pc:sldMk cId="812644418" sldId="323"/>
        </pc:sldMkLst>
      </pc:sldChg>
      <pc:sldChg chg="modSp mod">
        <pc:chgData name="Huber Florian" userId="e447029a-6328-4a09-9410-16b2071bbfe0" providerId="ADAL" clId="{2E02B554-089B-AC49-87DC-916BBA20E07F}" dt="2022-06-20T06:47:22.256" v="225" actId="20577"/>
        <pc:sldMkLst>
          <pc:docMk/>
          <pc:sldMk cId="1437265916" sldId="351"/>
        </pc:sldMkLst>
      </pc:sldChg>
      <pc:sldChg chg="addSp delSp modSp mod modClrScheme chgLayout">
        <pc:chgData name="Huber Florian" userId="e447029a-6328-4a09-9410-16b2071bbfe0" providerId="ADAL" clId="{2E02B554-089B-AC49-87DC-916BBA20E07F}" dt="2022-06-20T12:10:02.884" v="889" actId="478"/>
        <pc:sldMkLst>
          <pc:docMk/>
          <pc:sldMk cId="1828128066" sldId="358"/>
        </pc:sldMkLst>
      </pc:sldChg>
      <pc:sldChg chg="del">
        <pc:chgData name="Huber Florian" userId="e447029a-6328-4a09-9410-16b2071bbfe0" providerId="ADAL" clId="{2E02B554-089B-AC49-87DC-916BBA20E07F}" dt="2022-06-20T05:54:35.712" v="171" actId="2696"/>
        <pc:sldMkLst>
          <pc:docMk/>
          <pc:sldMk cId="1798762831" sldId="359"/>
        </pc:sldMkLst>
      </pc:sldChg>
      <pc:sldChg chg="modSp add mod">
        <pc:chgData name="Huber Florian" userId="e447029a-6328-4a09-9410-16b2071bbfe0" providerId="ADAL" clId="{2E02B554-089B-AC49-87DC-916BBA20E07F}" dt="2022-06-20T05:46:27.978" v="122" actId="20577"/>
        <pc:sldMkLst>
          <pc:docMk/>
          <pc:sldMk cId="2353193305" sldId="363"/>
        </pc:sldMkLst>
      </pc:sldChg>
      <pc:sldChg chg="modSp add mod">
        <pc:chgData name="Huber Florian" userId="e447029a-6328-4a09-9410-16b2071bbfe0" providerId="ADAL" clId="{2E02B554-089B-AC49-87DC-916BBA20E07F}" dt="2022-06-20T06:48:12.552" v="233" actId="20577"/>
        <pc:sldMkLst>
          <pc:docMk/>
          <pc:sldMk cId="1102174674" sldId="364"/>
        </pc:sldMkLst>
      </pc:sldChg>
      <pc:sldChg chg="modSp add mod ord">
        <pc:chgData name="Huber Florian" userId="e447029a-6328-4a09-9410-16b2071bbfe0" providerId="ADAL" clId="{2E02B554-089B-AC49-87DC-916BBA20E07F}" dt="2022-06-20T05:47:28.832" v="164" actId="20577"/>
        <pc:sldMkLst>
          <pc:docMk/>
          <pc:sldMk cId="1327469770" sldId="365"/>
        </pc:sldMkLst>
      </pc:sldChg>
      <pc:sldChg chg="modSp add mod">
        <pc:chgData name="Huber Florian" userId="e447029a-6328-4a09-9410-16b2071bbfe0" providerId="ADAL" clId="{2E02B554-089B-AC49-87DC-916BBA20E07F}" dt="2022-06-20T06:47:55.721" v="229" actId="20577"/>
        <pc:sldMkLst>
          <pc:docMk/>
          <pc:sldMk cId="2152808171" sldId="366"/>
        </pc:sldMkLst>
      </pc:sldChg>
      <pc:sldChg chg="addSp delSp modSp add mod">
        <pc:chgData name="Huber Florian" userId="e447029a-6328-4a09-9410-16b2071bbfe0" providerId="ADAL" clId="{2E02B554-089B-AC49-87DC-916BBA20E07F}" dt="2022-06-20T07:21:52.157" v="451" actId="20577"/>
        <pc:sldMkLst>
          <pc:docMk/>
          <pc:sldMk cId="3830724480" sldId="367"/>
        </pc:sldMkLst>
      </pc:sldChg>
      <pc:sldChg chg="addSp delSp modSp add mod">
        <pc:chgData name="Huber Florian" userId="e447029a-6328-4a09-9410-16b2071bbfe0" providerId="ADAL" clId="{2E02B554-089B-AC49-87DC-916BBA20E07F}" dt="2022-06-20T07:40:31.808" v="637"/>
        <pc:sldMkLst>
          <pc:docMk/>
          <pc:sldMk cId="2751111959" sldId="368"/>
        </pc:sldMkLst>
      </pc:sldChg>
      <pc:sldChg chg="addSp delSp modSp add del mod">
        <pc:chgData name="Huber Florian" userId="e447029a-6328-4a09-9410-16b2071bbfe0" providerId="ADAL" clId="{2E02B554-089B-AC49-87DC-916BBA20E07F}" dt="2022-06-20T07:11:34.134" v="433" actId="2696"/>
        <pc:sldMkLst>
          <pc:docMk/>
          <pc:sldMk cId="4073751143" sldId="368"/>
        </pc:sldMkLst>
      </pc:sldChg>
    </pc:docChg>
  </pc:docChgLst>
  <pc:docChgLst>
    <pc:chgData name="Huber Florian" userId="e447029a-6328-4a09-9410-16b2071bbfe0" providerId="ADAL" clId="{30D0CAD1-EFD9-A64D-8CEB-F044DD3A26F3}"/>
    <pc:docChg chg="modSld">
      <pc:chgData name="Huber Florian" userId="e447029a-6328-4a09-9410-16b2071bbfe0" providerId="ADAL" clId="{30D0CAD1-EFD9-A64D-8CEB-F044DD3A26F3}" dt="2021-12-15T08:04:21.319" v="1" actId="20577"/>
      <pc:docMkLst>
        <pc:docMk/>
      </pc:docMkLst>
      <pc:sldChg chg="modSp mod">
        <pc:chgData name="Huber Florian" userId="e447029a-6328-4a09-9410-16b2071bbfe0" providerId="ADAL" clId="{30D0CAD1-EFD9-A64D-8CEB-F044DD3A26F3}" dt="2021-12-15T08:04:21.319" v="1" actId="20577"/>
        <pc:sldMkLst>
          <pc:docMk/>
          <pc:sldMk cId="1842496940" sldId="271"/>
        </pc:sldMkLst>
      </pc:sldChg>
    </pc:docChg>
  </pc:docChgLst>
  <pc:docChgLst>
    <pc:chgData name="Huber Florian" userId="e447029a-6328-4a09-9410-16b2071bbfe0" providerId="ADAL" clId="{E7B8C8F0-CD0E-3243-96BF-7BCC57FDDCC0}"/>
    <pc:docChg chg="undo custSel modSld">
      <pc:chgData name="Huber Florian" userId="e447029a-6328-4a09-9410-16b2071bbfe0" providerId="ADAL" clId="{E7B8C8F0-CD0E-3243-96BF-7BCC57FDDCC0}" dt="2024-04-18T08:28:42.911" v="278" actId="20577"/>
      <pc:docMkLst>
        <pc:docMk/>
      </pc:docMkLst>
      <pc:sldChg chg="addSp delSp modSp mod">
        <pc:chgData name="Huber Florian" userId="e447029a-6328-4a09-9410-16b2071bbfe0" providerId="ADAL" clId="{E7B8C8F0-CD0E-3243-96BF-7BCC57FDDCC0}" dt="2024-04-18T08:28:42.911" v="278" actId="20577"/>
        <pc:sldMkLst>
          <pc:docMk/>
          <pc:sldMk cId="873534043" sldId="316"/>
        </pc:sldMkLst>
      </pc:sldChg>
      <pc:sldChg chg="modSp mod">
        <pc:chgData name="Huber Florian" userId="e447029a-6328-4a09-9410-16b2071bbfe0" providerId="ADAL" clId="{E7B8C8F0-CD0E-3243-96BF-7BCC57FDDCC0}" dt="2024-04-18T08:26:47.791" v="236" actId="20577"/>
        <pc:sldMkLst>
          <pc:docMk/>
          <pc:sldMk cId="3783404129" sldId="355"/>
        </pc:sldMkLst>
      </pc:sldChg>
    </pc:docChg>
  </pc:docChgLst>
  <pc:docChgLst>
    <pc:chgData name="Huber Florian" userId="e447029a-6328-4a09-9410-16b2071bbfe0" providerId="ADAL" clId="{BE8D5FA3-FFDF-654B-8E81-2865DAAAEC38}"/>
    <pc:docChg chg="modSld">
      <pc:chgData name="Huber Florian" userId="e447029a-6328-4a09-9410-16b2071bbfe0" providerId="ADAL" clId="{BE8D5FA3-FFDF-654B-8E81-2865DAAAEC38}" dt="2025-05-13T07:00:44.389" v="3" actId="20577"/>
      <pc:docMkLst>
        <pc:docMk/>
      </pc:docMkLst>
      <pc:sldChg chg="modSp mod">
        <pc:chgData name="Huber Florian" userId="e447029a-6328-4a09-9410-16b2071bbfe0" providerId="ADAL" clId="{BE8D5FA3-FFDF-654B-8E81-2865DAAAEC38}" dt="2025-05-13T07:00:44.389" v="3" actId="20577"/>
        <pc:sldMkLst>
          <pc:docMk/>
          <pc:sldMk cId="2353193305" sldId="363"/>
        </pc:sldMkLst>
        <pc:spChg chg="mod">
          <ac:chgData name="Huber Florian" userId="e447029a-6328-4a09-9410-16b2071bbfe0" providerId="ADAL" clId="{BE8D5FA3-FFDF-654B-8E81-2865DAAAEC38}" dt="2025-05-13T07:00:44.389" v="3" actId="20577"/>
          <ac:spMkLst>
            <pc:docMk/>
            <pc:sldMk cId="2353193305" sldId="363"/>
            <ac:spMk id="3" creationId="{8D27B2C5-8BA6-42DE-BDE8-0FBB326B79A9}"/>
          </ac:spMkLst>
        </pc:spChg>
      </pc:sldChg>
    </pc:docChg>
  </pc:docChgLst>
  <pc:docChgLst>
    <pc:chgData name="Huber Florian" userId="e447029a-6328-4a09-9410-16b2071bbfe0" providerId="ADAL" clId="{64EE708C-08CD-F34C-BE84-80D7D4C4B358}"/>
    <pc:docChg chg="undo custSel addSld delSld modSld sldOrd modNotesMaster">
      <pc:chgData name="Huber Florian" userId="e447029a-6328-4a09-9410-16b2071bbfe0" providerId="ADAL" clId="{64EE708C-08CD-F34C-BE84-80D7D4C4B358}" dt="2021-12-01T14:27:31.276" v="1463"/>
      <pc:docMkLst>
        <pc:docMk/>
      </pc:docMkLst>
      <pc:sldChg chg="modSp mod">
        <pc:chgData name="Huber Florian" userId="e447029a-6328-4a09-9410-16b2071bbfe0" providerId="ADAL" clId="{64EE708C-08CD-F34C-BE84-80D7D4C4B358}" dt="2021-12-01T08:26:35.156" v="149" actId="20577"/>
        <pc:sldMkLst>
          <pc:docMk/>
          <pc:sldMk cId="174594119" sldId="256"/>
        </pc:sldMkLst>
      </pc:sldChg>
      <pc:sldChg chg="modSp mod">
        <pc:chgData name="Huber Florian" userId="e447029a-6328-4a09-9410-16b2071bbfe0" providerId="ADAL" clId="{64EE708C-08CD-F34C-BE84-80D7D4C4B358}" dt="2021-12-01T10:50:47.237" v="1427" actId="20577"/>
        <pc:sldMkLst>
          <pc:docMk/>
          <pc:sldMk cId="1842496940" sldId="271"/>
        </pc:sldMkLst>
      </pc:sldChg>
      <pc:sldChg chg="modSp mod ord">
        <pc:chgData name="Huber Florian" userId="e447029a-6328-4a09-9410-16b2071bbfe0" providerId="ADAL" clId="{64EE708C-08CD-F34C-BE84-80D7D4C4B358}" dt="2021-12-01T10:47:50.549" v="1245" actId="20577"/>
        <pc:sldMkLst>
          <pc:docMk/>
          <pc:sldMk cId="821112549" sldId="289"/>
        </pc:sldMkLst>
      </pc:sldChg>
      <pc:sldChg chg="modSp mod ord">
        <pc:chgData name="Huber Florian" userId="e447029a-6328-4a09-9410-16b2071bbfe0" providerId="ADAL" clId="{64EE708C-08CD-F34C-BE84-80D7D4C4B358}" dt="2021-12-01T08:30:57.141" v="150" actId="20578"/>
        <pc:sldMkLst>
          <pc:docMk/>
          <pc:sldMk cId="1547854305" sldId="318"/>
        </pc:sldMkLst>
      </pc:sldChg>
      <pc:sldChg chg="modSp mod">
        <pc:chgData name="Huber Florian" userId="e447029a-6328-4a09-9410-16b2071bbfe0" providerId="ADAL" clId="{64EE708C-08CD-F34C-BE84-80D7D4C4B358}" dt="2021-12-01T08:17:12.463" v="6" actId="170"/>
        <pc:sldMkLst>
          <pc:docMk/>
          <pc:sldMk cId="812644418" sldId="323"/>
        </pc:sldMkLst>
      </pc:sldChg>
      <pc:sldChg chg="modSp mod ord modClrScheme chgLayout">
        <pc:chgData name="Huber Florian" userId="e447029a-6328-4a09-9410-16b2071bbfe0" providerId="ADAL" clId="{64EE708C-08CD-F34C-BE84-80D7D4C4B358}" dt="2021-12-01T08:46:40.414" v="296" actId="700"/>
        <pc:sldMkLst>
          <pc:docMk/>
          <pc:sldMk cId="3647007042" sldId="339"/>
        </pc:sldMkLst>
      </pc:sldChg>
      <pc:sldChg chg="del">
        <pc:chgData name="Huber Florian" userId="e447029a-6328-4a09-9410-16b2071bbfe0" providerId="ADAL" clId="{64EE708C-08CD-F34C-BE84-80D7D4C4B358}" dt="2021-12-01T10:29:19.339" v="688" actId="2696"/>
        <pc:sldMkLst>
          <pc:docMk/>
          <pc:sldMk cId="3298444819" sldId="340"/>
        </pc:sldMkLst>
      </pc:sldChg>
      <pc:sldChg chg="del">
        <pc:chgData name="Huber Florian" userId="e447029a-6328-4a09-9410-16b2071bbfe0" providerId="ADAL" clId="{64EE708C-08CD-F34C-BE84-80D7D4C4B358}" dt="2021-12-01T10:29:16.779" v="686" actId="2696"/>
        <pc:sldMkLst>
          <pc:docMk/>
          <pc:sldMk cId="943252571" sldId="344"/>
        </pc:sldMkLst>
      </pc:sldChg>
      <pc:sldChg chg="del">
        <pc:chgData name="Huber Florian" userId="e447029a-6328-4a09-9410-16b2071bbfe0" providerId="ADAL" clId="{64EE708C-08CD-F34C-BE84-80D7D4C4B358}" dt="2021-12-01T10:29:23.469" v="691" actId="2696"/>
        <pc:sldMkLst>
          <pc:docMk/>
          <pc:sldMk cId="802444806" sldId="346"/>
        </pc:sldMkLst>
      </pc:sldChg>
      <pc:sldChg chg="addSp delSp modSp mod modClrScheme chgLayout">
        <pc:chgData name="Huber Florian" userId="e447029a-6328-4a09-9410-16b2071bbfe0" providerId="ADAL" clId="{64EE708C-08CD-F34C-BE84-80D7D4C4B358}" dt="2021-12-01T09:07:37.460" v="489" actId="1076"/>
        <pc:sldMkLst>
          <pc:docMk/>
          <pc:sldMk cId="59039217" sldId="347"/>
        </pc:sldMkLst>
      </pc:sldChg>
      <pc:sldChg chg="del">
        <pc:chgData name="Huber Florian" userId="e447029a-6328-4a09-9410-16b2071bbfe0" providerId="ADAL" clId="{64EE708C-08CD-F34C-BE84-80D7D4C4B358}" dt="2021-12-01T10:29:18.076" v="687" actId="2696"/>
        <pc:sldMkLst>
          <pc:docMk/>
          <pc:sldMk cId="1804909886" sldId="348"/>
        </pc:sldMkLst>
      </pc:sldChg>
      <pc:sldChg chg="del">
        <pc:chgData name="Huber Florian" userId="e447029a-6328-4a09-9410-16b2071bbfe0" providerId="ADAL" clId="{64EE708C-08CD-F34C-BE84-80D7D4C4B358}" dt="2021-12-01T10:29:21.900" v="690" actId="2696"/>
        <pc:sldMkLst>
          <pc:docMk/>
          <pc:sldMk cId="394150751" sldId="349"/>
        </pc:sldMkLst>
      </pc:sldChg>
      <pc:sldChg chg="del">
        <pc:chgData name="Huber Florian" userId="e447029a-6328-4a09-9410-16b2071bbfe0" providerId="ADAL" clId="{64EE708C-08CD-F34C-BE84-80D7D4C4B358}" dt="2021-12-01T10:29:20.970" v="689" actId="2696"/>
        <pc:sldMkLst>
          <pc:docMk/>
          <pc:sldMk cId="4151952098" sldId="350"/>
        </pc:sldMkLst>
      </pc:sldChg>
      <pc:sldChg chg="modSp mod">
        <pc:chgData name="Huber Florian" userId="e447029a-6328-4a09-9410-16b2071bbfe0" providerId="ADAL" clId="{64EE708C-08CD-F34C-BE84-80D7D4C4B358}" dt="2021-12-01T10:29:37.930" v="719" actId="20577"/>
        <pc:sldMkLst>
          <pc:docMk/>
          <pc:sldMk cId="1437265916" sldId="351"/>
        </pc:sldMkLst>
      </pc:sldChg>
      <pc:sldChg chg="addSp delSp modSp new del mod modClrScheme chgLayout">
        <pc:chgData name="Huber Florian" userId="e447029a-6328-4a09-9410-16b2071bbfe0" providerId="ADAL" clId="{64EE708C-08CD-F34C-BE84-80D7D4C4B358}" dt="2021-12-01T08:42:47.596" v="248" actId="2696"/>
        <pc:sldMkLst>
          <pc:docMk/>
          <pc:sldMk cId="3855575208" sldId="352"/>
        </pc:sldMkLst>
      </pc:sldChg>
      <pc:sldChg chg="addSp delSp modSp add mod chgLayout">
        <pc:chgData name="Huber Florian" userId="e447029a-6328-4a09-9410-16b2071bbfe0" providerId="ADAL" clId="{64EE708C-08CD-F34C-BE84-80D7D4C4B358}" dt="2021-12-01T08:53:48.522" v="346" actId="20577"/>
        <pc:sldMkLst>
          <pc:docMk/>
          <pc:sldMk cId="2974400625" sldId="353"/>
        </pc:sldMkLst>
      </pc:sldChg>
      <pc:sldChg chg="addSp delSp modSp add mod">
        <pc:chgData name="Huber Florian" userId="e447029a-6328-4a09-9410-16b2071bbfe0" providerId="ADAL" clId="{64EE708C-08CD-F34C-BE84-80D7D4C4B358}" dt="2021-12-01T08:54:04.483" v="348"/>
        <pc:sldMkLst>
          <pc:docMk/>
          <pc:sldMk cId="4135890182" sldId="354"/>
        </pc:sldMkLst>
      </pc:sldChg>
      <pc:sldChg chg="addSp delSp modSp new mod ord modClrScheme chgLayout">
        <pc:chgData name="Huber Florian" userId="e447029a-6328-4a09-9410-16b2071bbfe0" providerId="ADAL" clId="{64EE708C-08CD-F34C-BE84-80D7D4C4B358}" dt="2021-12-01T08:54:42.307" v="356" actId="478"/>
        <pc:sldMkLst>
          <pc:docMk/>
          <pc:sldMk cId="1417345161" sldId="355"/>
        </pc:sldMkLst>
      </pc:sldChg>
      <pc:sldChg chg="addSp delSp modSp add mod ord">
        <pc:chgData name="Huber Florian" userId="e447029a-6328-4a09-9410-16b2071bbfe0" providerId="ADAL" clId="{64EE708C-08CD-F34C-BE84-80D7D4C4B358}" dt="2021-12-01T10:47:42.826" v="1242" actId="20577"/>
        <pc:sldMkLst>
          <pc:docMk/>
          <pc:sldMk cId="3424248159" sldId="356"/>
        </pc:sldMkLst>
      </pc:sldChg>
      <pc:sldChg chg="addSp delSp modSp add mod">
        <pc:chgData name="Huber Florian" userId="e447029a-6328-4a09-9410-16b2071bbfe0" providerId="ADAL" clId="{64EE708C-08CD-F34C-BE84-80D7D4C4B358}" dt="2021-12-01T09:24:41.955" v="685" actId="20577"/>
        <pc:sldMkLst>
          <pc:docMk/>
          <pc:sldMk cId="1295928443" sldId="357"/>
        </pc:sldMkLst>
      </pc:sldChg>
      <pc:sldChg chg="modSp new mod">
        <pc:chgData name="Huber Florian" userId="e447029a-6328-4a09-9410-16b2071bbfe0" providerId="ADAL" clId="{64EE708C-08CD-F34C-BE84-80D7D4C4B358}" dt="2021-12-01T10:39:55.890" v="1083" actId="20577"/>
        <pc:sldMkLst>
          <pc:docMk/>
          <pc:sldMk cId="1828128066" sldId="358"/>
        </pc:sldMkLst>
      </pc:sldChg>
      <pc:sldChg chg="addSp delSp modSp add mod ord modNotesTx">
        <pc:chgData name="Huber Florian" userId="e447029a-6328-4a09-9410-16b2071bbfe0" providerId="ADAL" clId="{64EE708C-08CD-F34C-BE84-80D7D4C4B358}" dt="2021-12-01T14:27:31.276" v="1463"/>
        <pc:sldMkLst>
          <pc:docMk/>
          <pc:sldMk cId="1798762831" sldId="359"/>
        </pc:sldMkLst>
      </pc:sldChg>
    </pc:docChg>
  </pc:docChgLst>
  <pc:docChgLst>
    <pc:chgData name="Huber Florian" userId="e447029a-6328-4a09-9410-16b2071bbfe0" providerId="ADAL" clId="{BBF770F3-B062-B549-9B59-0A25AE19519A}"/>
    <pc:docChg chg="undo custSel addSld modSld">
      <pc:chgData name="Huber Florian" userId="e447029a-6328-4a09-9410-16b2071bbfe0" providerId="ADAL" clId="{BBF770F3-B062-B549-9B59-0A25AE19519A}" dt="2023-05-08T10:51:23.811" v="683" actId="20577"/>
      <pc:docMkLst>
        <pc:docMk/>
      </pc:docMkLst>
      <pc:sldChg chg="addSp delSp modSp mod">
        <pc:chgData name="Huber Florian" userId="e447029a-6328-4a09-9410-16b2071bbfe0" providerId="ADAL" clId="{BBF770F3-B062-B549-9B59-0A25AE19519A}" dt="2023-05-08T05:55:25.077" v="59"/>
        <pc:sldMkLst>
          <pc:docMk/>
          <pc:sldMk cId="873534043" sldId="316"/>
        </pc:sldMkLst>
      </pc:sldChg>
      <pc:sldChg chg="modSp mod modClrScheme chgLayout">
        <pc:chgData name="Huber Florian" userId="e447029a-6328-4a09-9410-16b2071bbfe0" providerId="ADAL" clId="{BBF770F3-B062-B549-9B59-0A25AE19519A}" dt="2023-05-08T10:51:23.811" v="683" actId="20577"/>
        <pc:sldMkLst>
          <pc:docMk/>
          <pc:sldMk cId="3783404129" sldId="355"/>
        </pc:sldMkLst>
      </pc:sldChg>
      <pc:sldChg chg="modSp mod">
        <pc:chgData name="Huber Florian" userId="e447029a-6328-4a09-9410-16b2071bbfe0" providerId="ADAL" clId="{BBF770F3-B062-B549-9B59-0A25AE19519A}" dt="2023-05-08T05:48:05.693" v="49" actId="20577"/>
        <pc:sldMkLst>
          <pc:docMk/>
          <pc:sldMk cId="2813874026" sldId="356"/>
        </pc:sldMkLst>
      </pc:sldChg>
      <pc:sldChg chg="add">
        <pc:chgData name="Huber Florian" userId="e447029a-6328-4a09-9410-16b2071bbfe0" providerId="ADAL" clId="{BBF770F3-B062-B549-9B59-0A25AE19519A}" dt="2023-05-08T10:42:36.663" v="60" actId="2890"/>
        <pc:sldMkLst>
          <pc:docMk/>
          <pc:sldMk cId="1343589906" sldId="365"/>
        </pc:sldMkLst>
      </pc:sldChg>
    </pc:docChg>
  </pc:docChgLst>
  <pc:docChgLst>
    <pc:chgData name="Huber Florian" userId="e447029a-6328-4a09-9410-16b2071bbfe0" providerId="ADAL" clId="{AEA893C1-ACA4-2C4C-A4E7-A77EFD48FA7D}"/>
    <pc:docChg chg="custSel addSld delSld modSld">
      <pc:chgData name="Huber Florian" userId="e447029a-6328-4a09-9410-16b2071bbfe0" providerId="ADAL" clId="{AEA893C1-ACA4-2C4C-A4E7-A77EFD48FA7D}" dt="2022-07-11T07:28:18.005" v="278"/>
      <pc:docMkLst>
        <pc:docMk/>
      </pc:docMkLst>
      <pc:sldChg chg="addSp delSp modSp add del mod">
        <pc:chgData name="Huber Florian" userId="e447029a-6328-4a09-9410-16b2071bbfe0" providerId="ADAL" clId="{AEA893C1-ACA4-2C4C-A4E7-A77EFD48FA7D}" dt="2022-07-11T07:28:18.005" v="278"/>
        <pc:sldMkLst>
          <pc:docMk/>
          <pc:sldMk cId="873534043" sldId="316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1547854305" sldId="318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812644418" sldId="323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3647007042" sldId="339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1437265916" sldId="351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2734746438" sldId="352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662449061" sldId="354"/>
        </pc:sldMkLst>
      </pc:sldChg>
      <pc:sldChg chg="modSp add mod">
        <pc:chgData name="Huber Florian" userId="e447029a-6328-4a09-9410-16b2071bbfe0" providerId="ADAL" clId="{AEA893C1-ACA4-2C4C-A4E7-A77EFD48FA7D}" dt="2022-07-11T07:22:02.484" v="270" actId="20577"/>
        <pc:sldMkLst>
          <pc:docMk/>
          <pc:sldMk cId="1320941890" sldId="354"/>
        </pc:sldMkLst>
      </pc:sldChg>
      <pc:sldChg chg="add">
        <pc:chgData name="Huber Florian" userId="e447029a-6328-4a09-9410-16b2071bbfe0" providerId="ADAL" clId="{AEA893C1-ACA4-2C4C-A4E7-A77EFD48FA7D}" dt="2022-07-11T07:21:19.777" v="240"/>
        <pc:sldMkLst>
          <pc:docMk/>
          <pc:sldMk cId="3783404129" sldId="355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1891015611" sldId="356"/>
        </pc:sldMkLst>
      </pc:sldChg>
      <pc:sldChg chg="add">
        <pc:chgData name="Huber Florian" userId="e447029a-6328-4a09-9410-16b2071bbfe0" providerId="ADAL" clId="{AEA893C1-ACA4-2C4C-A4E7-A77EFD48FA7D}" dt="2022-07-11T07:21:19.777" v="240"/>
        <pc:sldMkLst>
          <pc:docMk/>
          <pc:sldMk cId="2813874026" sldId="356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2790191611" sldId="359"/>
        </pc:sldMkLst>
      </pc:sldChg>
      <pc:sldChg chg="modSp mod">
        <pc:chgData name="Huber Florian" userId="e447029a-6328-4a09-9410-16b2071bbfe0" providerId="ADAL" clId="{AEA893C1-ACA4-2C4C-A4E7-A77EFD48FA7D}" dt="2022-07-11T07:20:37.376" v="238" actId="20577"/>
        <pc:sldMkLst>
          <pc:docMk/>
          <pc:sldMk cId="2353193305" sldId="363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1102174674" sldId="364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1327469770" sldId="365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2152808171" sldId="366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525769097" sldId="370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2441663253" sldId="371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3292371545" sldId="372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1449286357" sldId="373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3354733816" sldId="374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3687819040" sldId="376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232701636" sldId="377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3943317641" sldId="378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2930133046" sldId="379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3305156890" sldId="380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91885273" sldId="381"/>
        </pc:sldMkLst>
      </pc:sldChg>
      <pc:sldChg chg="del">
        <pc:chgData name="Huber Florian" userId="e447029a-6328-4a09-9410-16b2071bbfe0" providerId="ADAL" clId="{AEA893C1-ACA4-2C4C-A4E7-A77EFD48FA7D}" dt="2022-07-11T07:21:19.124" v="239" actId="2696"/>
        <pc:sldMkLst>
          <pc:docMk/>
          <pc:sldMk cId="2850549804" sldId="382"/>
        </pc:sldMkLst>
      </pc:sldChg>
    </pc:docChg>
  </pc:docChgLst>
  <pc:docChgLst>
    <pc:chgData name="Huber Florian" userId="e447029a-6328-4a09-9410-16b2071bbfe0" providerId="ADAL" clId="{113EA691-B03D-3F43-BC9D-528301E15185}"/>
    <pc:docChg chg="undo custSel addSld delSld modSld sldOrd">
      <pc:chgData name="Huber Florian" userId="e447029a-6328-4a09-9410-16b2071bbfe0" providerId="ADAL" clId="{113EA691-B03D-3F43-BC9D-528301E15185}" dt="2021-12-08T10:45:38.850" v="1760" actId="1076"/>
      <pc:docMkLst>
        <pc:docMk/>
      </pc:docMkLst>
      <pc:sldChg chg="modSp mod addCm delCm">
        <pc:chgData name="Huber Florian" userId="e447029a-6328-4a09-9410-16b2071bbfe0" providerId="ADAL" clId="{113EA691-B03D-3F43-BC9D-528301E15185}" dt="2021-12-08T07:55:52.239" v="57" actId="20577"/>
        <pc:sldMkLst>
          <pc:docMk/>
          <pc:sldMk cId="174594119" sldId="256"/>
        </pc:sldMkLst>
      </pc:sldChg>
      <pc:sldChg chg="modSp mod">
        <pc:chgData name="Huber Florian" userId="e447029a-6328-4a09-9410-16b2071bbfe0" providerId="ADAL" clId="{113EA691-B03D-3F43-BC9D-528301E15185}" dt="2021-12-08T07:01:45.054" v="16" actId="20577"/>
        <pc:sldMkLst>
          <pc:docMk/>
          <pc:sldMk cId="1842496940" sldId="271"/>
        </pc:sldMkLst>
      </pc:sldChg>
      <pc:sldChg chg="modSp mod">
        <pc:chgData name="Huber Florian" userId="e447029a-6328-4a09-9410-16b2071bbfe0" providerId="ADAL" clId="{113EA691-B03D-3F43-BC9D-528301E15185}" dt="2021-12-08T10:12:19.196" v="1050" actId="20577"/>
        <pc:sldMkLst>
          <pc:docMk/>
          <pc:sldMk cId="821112549" sldId="289"/>
        </pc:sldMkLst>
      </pc:sldChg>
      <pc:sldChg chg="modSp mod">
        <pc:chgData name="Huber Florian" userId="e447029a-6328-4a09-9410-16b2071bbfe0" providerId="ADAL" clId="{113EA691-B03D-3F43-BC9D-528301E15185}" dt="2021-12-08T07:57:35.964" v="59" actId="13926"/>
        <pc:sldMkLst>
          <pc:docMk/>
          <pc:sldMk cId="1515793328" sldId="319"/>
        </pc:sldMkLst>
      </pc:sldChg>
      <pc:sldChg chg="modSp mod">
        <pc:chgData name="Huber Florian" userId="e447029a-6328-4a09-9410-16b2071bbfe0" providerId="ADAL" clId="{113EA691-B03D-3F43-BC9D-528301E15185}" dt="2021-12-08T08:11:24.848" v="64" actId="20577"/>
        <pc:sldMkLst>
          <pc:docMk/>
          <pc:sldMk cId="3647007042" sldId="339"/>
        </pc:sldMkLst>
      </pc:sldChg>
      <pc:sldChg chg="addSp delSp modSp mod ord">
        <pc:chgData name="Huber Florian" userId="e447029a-6328-4a09-9410-16b2071bbfe0" providerId="ADAL" clId="{113EA691-B03D-3F43-BC9D-528301E15185}" dt="2021-12-08T10:16:27.786" v="1070" actId="113"/>
        <pc:sldMkLst>
          <pc:docMk/>
          <pc:sldMk cId="59039217" sldId="347"/>
        </pc:sldMkLst>
      </pc:sldChg>
      <pc:sldChg chg="del">
        <pc:chgData name="Huber Florian" userId="e447029a-6328-4a09-9410-16b2071bbfe0" providerId="ADAL" clId="{113EA691-B03D-3F43-BC9D-528301E15185}" dt="2021-12-08T08:45:05.384" v="563" actId="2696"/>
        <pc:sldMkLst>
          <pc:docMk/>
          <pc:sldMk cId="2974400625" sldId="353"/>
        </pc:sldMkLst>
      </pc:sldChg>
      <pc:sldChg chg="del">
        <pc:chgData name="Huber Florian" userId="e447029a-6328-4a09-9410-16b2071bbfe0" providerId="ADAL" clId="{113EA691-B03D-3F43-BC9D-528301E15185}" dt="2021-12-08T08:45:05.384" v="563" actId="2696"/>
        <pc:sldMkLst>
          <pc:docMk/>
          <pc:sldMk cId="4135890182" sldId="354"/>
        </pc:sldMkLst>
      </pc:sldChg>
      <pc:sldChg chg="addSp delSp modSp mod ord">
        <pc:chgData name="Huber Florian" userId="e447029a-6328-4a09-9410-16b2071bbfe0" providerId="ADAL" clId="{113EA691-B03D-3F43-BC9D-528301E15185}" dt="2021-12-08T10:34:36.776" v="1375" actId="20578"/>
        <pc:sldMkLst>
          <pc:docMk/>
          <pc:sldMk cId="1417345161" sldId="355"/>
        </pc:sldMkLst>
      </pc:sldChg>
      <pc:sldChg chg="del">
        <pc:chgData name="Huber Florian" userId="e447029a-6328-4a09-9410-16b2071bbfe0" providerId="ADAL" clId="{113EA691-B03D-3F43-BC9D-528301E15185}" dt="2021-12-08T08:45:05.384" v="563" actId="2696"/>
        <pc:sldMkLst>
          <pc:docMk/>
          <pc:sldMk cId="3424248159" sldId="356"/>
        </pc:sldMkLst>
      </pc:sldChg>
      <pc:sldChg chg="addSp delSp modSp mod">
        <pc:chgData name="Huber Florian" userId="e447029a-6328-4a09-9410-16b2071bbfe0" providerId="ADAL" clId="{113EA691-B03D-3F43-BC9D-528301E15185}" dt="2021-12-08T10:34:23.227" v="1374" actId="14100"/>
        <pc:sldMkLst>
          <pc:docMk/>
          <pc:sldMk cId="1295928443" sldId="357"/>
        </pc:sldMkLst>
      </pc:sldChg>
      <pc:sldChg chg="modSp mod">
        <pc:chgData name="Huber Florian" userId="e447029a-6328-4a09-9410-16b2071bbfe0" providerId="ADAL" clId="{113EA691-B03D-3F43-BC9D-528301E15185}" dt="2021-12-08T08:52:36.374" v="690" actId="20577"/>
        <pc:sldMkLst>
          <pc:docMk/>
          <pc:sldMk cId="1828128066" sldId="358"/>
        </pc:sldMkLst>
      </pc:sldChg>
      <pc:sldChg chg="addSp delSp modSp new mod ord chgLayout">
        <pc:chgData name="Huber Florian" userId="e447029a-6328-4a09-9410-16b2071bbfe0" providerId="ADAL" clId="{113EA691-B03D-3F43-BC9D-528301E15185}" dt="2021-12-08T08:41:57.227" v="527" actId="242"/>
        <pc:sldMkLst>
          <pc:docMk/>
          <pc:sldMk cId="3744063049" sldId="360"/>
        </pc:sldMkLst>
      </pc:sldChg>
      <pc:sldChg chg="addSp delSp modSp new mod">
        <pc:chgData name="Huber Florian" userId="e447029a-6328-4a09-9410-16b2071bbfe0" providerId="ADAL" clId="{113EA691-B03D-3F43-BC9D-528301E15185}" dt="2021-12-08T10:14:16.608" v="1053" actId="1076"/>
        <pc:sldMkLst>
          <pc:docMk/>
          <pc:sldMk cId="3145012268" sldId="361"/>
        </pc:sldMkLst>
      </pc:sldChg>
      <pc:sldChg chg="addSp modSp new mod">
        <pc:chgData name="Huber Florian" userId="e447029a-6328-4a09-9410-16b2071bbfe0" providerId="ADAL" clId="{113EA691-B03D-3F43-BC9D-528301E15185}" dt="2021-12-08T10:45:38.850" v="1760" actId="1076"/>
        <pc:sldMkLst>
          <pc:docMk/>
          <pc:sldMk cId="4122988638" sldId="362"/>
        </pc:sldMkLst>
      </pc:sldChg>
    </pc:docChg>
  </pc:docChgLst>
  <pc:docChgLst>
    <pc:chgData name="Huber Florian" userId="e447029a-6328-4a09-9410-16b2071bbfe0" providerId="ADAL" clId="{43B3AA18-60D5-394D-81F2-0E9C94320B01}"/>
    <pc:docChg chg="undo custSel addSld delSld modSld sldOrd">
      <pc:chgData name="Huber Florian" userId="e447029a-6328-4a09-9410-16b2071bbfe0" providerId="ADAL" clId="{43B3AA18-60D5-394D-81F2-0E9C94320B01}" dt="2022-06-27T09:55:01.563" v="2439" actId="14100"/>
      <pc:docMkLst>
        <pc:docMk/>
      </pc:docMkLst>
      <pc:sldChg chg="del">
        <pc:chgData name="Huber Florian" userId="e447029a-6328-4a09-9410-16b2071bbfe0" providerId="ADAL" clId="{43B3AA18-60D5-394D-81F2-0E9C94320B01}" dt="2022-06-27T07:47:20.827" v="387" actId="2696"/>
        <pc:sldMkLst>
          <pc:docMk/>
          <pc:sldMk cId="821112549" sldId="289"/>
        </pc:sldMkLst>
      </pc:sldChg>
      <pc:sldChg chg="delSp modSp mod">
        <pc:chgData name="Huber Florian" userId="e447029a-6328-4a09-9410-16b2071bbfe0" providerId="ADAL" clId="{43B3AA18-60D5-394D-81F2-0E9C94320B01}" dt="2022-06-27T07:11:08.834" v="17" actId="478"/>
        <pc:sldMkLst>
          <pc:docMk/>
          <pc:sldMk cId="812644418" sldId="323"/>
        </pc:sldMkLst>
      </pc:sldChg>
      <pc:sldChg chg="modSp mod">
        <pc:chgData name="Huber Florian" userId="e447029a-6328-4a09-9410-16b2071bbfe0" providerId="ADAL" clId="{43B3AA18-60D5-394D-81F2-0E9C94320B01}" dt="2022-06-27T08:24:49.153" v="1292" actId="20577"/>
        <pc:sldMkLst>
          <pc:docMk/>
          <pc:sldMk cId="3647007042" sldId="339"/>
        </pc:sldMkLst>
      </pc:sldChg>
      <pc:sldChg chg="del">
        <pc:chgData name="Huber Florian" userId="e447029a-6328-4a09-9410-16b2071bbfe0" providerId="ADAL" clId="{43B3AA18-60D5-394D-81F2-0E9C94320B01}" dt="2022-06-27T07:46:23.689" v="385" actId="2696"/>
        <pc:sldMkLst>
          <pc:docMk/>
          <pc:sldMk cId="59039217" sldId="347"/>
        </pc:sldMkLst>
      </pc:sldChg>
      <pc:sldChg chg="add">
        <pc:chgData name="Huber Florian" userId="e447029a-6328-4a09-9410-16b2071bbfe0" providerId="ADAL" clId="{43B3AA18-60D5-394D-81F2-0E9C94320B01}" dt="2022-06-27T07:16:53.102" v="55"/>
        <pc:sldMkLst>
          <pc:docMk/>
          <pc:sldMk cId="2734746438" sldId="352"/>
        </pc:sldMkLst>
      </pc:sldChg>
      <pc:sldChg chg="modSp add mod">
        <pc:chgData name="Huber Florian" userId="e447029a-6328-4a09-9410-16b2071bbfe0" providerId="ADAL" clId="{43B3AA18-60D5-394D-81F2-0E9C94320B01}" dt="2022-06-27T07:42:36.047" v="384" actId="113"/>
        <pc:sldMkLst>
          <pc:docMk/>
          <pc:sldMk cId="662449061" sldId="354"/>
        </pc:sldMkLst>
      </pc:sldChg>
      <pc:sldChg chg="del">
        <pc:chgData name="Huber Florian" userId="e447029a-6328-4a09-9410-16b2071bbfe0" providerId="ADAL" clId="{43B3AA18-60D5-394D-81F2-0E9C94320B01}" dt="2022-06-27T07:46:23.689" v="385" actId="2696"/>
        <pc:sldMkLst>
          <pc:docMk/>
          <pc:sldMk cId="1417345161" sldId="355"/>
        </pc:sldMkLst>
      </pc:sldChg>
      <pc:sldChg chg="modSp add mod">
        <pc:chgData name="Huber Florian" userId="e447029a-6328-4a09-9410-16b2071bbfe0" providerId="ADAL" clId="{43B3AA18-60D5-394D-81F2-0E9C94320B01}" dt="2022-06-27T09:34:11.721" v="2140" actId="255"/>
        <pc:sldMkLst>
          <pc:docMk/>
          <pc:sldMk cId="1891015611" sldId="356"/>
        </pc:sldMkLst>
      </pc:sldChg>
      <pc:sldChg chg="del">
        <pc:chgData name="Huber Florian" userId="e447029a-6328-4a09-9410-16b2071bbfe0" providerId="ADAL" clId="{43B3AA18-60D5-394D-81F2-0E9C94320B01}" dt="2022-06-27T07:46:23.689" v="385" actId="2696"/>
        <pc:sldMkLst>
          <pc:docMk/>
          <pc:sldMk cId="1295928443" sldId="357"/>
        </pc:sldMkLst>
      </pc:sldChg>
      <pc:sldChg chg="del">
        <pc:chgData name="Huber Florian" userId="e447029a-6328-4a09-9410-16b2071bbfe0" providerId="ADAL" clId="{43B3AA18-60D5-394D-81F2-0E9C94320B01}" dt="2022-06-27T07:46:29.267" v="386" actId="2696"/>
        <pc:sldMkLst>
          <pc:docMk/>
          <pc:sldMk cId="1828128066" sldId="358"/>
        </pc:sldMkLst>
      </pc:sldChg>
      <pc:sldChg chg="modSp add mod">
        <pc:chgData name="Huber Florian" userId="e447029a-6328-4a09-9410-16b2071bbfe0" providerId="ADAL" clId="{43B3AA18-60D5-394D-81F2-0E9C94320B01}" dt="2022-06-27T08:26:31.818" v="1355" actId="20577"/>
        <pc:sldMkLst>
          <pc:docMk/>
          <pc:sldMk cId="2790191611" sldId="359"/>
        </pc:sldMkLst>
      </pc:sldChg>
      <pc:sldChg chg="del">
        <pc:chgData name="Huber Florian" userId="e447029a-6328-4a09-9410-16b2071bbfe0" providerId="ADAL" clId="{43B3AA18-60D5-394D-81F2-0E9C94320B01}" dt="2022-06-27T07:46:23.689" v="385" actId="2696"/>
        <pc:sldMkLst>
          <pc:docMk/>
          <pc:sldMk cId="3744063049" sldId="360"/>
        </pc:sldMkLst>
      </pc:sldChg>
      <pc:sldChg chg="del">
        <pc:chgData name="Huber Florian" userId="e447029a-6328-4a09-9410-16b2071bbfe0" providerId="ADAL" clId="{43B3AA18-60D5-394D-81F2-0E9C94320B01}" dt="2022-06-27T07:46:23.689" v="385" actId="2696"/>
        <pc:sldMkLst>
          <pc:docMk/>
          <pc:sldMk cId="3145012268" sldId="361"/>
        </pc:sldMkLst>
      </pc:sldChg>
      <pc:sldChg chg="del">
        <pc:chgData name="Huber Florian" userId="e447029a-6328-4a09-9410-16b2071bbfe0" providerId="ADAL" clId="{43B3AA18-60D5-394D-81F2-0E9C94320B01}" dt="2022-06-27T07:46:23.689" v="385" actId="2696"/>
        <pc:sldMkLst>
          <pc:docMk/>
          <pc:sldMk cId="4122988638" sldId="362"/>
        </pc:sldMkLst>
      </pc:sldChg>
      <pc:sldChg chg="modSp mod">
        <pc:chgData name="Huber Florian" userId="e447029a-6328-4a09-9410-16b2071bbfe0" providerId="ADAL" clId="{43B3AA18-60D5-394D-81F2-0E9C94320B01}" dt="2022-06-27T07:05:56.312" v="14" actId="20577"/>
        <pc:sldMkLst>
          <pc:docMk/>
          <pc:sldMk cId="2353193305" sldId="363"/>
        </pc:sldMkLst>
      </pc:sldChg>
      <pc:sldChg chg="del">
        <pc:chgData name="Huber Florian" userId="e447029a-6328-4a09-9410-16b2071bbfe0" providerId="ADAL" clId="{43B3AA18-60D5-394D-81F2-0E9C94320B01}" dt="2022-06-27T07:46:23.689" v="385" actId="2696"/>
        <pc:sldMkLst>
          <pc:docMk/>
          <pc:sldMk cId="3830724480" sldId="367"/>
        </pc:sldMkLst>
      </pc:sldChg>
      <pc:sldChg chg="del">
        <pc:chgData name="Huber Florian" userId="e447029a-6328-4a09-9410-16b2071bbfe0" providerId="ADAL" clId="{43B3AA18-60D5-394D-81F2-0E9C94320B01}" dt="2022-06-27T07:46:23.689" v="385" actId="2696"/>
        <pc:sldMkLst>
          <pc:docMk/>
          <pc:sldMk cId="2751111959" sldId="368"/>
        </pc:sldMkLst>
      </pc:sldChg>
      <pc:sldChg chg="modSp add del mod">
        <pc:chgData name="Huber Florian" userId="e447029a-6328-4a09-9410-16b2071bbfe0" providerId="ADAL" clId="{43B3AA18-60D5-394D-81F2-0E9C94320B01}" dt="2022-06-27T08:53:51.833" v="1356" actId="2696"/>
        <pc:sldMkLst>
          <pc:docMk/>
          <pc:sldMk cId="1756581137" sldId="369"/>
        </pc:sldMkLst>
      </pc:sldChg>
      <pc:sldChg chg="add">
        <pc:chgData name="Huber Florian" userId="e447029a-6328-4a09-9410-16b2071bbfe0" providerId="ADAL" clId="{43B3AA18-60D5-394D-81F2-0E9C94320B01}" dt="2022-06-27T07:16:53.102" v="55"/>
        <pc:sldMkLst>
          <pc:docMk/>
          <pc:sldMk cId="525769097" sldId="370"/>
        </pc:sldMkLst>
      </pc:sldChg>
      <pc:sldChg chg="add">
        <pc:chgData name="Huber Florian" userId="e447029a-6328-4a09-9410-16b2071bbfe0" providerId="ADAL" clId="{43B3AA18-60D5-394D-81F2-0E9C94320B01}" dt="2022-06-27T07:16:53.102" v="55"/>
        <pc:sldMkLst>
          <pc:docMk/>
          <pc:sldMk cId="2441663253" sldId="371"/>
        </pc:sldMkLst>
      </pc:sldChg>
      <pc:sldChg chg="add ord">
        <pc:chgData name="Huber Florian" userId="e447029a-6328-4a09-9410-16b2071bbfe0" providerId="ADAL" clId="{43B3AA18-60D5-394D-81F2-0E9C94320B01}" dt="2022-06-27T09:13:01.634" v="1443" actId="20578"/>
        <pc:sldMkLst>
          <pc:docMk/>
          <pc:sldMk cId="3292371545" sldId="372"/>
        </pc:sldMkLst>
      </pc:sldChg>
      <pc:sldChg chg="modSp add mod">
        <pc:chgData name="Huber Florian" userId="e447029a-6328-4a09-9410-16b2071bbfe0" providerId="ADAL" clId="{43B3AA18-60D5-394D-81F2-0E9C94320B01}" dt="2022-06-27T09:46:56.770" v="2267" actId="20577"/>
        <pc:sldMkLst>
          <pc:docMk/>
          <pc:sldMk cId="1449286357" sldId="373"/>
        </pc:sldMkLst>
      </pc:sldChg>
      <pc:sldChg chg="modSp add mod">
        <pc:chgData name="Huber Florian" userId="e447029a-6328-4a09-9410-16b2071bbfe0" providerId="ADAL" clId="{43B3AA18-60D5-394D-81F2-0E9C94320B01}" dt="2022-06-27T09:28:51.079" v="2077" actId="20577"/>
        <pc:sldMkLst>
          <pc:docMk/>
          <pc:sldMk cId="3354733816" sldId="374"/>
        </pc:sldMkLst>
      </pc:sldChg>
      <pc:sldChg chg="addSp delSp modSp new del mod modClrScheme chgLayout">
        <pc:chgData name="Huber Florian" userId="e447029a-6328-4a09-9410-16b2071bbfe0" providerId="ADAL" clId="{43B3AA18-60D5-394D-81F2-0E9C94320B01}" dt="2022-06-27T09:07:05.471" v="1379" actId="2696"/>
        <pc:sldMkLst>
          <pc:docMk/>
          <pc:sldMk cId="1527493769" sldId="375"/>
        </pc:sldMkLst>
      </pc:sldChg>
      <pc:sldChg chg="addSp modSp new mod ord">
        <pc:chgData name="Huber Florian" userId="e447029a-6328-4a09-9410-16b2071bbfe0" providerId="ADAL" clId="{43B3AA18-60D5-394D-81F2-0E9C94320B01}" dt="2022-06-27T09:14:01.007" v="1445" actId="20577"/>
        <pc:sldMkLst>
          <pc:docMk/>
          <pc:sldMk cId="3687819040" sldId="376"/>
        </pc:sldMkLst>
      </pc:sldChg>
      <pc:sldChg chg="modSp add mod">
        <pc:chgData name="Huber Florian" userId="e447029a-6328-4a09-9410-16b2071bbfe0" providerId="ADAL" clId="{43B3AA18-60D5-394D-81F2-0E9C94320B01}" dt="2022-06-27T09:07:41.445" v="1408" actId="20577"/>
        <pc:sldMkLst>
          <pc:docMk/>
          <pc:sldMk cId="232701636" sldId="377"/>
        </pc:sldMkLst>
      </pc:sldChg>
      <pc:sldChg chg="addSp delSp modSp new mod ord modClrScheme chgLayout">
        <pc:chgData name="Huber Florian" userId="e447029a-6328-4a09-9410-16b2071bbfe0" providerId="ADAL" clId="{43B3AA18-60D5-394D-81F2-0E9C94320B01}" dt="2022-06-27T09:41:28.137" v="2252" actId="242"/>
        <pc:sldMkLst>
          <pc:docMk/>
          <pc:sldMk cId="3943317641" sldId="378"/>
        </pc:sldMkLst>
      </pc:sldChg>
      <pc:sldChg chg="modSp add mod ord">
        <pc:chgData name="Huber Florian" userId="e447029a-6328-4a09-9410-16b2071bbfe0" providerId="ADAL" clId="{43B3AA18-60D5-394D-81F2-0E9C94320B01}" dt="2022-06-27T09:22:06.959" v="1759" actId="20577"/>
        <pc:sldMkLst>
          <pc:docMk/>
          <pc:sldMk cId="2930133046" sldId="379"/>
        </pc:sldMkLst>
      </pc:sldChg>
      <pc:sldChg chg="modSp new del mod">
        <pc:chgData name="Huber Florian" userId="e447029a-6328-4a09-9410-16b2071bbfe0" providerId="ADAL" clId="{43B3AA18-60D5-394D-81F2-0E9C94320B01}" dt="2022-06-27T09:18:23.988" v="1606" actId="2696"/>
        <pc:sldMkLst>
          <pc:docMk/>
          <pc:sldMk cId="2938615313" sldId="379"/>
        </pc:sldMkLst>
      </pc:sldChg>
      <pc:sldChg chg="modSp add mod">
        <pc:chgData name="Huber Florian" userId="e447029a-6328-4a09-9410-16b2071bbfe0" providerId="ADAL" clId="{43B3AA18-60D5-394D-81F2-0E9C94320B01}" dt="2022-06-27T09:29:55.935" v="2089" actId="20577"/>
        <pc:sldMkLst>
          <pc:docMk/>
          <pc:sldMk cId="3305156890" sldId="380"/>
        </pc:sldMkLst>
      </pc:sldChg>
      <pc:sldChg chg="add">
        <pc:chgData name="Huber Florian" userId="e447029a-6328-4a09-9410-16b2071bbfe0" providerId="ADAL" clId="{43B3AA18-60D5-394D-81F2-0E9C94320B01}" dt="2022-06-27T09:32:12.914" v="2098" actId="2890"/>
        <pc:sldMkLst>
          <pc:docMk/>
          <pc:sldMk cId="91885273" sldId="381"/>
        </pc:sldMkLst>
      </pc:sldChg>
      <pc:sldChg chg="addSp delSp modSp new mod modClrScheme chgLayout">
        <pc:chgData name="Huber Florian" userId="e447029a-6328-4a09-9410-16b2071bbfe0" providerId="ADAL" clId="{43B3AA18-60D5-394D-81F2-0E9C94320B01}" dt="2022-06-27T09:55:01.563" v="2439" actId="14100"/>
        <pc:sldMkLst>
          <pc:docMk/>
          <pc:sldMk cId="2850549804" sldId="382"/>
        </pc:sldMkLst>
      </pc:sldChg>
    </pc:docChg>
  </pc:docChgLst>
  <pc:docChgLst>
    <pc:chgData name="Huber Florian" userId="e447029a-6328-4a09-9410-16b2071bbfe0" providerId="ADAL" clId="{BD124E44-31B9-B440-81C3-6C7834688F95}"/>
    <pc:docChg chg="custSel modSld">
      <pc:chgData name="Huber Florian" userId="e447029a-6328-4a09-9410-16b2071bbfe0" providerId="ADAL" clId="{BD124E44-31B9-B440-81C3-6C7834688F95}" dt="2024-07-12T08:28:51.325" v="40" actId="20577"/>
      <pc:docMkLst>
        <pc:docMk/>
      </pc:docMkLst>
      <pc:sldChg chg="addSp delSp modSp mod">
        <pc:chgData name="Huber Florian" userId="e447029a-6328-4a09-9410-16b2071bbfe0" providerId="ADAL" clId="{BD124E44-31B9-B440-81C3-6C7834688F95}" dt="2024-07-12T08:28:28.232" v="30" actId="20577"/>
        <pc:sldMkLst>
          <pc:docMk/>
          <pc:sldMk cId="873534043" sldId="316"/>
        </pc:sldMkLst>
      </pc:sldChg>
      <pc:sldChg chg="modSp mod">
        <pc:chgData name="Huber Florian" userId="e447029a-6328-4a09-9410-16b2071bbfe0" providerId="ADAL" clId="{BD124E44-31B9-B440-81C3-6C7834688F95}" dt="2024-07-12T08:27:26.646" v="22" actId="20577"/>
        <pc:sldMkLst>
          <pc:docMk/>
          <pc:sldMk cId="1320941890" sldId="354"/>
        </pc:sldMkLst>
      </pc:sldChg>
      <pc:sldChg chg="mod modShow">
        <pc:chgData name="Huber Florian" userId="e447029a-6328-4a09-9410-16b2071bbfe0" providerId="ADAL" clId="{BD124E44-31B9-B440-81C3-6C7834688F95}" dt="2024-07-12T08:27:57.277" v="23" actId="729"/>
        <pc:sldMkLst>
          <pc:docMk/>
          <pc:sldMk cId="3783404129" sldId="355"/>
        </pc:sldMkLst>
      </pc:sldChg>
      <pc:sldChg chg="modSp mod">
        <pc:chgData name="Huber Florian" userId="e447029a-6328-4a09-9410-16b2071bbfe0" providerId="ADAL" clId="{BD124E44-31B9-B440-81C3-6C7834688F95}" dt="2024-07-12T08:28:51.325" v="40" actId="20577"/>
        <pc:sldMkLst>
          <pc:docMk/>
          <pc:sldMk cId="2813874026" sldId="356"/>
        </pc:sldMkLst>
      </pc:sldChg>
      <pc:sldChg chg="modSp mod">
        <pc:chgData name="Huber Florian" userId="e447029a-6328-4a09-9410-16b2071bbfe0" providerId="ADAL" clId="{BD124E44-31B9-B440-81C3-6C7834688F95}" dt="2024-07-12T08:26:52.810" v="1" actId="20577"/>
        <pc:sldMkLst>
          <pc:docMk/>
          <pc:sldMk cId="2353193305" sldId="363"/>
        </pc:sldMkLst>
      </pc:sldChg>
    </pc:docChg>
  </pc:docChgLst>
  <pc:docChgLst>
    <pc:chgData name="Huber Florian" userId="e447029a-6328-4a09-9410-16b2071bbfe0" providerId="ADAL" clId="{2C4B7ACC-AD56-9446-B2B8-7715DE981AE5}"/>
    <pc:docChg chg="custSel addSld delSld modSld">
      <pc:chgData name="Huber Florian" userId="e447029a-6328-4a09-9410-16b2071bbfe0" providerId="ADAL" clId="{2C4B7ACC-AD56-9446-B2B8-7715DE981AE5}" dt="2022-07-14T10:41:19.122" v="83" actId="20577"/>
      <pc:docMkLst>
        <pc:docMk/>
      </pc:docMkLst>
      <pc:sldChg chg="del">
        <pc:chgData name="Huber Florian" userId="e447029a-6328-4a09-9410-16b2071bbfe0" providerId="ADAL" clId="{2C4B7ACC-AD56-9446-B2B8-7715DE981AE5}" dt="2022-07-14T10:28:06.443" v="1" actId="2696"/>
        <pc:sldMkLst>
          <pc:docMk/>
          <pc:sldMk cId="174594119" sldId="256"/>
        </pc:sldMkLst>
      </pc:sldChg>
      <pc:sldChg chg="addSp delSp modSp mod">
        <pc:chgData name="Huber Florian" userId="e447029a-6328-4a09-9410-16b2071bbfe0" providerId="ADAL" clId="{2C4B7ACC-AD56-9446-B2B8-7715DE981AE5}" dt="2022-07-14T10:40:23.778" v="46" actId="478"/>
        <pc:sldMkLst>
          <pc:docMk/>
          <pc:sldMk cId="873534043" sldId="316"/>
        </pc:sldMkLst>
      </pc:sldChg>
      <pc:sldChg chg="modSp mod">
        <pc:chgData name="Huber Florian" userId="e447029a-6328-4a09-9410-16b2071bbfe0" providerId="ADAL" clId="{2C4B7ACC-AD56-9446-B2B8-7715DE981AE5}" dt="2022-07-14T10:29:35.210" v="39" actId="20577"/>
        <pc:sldMkLst>
          <pc:docMk/>
          <pc:sldMk cId="1320941890" sldId="354"/>
        </pc:sldMkLst>
      </pc:sldChg>
      <pc:sldChg chg="modSp mod">
        <pc:chgData name="Huber Florian" userId="e447029a-6328-4a09-9410-16b2071bbfe0" providerId="ADAL" clId="{2C4B7ACC-AD56-9446-B2B8-7715DE981AE5}" dt="2022-07-14T10:41:19.122" v="83" actId="20577"/>
        <pc:sldMkLst>
          <pc:docMk/>
          <pc:sldMk cId="2813874026" sldId="356"/>
        </pc:sldMkLst>
      </pc:sldChg>
      <pc:sldChg chg="modSp mod">
        <pc:chgData name="Huber Florian" userId="e447029a-6328-4a09-9410-16b2071bbfe0" providerId="ADAL" clId="{2C4B7ACC-AD56-9446-B2B8-7715DE981AE5}" dt="2022-07-14T10:28:37.783" v="16" actId="20577"/>
        <pc:sldMkLst>
          <pc:docMk/>
          <pc:sldMk cId="2353193305" sldId="363"/>
        </pc:sldMkLst>
      </pc:sldChg>
      <pc:sldChg chg="modSp add mod">
        <pc:chgData name="Huber Florian" userId="e447029a-6328-4a09-9410-16b2071bbfe0" providerId="ADAL" clId="{2C4B7ACC-AD56-9446-B2B8-7715DE981AE5}" dt="2022-07-14T10:28:17.292" v="13" actId="20577"/>
        <pc:sldMkLst>
          <pc:docMk/>
          <pc:sldMk cId="2984344939" sldId="364"/>
        </pc:sldMkLst>
      </pc:sldChg>
    </pc:docChg>
  </pc:docChgLst>
  <pc:docChgLst>
    <pc:chgData name="Huber Florian" userId="e447029a-6328-4a09-9410-16b2071bbfe0" providerId="ADAL" clId="{046A11A8-5628-8042-8A37-FADA2F66D97B}"/>
    <pc:docChg chg="custSel delSld modSld">
      <pc:chgData name="Huber Florian" userId="e447029a-6328-4a09-9410-16b2071bbfe0" providerId="ADAL" clId="{046A11A8-5628-8042-8A37-FADA2F66D97B}" dt="2025-05-06T07:23:04.393" v="10" actId="1076"/>
      <pc:docMkLst>
        <pc:docMk/>
      </pc:docMkLst>
      <pc:sldChg chg="addSp delSp modSp mod">
        <pc:chgData name="Huber Florian" userId="e447029a-6328-4a09-9410-16b2071bbfe0" providerId="ADAL" clId="{046A11A8-5628-8042-8A37-FADA2F66D97B}" dt="2025-05-06T07:23:04.393" v="10" actId="1076"/>
        <pc:sldMkLst>
          <pc:docMk/>
          <pc:sldMk cId="873534043" sldId="316"/>
        </pc:sldMkLst>
        <pc:spChg chg="mod">
          <ac:chgData name="Huber Florian" userId="e447029a-6328-4a09-9410-16b2071bbfe0" providerId="ADAL" clId="{046A11A8-5628-8042-8A37-FADA2F66D97B}" dt="2025-05-06T07:22:15.451" v="5" actId="20577"/>
          <ac:spMkLst>
            <pc:docMk/>
            <pc:sldMk cId="873534043" sldId="316"/>
            <ac:spMk id="3" creationId="{24D8D728-7801-1F45-A10E-50AADF701B28}"/>
          </ac:spMkLst>
        </pc:spChg>
        <pc:picChg chg="add mod">
          <ac:chgData name="Huber Florian" userId="e447029a-6328-4a09-9410-16b2071bbfe0" providerId="ADAL" clId="{046A11A8-5628-8042-8A37-FADA2F66D97B}" dt="2025-05-06T07:23:04.393" v="10" actId="1076"/>
          <ac:picMkLst>
            <pc:docMk/>
            <pc:sldMk cId="873534043" sldId="316"/>
            <ac:picMk id="7" creationId="{A1CBD2E0-765B-8055-8F00-5D212A6D2354}"/>
          </ac:picMkLst>
        </pc:picChg>
      </pc:sldChg>
      <pc:sldChg chg="del">
        <pc:chgData name="Huber Florian" userId="e447029a-6328-4a09-9410-16b2071bbfe0" providerId="ADAL" clId="{046A11A8-5628-8042-8A37-FADA2F66D97B}" dt="2025-05-06T07:22:07.406" v="3" actId="2696"/>
        <pc:sldMkLst>
          <pc:docMk/>
          <pc:sldMk cId="3783404129" sldId="355"/>
        </pc:sldMkLst>
      </pc:sldChg>
      <pc:sldChg chg="modSp mod">
        <pc:chgData name="Huber Florian" userId="e447029a-6328-4a09-9410-16b2071bbfe0" providerId="ADAL" clId="{046A11A8-5628-8042-8A37-FADA2F66D97B}" dt="2025-04-01T07:58:44.799" v="2" actId="20577"/>
        <pc:sldMkLst>
          <pc:docMk/>
          <pc:sldMk cId="2353193305" sldId="363"/>
        </pc:sldMkLst>
        <pc:spChg chg="mod">
          <ac:chgData name="Huber Florian" userId="e447029a-6328-4a09-9410-16b2071bbfe0" providerId="ADAL" clId="{046A11A8-5628-8042-8A37-FADA2F66D97B}" dt="2025-04-01T07:58:44.799" v="2" actId="20577"/>
          <ac:spMkLst>
            <pc:docMk/>
            <pc:sldMk cId="2353193305" sldId="363"/>
            <ac:spMk id="3" creationId="{8D27B2C5-8BA6-42DE-BDE8-0FBB326B79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F1A53-9AAF-8D4E-AF0F-C355161D342E}" type="datetimeFigureOut">
              <a:rPr lang="de-CH" smtClean="0"/>
              <a:t>13.05.25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0FDE7-095C-064C-A355-3C9E4903AB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440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0FDE7-095C-064C-A355-3C9E4903AB9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173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0FDE7-095C-064C-A355-3C9E4903AB9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406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0FDE7-095C-064C-A355-3C9E4903AB9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1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0FDE7-095C-064C-A355-3C9E4903AB9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78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0FDE7-095C-064C-A355-3C9E4903AB9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262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00" y="720000"/>
            <a:ext cx="8640000" cy="25200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240000"/>
            <a:ext cx="8640000" cy="252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D0D98B-312C-5248-9847-0DFEE0EEE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Präsentation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7BDCA4-2307-7540-BC43-6FE1DFBE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8717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9F4616C-3308-D843-87F6-511AAEF2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EA055AC-8138-214E-AEDC-5FB6DF22B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Präsentation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4B77CF2-C734-C748-8B93-F8422B4E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52999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AB94E48-4F0D-CB49-B78C-3B3312C6E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Präsentation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88BA0C4-9931-0749-BEF4-47E2A9C6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87501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00" y="720000"/>
            <a:ext cx="8640000" cy="1440000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520000"/>
            <a:ext cx="8640000" cy="3240000"/>
          </a:xfrm>
        </p:spPr>
        <p:txBody>
          <a:bodyPr/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D0D98B-312C-5248-9847-0DFEE0EEE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Präsentation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7BDCA4-2307-7540-BC43-6FE1DFBE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4942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74C55DE-DA9C-404E-BE72-885DE370C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F502C8-48B6-3143-8EE7-0F5D0148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3240000" cy="1440000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E8CFEBD-B55B-1C4B-8541-60C56CEEF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Präsentation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44C9403-274B-BD49-B31C-B4BDBAB15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410922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4D56ED-3E3D-0940-BB63-EEDB17319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3240000" cy="1440000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8412E1A5-F655-0C4F-8386-ACE0E33F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Präsentation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9A21CB33-43DF-F34D-A862-7414BF5C3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15216A-7757-CD4C-B5CF-BF33CEA88F5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320000" y="720000"/>
            <a:ext cx="6480000" cy="5040000"/>
          </a:xfrm>
        </p:spPr>
        <p:txBody>
          <a:bodyPr lIns="90000" tIns="180000" bIns="180000"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8150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älf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860000" cy="1440000"/>
          </a:xfrm>
        </p:spPr>
        <p:txBody>
          <a:bodyPr anchor="b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6187EA-523F-5C49-A56A-D6B7D486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Präsentation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0112CB6-E2B0-A94B-B504-F3D89937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6A57FC4-DF02-B741-AB7E-7601444D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486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5315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älfte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860000" cy="1440000"/>
          </a:xfrm>
        </p:spPr>
        <p:txBody>
          <a:bodyPr anchor="b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6187EA-523F-5C49-A56A-D6B7D486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Präsentation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0112CB6-E2B0-A94B-B504-F3D89937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95F79F-8D57-7340-8EE5-EC92500BFC7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40000" y="720000"/>
            <a:ext cx="4860000" cy="5040000"/>
          </a:xfrm>
        </p:spPr>
        <p:txBody>
          <a:bodyPr lIns="90000" tIns="180000" bIns="180000"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6A57FC4-DF02-B741-AB7E-7601444D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486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382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914525" indent="-268288">
              <a:tabLst/>
              <a:defRPr/>
            </a:lvl4pPr>
            <a:lvl5pPr marL="2401888" indent="-261938">
              <a:tabLst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0421D83-4FC6-5A4E-A51E-7A68070D8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Präsentation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FE4258C-84DB-C742-89D7-305416764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4771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2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 anchor="ctr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160000"/>
            <a:ext cx="5040000" cy="3600000"/>
          </a:xfrm>
        </p:spPr>
        <p:txBody>
          <a:bodyPr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95F79F-8D57-7340-8EE5-EC92500BFC7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60000" y="2160000"/>
            <a:ext cx="5040000" cy="3600000"/>
          </a:xfrm>
        </p:spPr>
        <p:txBody>
          <a:bodyPr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1FB85AD-C29D-DE4F-9104-39D346350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Präsentation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7D02E95-F539-7545-A139-B30B9E578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409448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mit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00000"/>
            <a:ext cx="5040000" cy="360000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20000"/>
            <a:ext cx="5040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000" y="1800000"/>
            <a:ext cx="5040000" cy="360000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000" y="2520000"/>
            <a:ext cx="5040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0AA28BE-7D74-3441-9ACF-889FE84839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Präsentation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6691B83D-03DD-3D40-8D0C-E4DA5D3CE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7427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160000"/>
            <a:ext cx="10080000" cy="36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2"/>
            <a:endParaRPr lang="de-DE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5AABAF6-8E7B-1A4D-AD01-BACEF2616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Präsentation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3C18D10-5D22-8C47-9FC9-E13BA0865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3CA4B0-3A77-8B40-B6D4-757613BB01D5}"/>
              </a:ext>
            </a:extLst>
          </p:cNvPr>
          <p:cNvSpPr/>
          <p:nvPr userDrawn="1"/>
        </p:nvSpPr>
        <p:spPr>
          <a:xfrm>
            <a:off x="720000" y="5939999"/>
            <a:ext cx="5040000" cy="18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CH" sz="900" b="1">
                <a:solidFill>
                  <a:schemeClr val="tx1"/>
                </a:solidFill>
              </a:rPr>
              <a:t>Technische Berufsschule Zürich TBZ</a:t>
            </a:r>
          </a:p>
        </p:txBody>
      </p:sp>
    </p:spTree>
    <p:extLst>
      <p:ext uri="{BB962C8B-B14F-4D97-AF65-F5344CB8AC3E}">
        <p14:creationId xmlns:p14="http://schemas.microsoft.com/office/powerpoint/2010/main" val="308209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8" r:id="rId3"/>
    <p:sldLayoutId id="2147483669" r:id="rId4"/>
    <p:sldLayoutId id="2147483673" r:id="rId5"/>
    <p:sldLayoutId id="2147483672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0838" algn="l" defTabSz="864017" rtl="0" eaLnBrk="1" latinLnBrk="0" hangingPunct="1">
        <a:lnSpc>
          <a:spcPct val="100000"/>
        </a:lnSpc>
        <a:spcBef>
          <a:spcPts val="945"/>
        </a:spcBef>
        <a:buFont typeface="Arial" panose="020B0604020202020204" pitchFamily="34" charset="0"/>
        <a:buChar char="•"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2175" indent="-357188" algn="l" defTabSz="864017" rtl="0" eaLnBrk="1" latinLnBrk="0" hangingPunct="1">
        <a:lnSpc>
          <a:spcPct val="100000"/>
        </a:lnSpc>
        <a:spcBef>
          <a:spcPts val="472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422400" indent="-350838" algn="l" defTabSz="864017" rtl="0" eaLnBrk="1" latinLnBrk="0" hangingPunct="1">
        <a:lnSpc>
          <a:spcPct val="100000"/>
        </a:lnSpc>
        <a:spcBef>
          <a:spcPts val="472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92175" indent="-219075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e/L3ttmRGAD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7200" dirty="0">
                <a:ea typeface="+mj-lt"/>
                <a:cs typeface="+mj-lt"/>
              </a:rPr>
              <a:t>Modul 293</a:t>
            </a:r>
            <a:endParaRPr lang="de-CH" sz="7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7845F1-C6BC-0F46-9BDC-4B81905C6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Webauftritt erstellen und veröffentlichen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 dirty="0">
                <a:solidFill>
                  <a:schemeClr val="tx1"/>
                </a:solidFill>
              </a:rPr>
              <a:t>Abteilung IT &gt; Informatik &gt; M293 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1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298434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1F05C-90F4-426E-AD2D-5195EAAA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dirty="0">
                <a:cs typeface="Calibri"/>
              </a:rPr>
              <a:t>Agenda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1CFEBE-AECE-4B30-A971-AB3B0C21E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E1B903-3F58-4221-A967-E3BB726F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2</a:t>
            </a:fld>
            <a:endParaRPr lang="de-CH" sz="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7B2C5-8BA6-42DE-BDE8-0FBB326B79A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445" lvl="0" indent="0">
              <a:buNone/>
            </a:pPr>
            <a:r>
              <a:rPr lang="de-DE" b="1" dirty="0">
                <a:latin typeface="+mj-lt"/>
              </a:rPr>
              <a:t>Tag 09</a:t>
            </a:r>
            <a:endParaRPr lang="de-DE" dirty="0"/>
          </a:p>
          <a:p>
            <a:pPr lvl="0" indent="-350520"/>
            <a:r>
              <a:rPr lang="de-DE" sz="2400" dirty="0"/>
              <a:t>Begrüßung und Ablauf</a:t>
            </a:r>
          </a:p>
          <a:p>
            <a:pPr lvl="0" indent="-350520"/>
            <a:r>
              <a:rPr lang="de-DE" sz="2400" dirty="0">
                <a:cs typeface="Calibri" panose="020F0502020204030204"/>
              </a:rPr>
              <a:t>Präsentation Lernprodukte</a:t>
            </a:r>
            <a:endParaRPr lang="de-DE" sz="1800" dirty="0">
              <a:cs typeface="Calibri" panose="020F0502020204030204"/>
            </a:endParaRPr>
          </a:p>
          <a:p>
            <a:pPr indent="-350520"/>
            <a:r>
              <a:rPr lang="de-CH" sz="2400" dirty="0">
                <a:cs typeface="Calibri" panose="020F0502020204030204"/>
              </a:rPr>
              <a:t>Schlussrunde</a:t>
            </a:r>
          </a:p>
          <a:p>
            <a:pPr lvl="0" indent="-350520"/>
            <a:r>
              <a:rPr lang="de-CH" sz="2400" dirty="0"/>
              <a:t>Auswertung</a:t>
            </a:r>
            <a:endParaRPr lang="de-CH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5319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CH" dirty="0">
                <a:ea typeface="+mj-lt"/>
                <a:cs typeface="+mj-lt"/>
              </a:rPr>
              <a:t>Präsentation Lernprodukte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Webseite zu einem Thema (Max. 5 Minuten)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3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32094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CH" dirty="0">
                <a:ea typeface="+mj-lt"/>
                <a:cs typeface="+mj-lt"/>
              </a:rPr>
              <a:t>Schlussrunde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Was nehmen Sie mit?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4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34358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>
            <a:normAutofit/>
          </a:bodyPr>
          <a:lstStyle/>
          <a:p>
            <a:r>
              <a:rPr lang="de-CH" dirty="0"/>
              <a:t>«Vielen Dank für Ihr Feedback.»</a:t>
            </a:r>
          </a:p>
          <a:p>
            <a:endParaRPr lang="de-CH" dirty="0"/>
          </a:p>
          <a:p>
            <a:r>
              <a:rPr lang="de-CH" dirty="0">
                <a:hlinkClick r:id="rId3"/>
              </a:rPr>
              <a:t>https://forms.office.com/e/L3ttmRGADB</a:t>
            </a:r>
            <a:endParaRPr lang="de-CH" dirty="0"/>
          </a:p>
          <a:p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3240000" cy="1440000"/>
          </a:xfrm>
        </p:spPr>
        <p:txBody>
          <a:bodyPr anchor="b">
            <a:normAutofit/>
          </a:bodyPr>
          <a:lstStyle/>
          <a:p>
            <a:r>
              <a:rPr lang="de-CH" sz="4400" dirty="0"/>
              <a:t>Auswertung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sz="800"/>
              <a:t>Abteilung IT &gt; Informatik &gt; M293 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sz="800"/>
              <a:t>Folie </a:t>
            </a:r>
            <a:fld id="{A3CACEEB-EFA7-B048-8F86-AA98453FD809}" type="slidenum">
              <a:rPr lang="de-CH" sz="800" smtClean="0"/>
              <a:pPr>
                <a:spcAft>
                  <a:spcPts val="600"/>
                </a:spcAft>
              </a:pPr>
              <a:t>5</a:t>
            </a:fld>
            <a:endParaRPr lang="de-CH" sz="8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CBD2E0-765B-8055-8F00-5D212A6D2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00" y="1139311"/>
            <a:ext cx="4201552" cy="42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3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CH" dirty="0">
                <a:ea typeface="+mj-lt"/>
                <a:cs typeface="+mj-lt"/>
              </a:rPr>
              <a:t>Herzlichen Dank!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Und viel Erfolg für Ihre weitere Ausbildung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6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28138740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7BC96C6-CBB1-6148-891C-75C38C54970E}" vid="{1AC072E3-5149-1E4F-B0ED-054232FF25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44EF00F2696343A116F8048526173E" ma:contentTypeVersion="0" ma:contentTypeDescription="Ein neues Dokument erstellen." ma:contentTypeScope="" ma:versionID="20336672673c4b36074585dd7820ed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d5e11d0132dc5bb78ad0fb0e89938a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337E72-85B5-44CB-9EEA-83D62C27FCC2}"/>
</file>

<file path=customXml/itemProps2.xml><?xml version="1.0" encoding="utf-8"?>
<ds:datastoreItem xmlns:ds="http://schemas.openxmlformats.org/officeDocument/2006/customXml" ds:itemID="{37574C08-39CE-405E-97CF-7ADEEEB09B68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f5ab7d8a-c29f-4071-ab3e-66ae8e0a4a4d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9008E64-571F-4404-B285-388C63FE77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Larissa</Template>
  <TotalTime>0</TotalTime>
  <Words>122</Words>
  <Application>Microsoft Macintosh PowerPoint</Application>
  <PresentationFormat>Benutzerdefiniert</PresentationFormat>
  <Paragraphs>35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Larissa</vt:lpstr>
      <vt:lpstr>Modul 293</vt:lpstr>
      <vt:lpstr>Agenda</vt:lpstr>
      <vt:lpstr>Präsentation Lernprodukte</vt:lpstr>
      <vt:lpstr>Schlussrunde</vt:lpstr>
      <vt:lpstr>Auswertung</vt:lpstr>
      <vt:lpstr>Herzlichen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M133</dc:title>
  <dc:creator>Huber Florian</dc:creator>
  <cp:lastModifiedBy>Huber Florian</cp:lastModifiedBy>
  <cp:revision>13</cp:revision>
  <cp:lastPrinted>2021-12-08T07:01:05Z</cp:lastPrinted>
  <dcterms:created xsi:type="dcterms:W3CDTF">2021-08-18T07:37:54Z</dcterms:created>
  <dcterms:modified xsi:type="dcterms:W3CDTF">2025-05-13T07:00:46Z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0x010100FC44EF00F2696343A116F8048526173E</vt:lpwstr>
  </property>
  <property fmtid="{D5CDD505-2E9C-101B-9397-08002B2CF9AE}" pid="3" name="MediaServiceImageTags">
    <vt:lpwstr/>
  </property>
</Properties>
</file>