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a5ac05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a5ac05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a5ac05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a5ac05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a5ac05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ea5ac05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a5ac05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ea5ac05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a5ac05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ea5ac05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a5ac05d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a5ac05d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67975"/>
            <a:ext cx="8520600" cy="10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covid-institutions.humspace.ucla.edu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47750" y="2297375"/>
            <a:ext cx="7048500" cy="15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wireframes</a:t>
            </a:r>
            <a:endParaRPr sz="4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 group a5: chinmaya vempati, christy yee, Daniel Jaffe, Muthu palaniappan, Simon zhang, zack packin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588" y="152400"/>
            <a:ext cx="3162819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HOME PAGE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00" y="1125300"/>
            <a:ext cx="3897909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400" y="1125300"/>
            <a:ext cx="3679456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NARRATIVE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 PAGE											</a:t>
            </a:r>
            <a:r>
              <a:rPr b="1" lang="en" sz="1650">
                <a:latin typeface="Amatic SC"/>
                <a:ea typeface="Amatic SC"/>
                <a:cs typeface="Amatic SC"/>
                <a:sym typeface="Amatic SC"/>
              </a:rPr>
              <a:t>(CONTINUED)</a:t>
            </a:r>
            <a:endParaRPr b="1" sz="165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NARRATIVE PAGE </a:t>
            </a:r>
            <a:r>
              <a:rPr b="1" lang="en" sz="1650">
                <a:latin typeface="Amatic SC"/>
                <a:ea typeface="Amatic SC"/>
                <a:cs typeface="Amatic SC"/>
                <a:sym typeface="Amatic SC"/>
              </a:rPr>
              <a:t>(CONTINUED)</a:t>
            </a:r>
            <a:endParaRPr b="1" sz="165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03444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375"/>
            <a:ext cx="3486009" cy="32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 b="0" l="1603" r="0" t="0"/>
          <a:stretch/>
        </p:blipFill>
        <p:spPr>
          <a:xfrm>
            <a:off x="4573400" y="3309723"/>
            <a:ext cx="3486000" cy="168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DATA CRITIQUE PAGE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625" y="164000"/>
            <a:ext cx="5465876" cy="47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ABOUT PAGE										 </a:t>
            </a:r>
            <a:r>
              <a:rPr b="1" lang="en" sz="1650">
                <a:latin typeface="Amatic SC"/>
                <a:ea typeface="Amatic SC"/>
                <a:cs typeface="Amatic SC"/>
                <a:sym typeface="Amatic SC"/>
              </a:rPr>
              <a:t>(continued)</a:t>
            </a:r>
            <a:endParaRPr b="1" sz="165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5006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1170125"/>
            <a:ext cx="3943193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resources 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page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175" y="182800"/>
            <a:ext cx="5656249" cy="47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