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1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F0C-9806-4E54-B10E-BEEBC1E9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C96A-4CA2-4BD1-AAEF-77961D20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7E14-1605-4943-B3C7-CD5DE375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2C52-29B2-4DAB-BCCB-27E0527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90E7-0F70-4FE2-A26A-5420E45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0B8-1D6F-4BEF-91FD-521B08CA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ECEF-9EFD-4274-BAF6-CC29FFE94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2EC4-F17B-4B03-9134-6F21CCF3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27FF-01C2-4FD6-BF79-0BE12784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5331-4568-430F-A4B5-AD5D700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0B0-D878-4132-9C29-E0623819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8281-1CBC-4E68-A691-F730FCFA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68A-A5A3-4D67-8CD7-7789536F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FD3A-1FDE-43B4-8C07-6B2F688C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F626-844D-4650-9C7D-CF6F108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B596-E7D8-4337-8274-848E9607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DDB9-B259-4912-A716-4B4F1C62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8360-7C4A-40E6-AC3D-C17AC8F9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7218-3655-403D-AC3F-BA060EB2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DBB4-33AE-4AA4-A548-7D19B8B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05C-F212-4CE2-AB1B-6933CED9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CDC8-EA4D-4670-8C0C-18B016C9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E180-CA71-4E03-97D3-CB099D61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110B-3F18-4A83-B174-6535EF6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E67-4A78-47E6-BF46-17B7DC22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1244-8538-4009-8203-9CB79D82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F97-5AF2-44B5-A5FB-336529E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037F-0DFB-4902-863C-B2D48FB6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E4D20-1C87-40CB-A0E2-6DD37CCF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2F11-D41B-4E2B-831B-7AF63B61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C3347-08C0-493C-A27A-50D9C06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EC1E-EF7E-4E88-96E4-17CA110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4AC5-2529-4BF3-8527-0BB4D950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D3EC-FF18-4DE6-BFAB-F1423972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D70DA-610B-48A6-8634-E1D9AE1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549A9-EF55-481B-9A9D-2A394BBC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4493B-BCCD-4894-8F9D-7D9C156A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E760E-012F-4E96-9063-7363175E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97657-CF0C-4620-BEAF-A9014202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E9A8-2398-4BEA-BD60-C1DE25D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F2E4-D078-4270-8777-0994207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3A4E-F8CD-4842-A711-880C446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19F6-F1A1-4CAE-B3E7-4B16A14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9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8FE8C-A20E-4931-8D05-4F5D88E1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775D-2E4C-4B8A-AE5B-2D99CAE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348E-BBC4-420D-BE0E-C5B7CFF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1D4E-56DE-48B6-8BB4-241145C4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90AE-4287-4C4B-ACCB-227C51CD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F768-B3FF-4B2B-AC2A-7E7A6B96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8DB6-23BF-4C42-B687-C19FAD9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0BB7-9489-4593-B6D5-7E6F49DE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F114-BCA5-43BA-81DC-009A0328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874-F7AE-4DF1-9235-3098EA73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4ACE9-F434-4939-8499-34845401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086C0-7656-4F33-885D-FFA8DF66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E4BE-B4B0-4CBA-9334-3B7EAFFC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7AA4-45AC-493B-A1EB-ED941BAE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DA4E-AF43-4964-8368-CD0B975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67C11-72F7-4213-8981-0C6F0D35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7B0-92BD-4F5A-86AC-FD25F8D7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38CC-175C-4CF0-9E88-CB1E1F6F1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501B-CC21-487D-9C1E-9F7351C20956}" type="datetimeFigureOut">
              <a:rPr lang="en-US" smtClean="0"/>
              <a:t>9/3/20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67EA-9576-4278-B31F-152D9E21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10A4-56CC-4E90-BB59-D184252D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BCB6-F62A-4190-9834-CC02545875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7DB6-2794-4FE6-A503-CD622D9B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HCC Code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2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D2AA093-B4C6-8640-BF98-5C99248A219D}"/>
              </a:ext>
            </a:extLst>
          </p:cNvPr>
          <p:cNvSpPr/>
          <p:nvPr/>
        </p:nvSpPr>
        <p:spPr>
          <a:xfrm>
            <a:off x="632545" y="288975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imageBinary_folder.m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3F32C78-9C12-BF41-A500-02AA38AE306A}"/>
              </a:ext>
            </a:extLst>
          </p:cNvPr>
          <p:cNvSpPr/>
          <p:nvPr/>
        </p:nvSpPr>
        <p:spPr>
          <a:xfrm>
            <a:off x="632545" y="149191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cleanWorkspace.m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34E5095-0A57-8142-874D-32ECEDB14345}"/>
              </a:ext>
            </a:extLst>
          </p:cNvPr>
          <p:cNvSpPr/>
          <p:nvPr/>
        </p:nvSpPr>
        <p:spPr>
          <a:xfrm>
            <a:off x="632545" y="219083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ImageResolution.m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52ED37-3EB8-7D40-9ABA-512E1CEE630D}"/>
              </a:ext>
            </a:extLst>
          </p:cNvPr>
          <p:cNvSpPr/>
          <p:nvPr/>
        </p:nvSpPr>
        <p:spPr>
          <a:xfrm>
            <a:off x="632545" y="358867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imageBinary.m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F7334C6-AE71-A742-A5FA-2A0FEA2CA590}"/>
              </a:ext>
            </a:extLst>
          </p:cNvPr>
          <p:cNvSpPr/>
          <p:nvPr/>
        </p:nvSpPr>
        <p:spPr>
          <a:xfrm>
            <a:off x="632545" y="4287595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Threshold.m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416D2E-1C00-6C4B-A7EA-3AF156775B68}"/>
              </a:ext>
            </a:extLst>
          </p:cNvPr>
          <p:cNvSpPr/>
          <p:nvPr/>
        </p:nvSpPr>
        <p:spPr>
          <a:xfrm>
            <a:off x="7981329" y="2287631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HCC_file.m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4C2641-B324-BC4A-A7D1-CF4FE6D936A3}"/>
              </a:ext>
            </a:extLst>
          </p:cNvPr>
          <p:cNvSpPr/>
          <p:nvPr/>
        </p:nvSpPr>
        <p:spPr>
          <a:xfrm>
            <a:off x="4756435" y="306206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HCC_main.m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F46305D-80FD-1442-819C-938A219E573D}"/>
              </a:ext>
            </a:extLst>
          </p:cNvPr>
          <p:cNvSpPr/>
          <p:nvPr/>
        </p:nvSpPr>
        <p:spPr>
          <a:xfrm>
            <a:off x="7981329" y="1491915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HCC_folder.m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4D99284-7E0D-954F-A96C-7FE9CAEF8B02}"/>
              </a:ext>
            </a:extLst>
          </p:cNvPr>
          <p:cNvSpPr/>
          <p:nvPr/>
        </p:nvSpPr>
        <p:spPr>
          <a:xfrm>
            <a:off x="7981329" y="3123395"/>
            <a:ext cx="2268068" cy="41732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HydrideSegments.m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D9158A8-C207-AE46-B4B0-B1F4AA8217B6}"/>
              </a:ext>
            </a:extLst>
          </p:cNvPr>
          <p:cNvSpPr/>
          <p:nvPr/>
        </p:nvSpPr>
        <p:spPr>
          <a:xfrm>
            <a:off x="632545" y="4991679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Threshold.fig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21CB38-C4A0-5341-AA2D-218ABCBD3F63}"/>
              </a:ext>
            </a:extLst>
          </p:cNvPr>
          <p:cNvSpPr/>
          <p:nvPr/>
        </p:nvSpPr>
        <p:spPr>
          <a:xfrm>
            <a:off x="3835935" y="3298942"/>
            <a:ext cx="2268068" cy="4173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dir2.m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10A799-4BF3-C343-BFF4-FF097CA7E055}"/>
              </a:ext>
            </a:extLst>
          </p:cNvPr>
          <p:cNvCxnSpPr>
            <a:cxnSpLocks/>
            <a:stCxn id="41" idx="3"/>
            <a:endCxn id="53" idx="0"/>
          </p:cNvCxnSpPr>
          <p:nvPr/>
        </p:nvCxnSpPr>
        <p:spPr>
          <a:xfrm>
            <a:off x="2900613" y="3098420"/>
            <a:ext cx="2069356" cy="200522"/>
          </a:xfrm>
          <a:prstGeom prst="straightConnector1">
            <a:avLst/>
          </a:prstGeom>
          <a:ln w="12700">
            <a:gradFill flip="none" rotWithShape="1"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A8764B-F820-3543-82C3-D756A37304A5}"/>
              </a:ext>
            </a:extLst>
          </p:cNvPr>
          <p:cNvCxnSpPr>
            <a:cxnSpLocks/>
            <a:stCxn id="49" idx="1"/>
            <a:endCxn id="53" idx="0"/>
          </p:cNvCxnSpPr>
          <p:nvPr/>
        </p:nvCxnSpPr>
        <p:spPr>
          <a:xfrm flipH="1">
            <a:off x="4969969" y="1700580"/>
            <a:ext cx="3011360" cy="1598362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accent3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BE87D0-4C7A-C643-B1EB-7CA05EEA036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1766579" y="330708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72607-3910-D44C-9DF3-2C2A64903E70}"/>
              </a:ext>
            </a:extLst>
          </p:cNvPr>
          <p:cNvCxnSpPr>
            <a:cxnSpLocks/>
          </p:cNvCxnSpPr>
          <p:nvPr/>
        </p:nvCxnSpPr>
        <p:spPr>
          <a:xfrm>
            <a:off x="1766579" y="400600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EB1A4F-C77B-104A-87FB-5C013E81A8BB}"/>
              </a:ext>
            </a:extLst>
          </p:cNvPr>
          <p:cNvCxnSpPr>
            <a:cxnSpLocks/>
          </p:cNvCxnSpPr>
          <p:nvPr/>
        </p:nvCxnSpPr>
        <p:spPr>
          <a:xfrm>
            <a:off x="1766579" y="4704924"/>
            <a:ext cx="0" cy="2815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A589F5-AB5D-544A-B630-8FF97A5ABBA2}"/>
              </a:ext>
            </a:extLst>
          </p:cNvPr>
          <p:cNvCxnSpPr>
            <a:cxnSpLocks/>
            <a:stCxn id="48" idx="2"/>
            <a:endCxn id="42" idx="3"/>
          </p:cNvCxnSpPr>
          <p:nvPr/>
        </p:nvCxnSpPr>
        <p:spPr>
          <a:xfrm flipH="1">
            <a:off x="2900613" y="723535"/>
            <a:ext cx="2989856" cy="977045"/>
          </a:xfrm>
          <a:prstGeom prst="straightConnector1">
            <a:avLst/>
          </a:prstGeom>
          <a:ln w="12700">
            <a:gradFill>
              <a:gsLst>
                <a:gs pos="98000">
                  <a:schemeClr val="accent3"/>
                </a:gs>
                <a:gs pos="0">
                  <a:srgbClr val="2F518F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32B4D5-E65E-924D-8FF8-00598B86ADF7}"/>
              </a:ext>
            </a:extLst>
          </p:cNvPr>
          <p:cNvCxnSpPr>
            <a:cxnSpLocks/>
            <a:stCxn id="48" idx="2"/>
            <a:endCxn id="44" idx="3"/>
          </p:cNvCxnSpPr>
          <p:nvPr/>
        </p:nvCxnSpPr>
        <p:spPr>
          <a:xfrm flipH="1">
            <a:off x="2900613" y="723535"/>
            <a:ext cx="2989856" cy="1675965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8000">
                  <a:schemeClr val="tx2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0F9F68-6923-FB49-93C6-47543DC7A724}"/>
              </a:ext>
            </a:extLst>
          </p:cNvPr>
          <p:cNvCxnSpPr>
            <a:cxnSpLocks/>
            <a:stCxn id="48" idx="2"/>
            <a:endCxn id="41" idx="3"/>
          </p:cNvCxnSpPr>
          <p:nvPr/>
        </p:nvCxnSpPr>
        <p:spPr>
          <a:xfrm flipH="1">
            <a:off x="2900613" y="723535"/>
            <a:ext cx="2989856" cy="2374885"/>
          </a:xfrm>
          <a:prstGeom prst="straightConnector1">
            <a:avLst/>
          </a:prstGeom>
          <a:ln w="12700">
            <a:gradFill>
              <a:gsLst>
                <a:gs pos="0">
                  <a:srgbClr val="2F518F"/>
                </a:gs>
                <a:gs pos="99000">
                  <a:schemeClr val="accent6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E163DB-56CD-964B-A363-55CC5B9368E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5890469" y="723535"/>
            <a:ext cx="3224894" cy="768380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B35E60-5877-6046-B41B-E346B5E4A5CC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9115363" y="1909244"/>
            <a:ext cx="0" cy="378387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4C2F289-F8ED-D44D-9ADD-449126D0D972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9115363" y="2704960"/>
            <a:ext cx="0" cy="418435"/>
          </a:xfrm>
          <a:prstGeom prst="straightConnector1">
            <a:avLst/>
          </a:prstGeom>
          <a:ln w="12700">
            <a:solidFill>
              <a:srgbClr val="2F518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44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HCC Code Architecture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Cailon D Frank</dc:creator>
  <cp:lastModifiedBy>SIMON, PIERRE-CLEMENT</cp:lastModifiedBy>
  <cp:revision>57</cp:revision>
  <dcterms:created xsi:type="dcterms:W3CDTF">2020-01-28T14:48:57Z</dcterms:created>
  <dcterms:modified xsi:type="dcterms:W3CDTF">2020-09-03T21:01:06Z</dcterms:modified>
</cp:coreProperties>
</file>