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51" autoAdjust="0"/>
    <p:restoredTop sz="94660"/>
  </p:normalViewPr>
  <p:slideViewPr>
    <p:cSldViewPr snapToGrid="0">
      <p:cViewPr varScale="1">
        <p:scale>
          <a:sx n="170" d="100"/>
          <a:sy n="170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3F0C-9806-4E54-B10E-BEEBC1E94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BC96A-4CA2-4BD1-AAEF-77961D208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57E14-1605-4943-B3C7-CD5DE375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D2C52-29B2-4DAB-BCCB-27E0527E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190E7-0F70-4FE2-A26A-5420E451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4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E0B8-1D6F-4BEF-91FD-521B08CA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0ECEF-9EFD-4274-BAF6-CC29FFE94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B2EC4-F17B-4B03-9134-6F21CCF3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D27FF-01C2-4FD6-BF79-0BE12784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95331-4568-430F-A4B5-AD5D700E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1C0B0-D878-4132-9C29-E0623819B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C8281-1CBC-4E68-A691-F730FCFA9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FD68A-A5A3-4D67-8CD7-7789536F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5FD3A-1FDE-43B4-8C07-6B2F688C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CF626-844D-4650-9C7D-CF6F1084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4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B596-E7D8-4337-8274-848E9607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DDB9-B259-4912-A716-4B4F1C623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98360-7C4A-40E6-AC3D-C17AC8F9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57218-3655-403D-AC3F-BA060EB24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8DBB4-33AE-4AA4-A548-7D19B8B9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9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805C-F212-4CE2-AB1B-6933CED9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4CDC8-EA4D-4670-8C0C-18B016C93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1E180-CA71-4E03-97D3-CB099D61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A110B-3F18-4A83-B174-6535EF65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F9E67-4A78-47E6-BF46-17B7DC22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9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31244-8538-4009-8203-9CB79D82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36F97-5AF2-44B5-A5FB-336529E53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3037F-0DFB-4902-863C-B2D48FB63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E4D20-1C87-40CB-A0E2-6DD37CCF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12F11-D41B-4E2B-831B-7AF63B617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C3347-08C0-493C-A27A-50D9C06D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6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EC1E-EF7E-4E88-96E4-17CA1103D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D4AC5-2529-4BF3-8527-0BB4D9500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1D3EC-FF18-4DE6-BFAB-F14239725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D70DA-610B-48A6-8634-E1D9AE103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0549A9-EF55-481B-9A9D-2A394BBC0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4493B-BCCD-4894-8F9D-7D9C156A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2E760E-012F-4E96-9063-7363175E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297657-CF0C-4620-BEAF-A9014202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5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E9A8-2398-4BEA-BD60-C1DE25D9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BF2E4-D078-4270-8777-09942078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B3A4E-F8CD-4842-A711-880C4461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519F6-F1A1-4CAE-B3E7-4B16A14A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39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8FE8C-A20E-4931-8D05-4F5D88E1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7775D-2E4C-4B8A-AE5B-2D99CAED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3348E-BBC4-420D-BE0E-C5B7CFF2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29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1D4E-56DE-48B6-8BB4-241145C4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90AE-4287-4C4B-ACCB-227C51CD9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FF768-B3FF-4B2B-AC2A-7E7A6B962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78DB6-23BF-4C42-B687-C19FAD98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20BB7-9489-4593-B6D5-7E6F49DE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8F114-BCA5-43BA-81DC-009A0328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7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9874-F7AE-4DF1-9235-3098EA73A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4ACE9-F434-4939-8499-348454015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086C0-7656-4F33-885D-FFA8DF664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EE4BE-B4B0-4CBA-9334-3B7EAFFC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07AA4-45AC-493B-A1EB-ED941BAE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BDA4E-AF43-4964-8368-CD0B9755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1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67C11-72F7-4213-8981-0C6F0D35C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547B0-92BD-4F5A-86AC-FD25F8D7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E38CC-175C-4CF0-9E88-CB1E1F6F1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567EA-9576-4278-B31F-152D9E217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110A4-56CC-4E90-BB59-D184252D6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7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7DB6-2794-4FE6-A503-CD622D9B9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RHCF Code Architecture</a:t>
            </a:r>
          </a:p>
        </p:txBody>
      </p:sp>
    </p:spTree>
    <p:extLst>
      <p:ext uri="{BB962C8B-B14F-4D97-AF65-F5344CB8AC3E}">
        <p14:creationId xmlns:p14="http://schemas.microsoft.com/office/powerpoint/2010/main" val="64200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D2AA093-B4C6-8640-BF98-5C99248A219D}"/>
              </a:ext>
            </a:extLst>
          </p:cNvPr>
          <p:cNvSpPr/>
          <p:nvPr/>
        </p:nvSpPr>
        <p:spPr>
          <a:xfrm>
            <a:off x="632545" y="2889755"/>
            <a:ext cx="2268068" cy="4173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imageBinary_folder.m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3F32C78-9C12-BF41-A500-02AA38AE306A}"/>
              </a:ext>
            </a:extLst>
          </p:cNvPr>
          <p:cNvSpPr/>
          <p:nvPr/>
        </p:nvSpPr>
        <p:spPr>
          <a:xfrm>
            <a:off x="632545" y="1491915"/>
            <a:ext cx="2268068" cy="4173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cleanWorkspace.m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34E5095-0A57-8142-874D-32ECEDB14345}"/>
              </a:ext>
            </a:extLst>
          </p:cNvPr>
          <p:cNvSpPr/>
          <p:nvPr/>
        </p:nvSpPr>
        <p:spPr>
          <a:xfrm>
            <a:off x="632545" y="2190835"/>
            <a:ext cx="2268068" cy="4173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ImageResolution.m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352ED37-3EB8-7D40-9ABA-512E1CEE630D}"/>
              </a:ext>
            </a:extLst>
          </p:cNvPr>
          <p:cNvSpPr/>
          <p:nvPr/>
        </p:nvSpPr>
        <p:spPr>
          <a:xfrm>
            <a:off x="632545" y="3588675"/>
            <a:ext cx="2268068" cy="4173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imageBinary.m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F7334C6-AE71-A742-A5FA-2A0FEA2CA590}"/>
              </a:ext>
            </a:extLst>
          </p:cNvPr>
          <p:cNvSpPr/>
          <p:nvPr/>
        </p:nvSpPr>
        <p:spPr>
          <a:xfrm>
            <a:off x="632545" y="4287595"/>
            <a:ext cx="2268068" cy="4173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Threshold.m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1416D2E-1C00-6C4B-A7EA-3AF156775B68}"/>
              </a:ext>
            </a:extLst>
          </p:cNvPr>
          <p:cNvSpPr/>
          <p:nvPr/>
        </p:nvSpPr>
        <p:spPr>
          <a:xfrm>
            <a:off x="7981329" y="2287631"/>
            <a:ext cx="2268068" cy="417329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RHCF_file.m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34C2641-B324-BC4A-A7D1-CF4FE6D936A3}"/>
              </a:ext>
            </a:extLst>
          </p:cNvPr>
          <p:cNvSpPr/>
          <p:nvPr/>
        </p:nvSpPr>
        <p:spPr>
          <a:xfrm>
            <a:off x="4756435" y="306206"/>
            <a:ext cx="2268068" cy="417329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RHCF_main.m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DF46305D-80FD-1442-819C-938A219E573D}"/>
              </a:ext>
            </a:extLst>
          </p:cNvPr>
          <p:cNvSpPr/>
          <p:nvPr/>
        </p:nvSpPr>
        <p:spPr>
          <a:xfrm>
            <a:off x="7981329" y="1491915"/>
            <a:ext cx="2268068" cy="417329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RHCF_folder.m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54D99284-7E0D-954F-A96C-7FE9CAEF8B02}"/>
              </a:ext>
            </a:extLst>
          </p:cNvPr>
          <p:cNvSpPr/>
          <p:nvPr/>
        </p:nvSpPr>
        <p:spPr>
          <a:xfrm>
            <a:off x="7981329" y="3123395"/>
            <a:ext cx="2268068" cy="417329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HydrideSegments.m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8D9158A8-C207-AE46-B4B0-B1F4AA8217B6}"/>
              </a:ext>
            </a:extLst>
          </p:cNvPr>
          <p:cNvSpPr/>
          <p:nvPr/>
        </p:nvSpPr>
        <p:spPr>
          <a:xfrm>
            <a:off x="632545" y="4991679"/>
            <a:ext cx="2268068" cy="4173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Threshold.fig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421CB38-C4A0-5341-AA2D-218ABCBD3F63}"/>
              </a:ext>
            </a:extLst>
          </p:cNvPr>
          <p:cNvSpPr/>
          <p:nvPr/>
        </p:nvSpPr>
        <p:spPr>
          <a:xfrm>
            <a:off x="3835935" y="3298942"/>
            <a:ext cx="2268068" cy="4173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dir2.m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A10A799-4BF3-C343-BFF4-FF097CA7E055}"/>
              </a:ext>
            </a:extLst>
          </p:cNvPr>
          <p:cNvCxnSpPr>
            <a:cxnSpLocks/>
            <a:stCxn id="41" idx="3"/>
            <a:endCxn id="53" idx="0"/>
          </p:cNvCxnSpPr>
          <p:nvPr/>
        </p:nvCxnSpPr>
        <p:spPr>
          <a:xfrm>
            <a:off x="2900613" y="3098420"/>
            <a:ext cx="2069356" cy="200522"/>
          </a:xfrm>
          <a:prstGeom prst="straightConnector1">
            <a:avLst/>
          </a:prstGeom>
          <a:ln w="12700">
            <a:gradFill flip="none" rotWithShape="1">
              <a:gsLst>
                <a:gs pos="100000">
                  <a:schemeClr val="accent3"/>
                </a:gs>
                <a:gs pos="0">
                  <a:schemeClr val="accent6"/>
                </a:gs>
              </a:gsLst>
              <a:lin ang="0" scaled="1"/>
              <a:tileRect/>
            </a:gra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2A8764B-F820-3543-82C3-D756A37304A5}"/>
              </a:ext>
            </a:extLst>
          </p:cNvPr>
          <p:cNvCxnSpPr>
            <a:cxnSpLocks/>
            <a:stCxn id="49" idx="1"/>
            <a:endCxn id="53" idx="0"/>
          </p:cNvCxnSpPr>
          <p:nvPr/>
        </p:nvCxnSpPr>
        <p:spPr>
          <a:xfrm flipH="1">
            <a:off x="4969969" y="1700580"/>
            <a:ext cx="3011360" cy="1598362"/>
          </a:xfrm>
          <a:prstGeom prst="straightConnector1">
            <a:avLst/>
          </a:prstGeom>
          <a:ln w="12700">
            <a:gradFill>
              <a:gsLst>
                <a:gs pos="0">
                  <a:srgbClr val="2F518F"/>
                </a:gs>
                <a:gs pos="98000">
                  <a:schemeClr val="accent3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DBE87D0-4C7A-C643-B1EB-7CA05EEA0360}"/>
              </a:ext>
            </a:extLst>
          </p:cNvPr>
          <p:cNvCxnSpPr>
            <a:cxnSpLocks/>
            <a:stCxn id="41" idx="2"/>
            <a:endCxn id="45" idx="0"/>
          </p:cNvCxnSpPr>
          <p:nvPr/>
        </p:nvCxnSpPr>
        <p:spPr>
          <a:xfrm>
            <a:off x="1766579" y="3307084"/>
            <a:ext cx="0" cy="281591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9172607-3910-D44C-9DF3-2C2A64903E70}"/>
              </a:ext>
            </a:extLst>
          </p:cNvPr>
          <p:cNvCxnSpPr>
            <a:cxnSpLocks/>
          </p:cNvCxnSpPr>
          <p:nvPr/>
        </p:nvCxnSpPr>
        <p:spPr>
          <a:xfrm>
            <a:off x="1766579" y="4006004"/>
            <a:ext cx="0" cy="281591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2EB1A4F-C77B-104A-87FB-5C013E81A8BB}"/>
              </a:ext>
            </a:extLst>
          </p:cNvPr>
          <p:cNvCxnSpPr>
            <a:cxnSpLocks/>
          </p:cNvCxnSpPr>
          <p:nvPr/>
        </p:nvCxnSpPr>
        <p:spPr>
          <a:xfrm>
            <a:off x="1766579" y="4704924"/>
            <a:ext cx="0" cy="281591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EA589F5-AB5D-544A-B630-8FF97A5ABBA2}"/>
              </a:ext>
            </a:extLst>
          </p:cNvPr>
          <p:cNvCxnSpPr>
            <a:cxnSpLocks/>
            <a:stCxn id="48" idx="2"/>
            <a:endCxn id="42" idx="3"/>
          </p:cNvCxnSpPr>
          <p:nvPr/>
        </p:nvCxnSpPr>
        <p:spPr>
          <a:xfrm flipH="1">
            <a:off x="2900613" y="723535"/>
            <a:ext cx="2989856" cy="977045"/>
          </a:xfrm>
          <a:prstGeom prst="straightConnector1">
            <a:avLst/>
          </a:prstGeom>
          <a:ln w="12700">
            <a:gradFill>
              <a:gsLst>
                <a:gs pos="98000">
                  <a:schemeClr val="accent3"/>
                </a:gs>
                <a:gs pos="0">
                  <a:srgbClr val="2F518F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32B4D5-E65E-924D-8FF8-00598B86ADF7}"/>
              </a:ext>
            </a:extLst>
          </p:cNvPr>
          <p:cNvCxnSpPr>
            <a:cxnSpLocks/>
            <a:stCxn id="48" idx="2"/>
            <a:endCxn id="44" idx="3"/>
          </p:cNvCxnSpPr>
          <p:nvPr/>
        </p:nvCxnSpPr>
        <p:spPr>
          <a:xfrm flipH="1">
            <a:off x="2900613" y="723535"/>
            <a:ext cx="2989856" cy="1675965"/>
          </a:xfrm>
          <a:prstGeom prst="straightConnector1">
            <a:avLst/>
          </a:prstGeom>
          <a:ln w="12700">
            <a:gradFill>
              <a:gsLst>
                <a:gs pos="0">
                  <a:srgbClr val="2F518F"/>
                </a:gs>
                <a:gs pos="98000">
                  <a:schemeClr val="tx2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F0F9F68-6923-FB49-93C6-47543DC7A724}"/>
              </a:ext>
            </a:extLst>
          </p:cNvPr>
          <p:cNvCxnSpPr>
            <a:cxnSpLocks/>
            <a:stCxn id="48" idx="2"/>
            <a:endCxn id="41" idx="3"/>
          </p:cNvCxnSpPr>
          <p:nvPr/>
        </p:nvCxnSpPr>
        <p:spPr>
          <a:xfrm flipH="1">
            <a:off x="2900613" y="723535"/>
            <a:ext cx="2989856" cy="2374885"/>
          </a:xfrm>
          <a:prstGeom prst="straightConnector1">
            <a:avLst/>
          </a:prstGeom>
          <a:ln w="12700">
            <a:gradFill>
              <a:gsLst>
                <a:gs pos="0">
                  <a:srgbClr val="2F518F"/>
                </a:gs>
                <a:gs pos="99000">
                  <a:schemeClr val="accent6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CE163DB-56CD-964B-A363-55CC5B9368E3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5890469" y="723535"/>
            <a:ext cx="3224894" cy="768380"/>
          </a:xfrm>
          <a:prstGeom prst="straightConnector1">
            <a:avLst/>
          </a:prstGeom>
          <a:ln w="12700">
            <a:solidFill>
              <a:srgbClr val="2F518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AB35E60-5877-6046-B41B-E346B5E4A5CC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>
          <a:xfrm>
            <a:off x="9115363" y="1909244"/>
            <a:ext cx="0" cy="378387"/>
          </a:xfrm>
          <a:prstGeom prst="straightConnector1">
            <a:avLst/>
          </a:prstGeom>
          <a:ln w="12700">
            <a:solidFill>
              <a:srgbClr val="2F518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4C2F289-F8ED-D44D-9ADD-449126D0D972}"/>
              </a:ext>
            </a:extLst>
          </p:cNvPr>
          <p:cNvCxnSpPr>
            <a:cxnSpLocks/>
            <a:stCxn id="47" idx="2"/>
            <a:endCxn id="50" idx="0"/>
          </p:cNvCxnSpPr>
          <p:nvPr/>
        </p:nvCxnSpPr>
        <p:spPr>
          <a:xfrm>
            <a:off x="9115363" y="2704960"/>
            <a:ext cx="0" cy="418435"/>
          </a:xfrm>
          <a:prstGeom prst="straightConnector1">
            <a:avLst/>
          </a:prstGeom>
          <a:ln w="12700">
            <a:solidFill>
              <a:srgbClr val="2F518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27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2997</TotalTime>
  <Words>44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RHCF Code Architecture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Cailon D Frank</dc:creator>
  <cp:lastModifiedBy>SIMON, PIERRE-CLEMENT</cp:lastModifiedBy>
  <cp:revision>58</cp:revision>
  <dcterms:created xsi:type="dcterms:W3CDTF">2020-01-28T14:48:57Z</dcterms:created>
  <dcterms:modified xsi:type="dcterms:W3CDTF">2020-09-03T21:04:35Z</dcterms:modified>
</cp:coreProperties>
</file>