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9" r:id="rId5"/>
    <p:sldId id="272" r:id="rId6"/>
    <p:sldId id="268" r:id="rId7"/>
    <p:sldId id="262" r:id="rId8"/>
    <p:sldId id="264" r:id="rId9"/>
    <p:sldId id="266" r:id="rId10"/>
    <p:sldId id="260" r:id="rId11"/>
    <p:sldId id="258" r:id="rId12"/>
    <p:sldId id="25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8" autoAdjust="0"/>
    <p:restoredTop sz="94660"/>
  </p:normalViewPr>
  <p:slideViewPr>
    <p:cSldViewPr snapToGrid="0">
      <p:cViewPr varScale="1">
        <p:scale>
          <a:sx n="226" d="100"/>
          <a:sy n="226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3F0C-9806-4E54-B10E-BEEBC1E94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BC96A-4CA2-4BD1-AAEF-77961D208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57E14-1605-4943-B3C7-CD5DE375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D2C52-29B2-4DAB-BCCB-27E0527E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190E7-0F70-4FE2-A26A-5420E451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4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E0B8-1D6F-4BEF-91FD-521B08CA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0ECEF-9EFD-4274-BAF6-CC29FFE94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2EC4-F17B-4B03-9134-6F21CCF3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D27FF-01C2-4FD6-BF79-0BE12784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5331-4568-430F-A4B5-AD5D700E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0B0-D878-4132-9C29-E0623819B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C8281-1CBC-4E68-A691-F730FCFA9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D68A-A5A3-4D67-8CD7-7789536F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5FD3A-1FDE-43B4-8C07-6B2F688C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CF626-844D-4650-9C7D-CF6F1084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B596-E7D8-4337-8274-848E9607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DDB9-B259-4912-A716-4B4F1C62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98360-7C4A-40E6-AC3D-C17AC8F9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57218-3655-403D-AC3F-BA060EB2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8DBB4-33AE-4AA4-A548-7D19B8B9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9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805C-F212-4CE2-AB1B-6933CED9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4CDC8-EA4D-4670-8C0C-18B016C93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1E180-CA71-4E03-97D3-CB099D61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A110B-3F18-4A83-B174-6535EF65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9E67-4A78-47E6-BF46-17B7DC22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9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1244-8538-4009-8203-9CB79D82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6F97-5AF2-44B5-A5FB-336529E53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3037F-0DFB-4902-863C-B2D48FB63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E4D20-1C87-40CB-A0E2-6DD37CCF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12F11-D41B-4E2B-831B-7AF63B61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C3347-08C0-493C-A27A-50D9C06D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6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EC1E-EF7E-4E88-96E4-17CA1103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D4AC5-2529-4BF3-8527-0BB4D9500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1D3EC-FF18-4DE6-BFAB-F14239725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D70DA-610B-48A6-8634-E1D9AE103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549A9-EF55-481B-9A9D-2A394BBC0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4493B-BCCD-4894-8F9D-7D9C156A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4/26/20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E760E-012F-4E96-9063-7363175E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97657-CF0C-4620-BEAF-A9014202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5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E9A8-2398-4BEA-BD60-C1DE25D9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BF2E4-D078-4270-8777-09942078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B3A4E-F8CD-4842-A711-880C4461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519F6-F1A1-4CAE-B3E7-4B16A14A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9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8FE8C-A20E-4931-8D05-4F5D88E1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4/26/20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7775D-2E4C-4B8A-AE5B-2D99CAED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3348E-BBC4-420D-BE0E-C5B7CFF2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9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1D4E-56DE-48B6-8BB4-241145C4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90AE-4287-4C4B-ACCB-227C51CD9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FF768-B3FF-4B2B-AC2A-7E7A6B962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78DB6-23BF-4C42-B687-C19FAD98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20BB7-9489-4593-B6D5-7E6F49DE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8F114-BCA5-43BA-81DC-009A0328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7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9874-F7AE-4DF1-9235-3098EA73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4ACE9-F434-4939-8499-348454015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086C0-7656-4F33-885D-FFA8DF664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EE4BE-B4B0-4CBA-9334-3B7EAFFC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07AA4-45AC-493B-A1EB-ED941BAE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BDA4E-AF43-4964-8368-CD0B9755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1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67C11-72F7-4213-8981-0C6F0D35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547B0-92BD-4F5A-86AC-FD25F8D7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E38CC-175C-4CF0-9E88-CB1E1F6F1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4501B-CC21-487D-9C1E-9F7351C20956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567EA-9576-4278-B31F-152D9E217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110A4-56CC-4E90-BB59-D184252D6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BCB6-F62A-4190-9834-CC025458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7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7DB6-2794-4FE6-A503-CD622D9B9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RHCP Code </a:t>
            </a:r>
            <a:r>
              <a:rPr lang="en-US" dirty="0"/>
              <a:t>Breakdown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7EF23-00FA-4CFE-B625-00AB6CCD09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Pierre Clement Simon </a:t>
            </a:r>
            <a:r>
              <a:rPr lang="en-US" dirty="0"/>
              <a:t>and Cailon Frank</a:t>
            </a:r>
          </a:p>
        </p:txBody>
      </p:sp>
    </p:spTree>
    <p:extLst>
      <p:ext uri="{BB962C8B-B14F-4D97-AF65-F5344CB8AC3E}">
        <p14:creationId xmlns:p14="http://schemas.microsoft.com/office/powerpoint/2010/main" val="642002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53D2-C07B-47B8-B977-3076E51C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Connectivity_RHCP_file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8F1D-89BF-47E3-BEE2-956E116F7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[RHCP] = </a:t>
            </a:r>
            <a:r>
              <a:rPr lang="en-US" dirty="0" err="1"/>
              <a:t>Connectivity_RHCP_file</a:t>
            </a:r>
            <a:r>
              <a:rPr lang="en-US" dirty="0"/>
              <a:t>(</a:t>
            </a:r>
            <a:r>
              <a:rPr lang="en-US" dirty="0" err="1"/>
              <a:t>codeFolderName,imageFolderName</a:t>
            </a:r>
            <a:r>
              <a:rPr lang="en-US" dirty="0"/>
              <a:t>, filename, </a:t>
            </a:r>
            <a:r>
              <a:rPr lang="en-US" dirty="0" err="1"/>
              <a:t>resultsFolderName</a:t>
            </a:r>
            <a:r>
              <a:rPr lang="en-US" dirty="0"/>
              <a:t>, resolution, </a:t>
            </a:r>
            <a:r>
              <a:rPr lang="en-US" dirty="0" err="1"/>
              <a:t>PerCut</a:t>
            </a:r>
            <a:r>
              <a:rPr lang="en-US" dirty="0"/>
              <a:t>, </a:t>
            </a:r>
            <a:r>
              <a:rPr lang="en-US" dirty="0" err="1"/>
              <a:t>numPaths</a:t>
            </a:r>
            <a:r>
              <a:rPr lang="en-US" dirty="0"/>
              <a:t>, Mutation, </a:t>
            </a:r>
            <a:r>
              <a:rPr lang="en-US" dirty="0" err="1"/>
              <a:t>primary_nodes_dist</a:t>
            </a:r>
            <a:r>
              <a:rPr lang="en-US" dirty="0"/>
              <a:t>, </a:t>
            </a:r>
            <a:r>
              <a:rPr lang="en-US" dirty="0" err="1"/>
              <a:t>disp_num</a:t>
            </a:r>
            <a:r>
              <a:rPr lang="en-US" dirty="0"/>
              <a:t>, </a:t>
            </a:r>
            <a:r>
              <a:rPr lang="en-US" dirty="0" err="1"/>
              <a:t>annealingTime</a:t>
            </a:r>
            <a:r>
              <a:rPr lang="en-US" dirty="0"/>
              <a:t>, </a:t>
            </a:r>
            <a:r>
              <a:rPr lang="en-US" dirty="0" err="1"/>
              <a:t>numRun</a:t>
            </a:r>
            <a:r>
              <a:rPr lang="en-US" dirty="0"/>
              <a:t>, </a:t>
            </a:r>
            <a:r>
              <a:rPr lang="en-US" dirty="0" err="1"/>
              <a:t>smCut</a:t>
            </a:r>
            <a:r>
              <a:rPr lang="en-US" dirty="0"/>
              <a:t>, </a:t>
            </a:r>
            <a:r>
              <a:rPr lang="en-US" dirty="0" err="1"/>
              <a:t>CPMax</a:t>
            </a:r>
            <a:r>
              <a:rPr lang="en-US" dirty="0"/>
              <a:t>)</a:t>
            </a:r>
          </a:p>
          <a:p>
            <a:r>
              <a:rPr lang="en-US" dirty="0"/>
              <a:t>Purpose: Finds binary image, generates random paths using </a:t>
            </a:r>
            <a:r>
              <a:rPr lang="en-US" dirty="0" err="1"/>
              <a:t>RandomPathsGenerator</a:t>
            </a:r>
            <a:r>
              <a:rPr lang="en-US" dirty="0"/>
              <a:t>, then uses the genetic algorithm to find the path with the best RHCP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6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9F76-B13B-4AA3-A0BE-B15C3363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Connectivity_RHCP_main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66029-B836-4DE4-8572-496354D8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 ] = </a:t>
            </a:r>
            <a:r>
              <a:rPr lang="en-US" dirty="0" err="1"/>
              <a:t>Connectivity_RHCP_main</a:t>
            </a:r>
            <a:r>
              <a:rPr lang="en-US" dirty="0"/>
              <a:t>(</a:t>
            </a:r>
            <a:r>
              <a:rPr lang="en-US" dirty="0" err="1"/>
              <a:t>codeFolderName</a:t>
            </a:r>
            <a:r>
              <a:rPr lang="en-US" dirty="0"/>
              <a:t>, </a:t>
            </a:r>
            <a:r>
              <a:rPr lang="en-US" dirty="0" err="1"/>
              <a:t>imageFolderName</a:t>
            </a:r>
            <a:r>
              <a:rPr lang="en-US" dirty="0"/>
              <a:t>, </a:t>
            </a:r>
            <a:r>
              <a:rPr lang="en-US" dirty="0" err="1"/>
              <a:t>startingLowThreshold</a:t>
            </a:r>
            <a:r>
              <a:rPr lang="en-US" dirty="0"/>
              <a:t>, </a:t>
            </a:r>
            <a:r>
              <a:rPr lang="en-US" dirty="0" err="1"/>
              <a:t>startingHighThreshold</a:t>
            </a:r>
            <a:r>
              <a:rPr lang="en-US" dirty="0"/>
              <a:t>, </a:t>
            </a:r>
            <a:r>
              <a:rPr lang="en-US" dirty="0" err="1"/>
              <a:t>SpotSize</a:t>
            </a:r>
            <a:r>
              <a:rPr lang="en-US" dirty="0"/>
              <a:t>, </a:t>
            </a:r>
            <a:r>
              <a:rPr lang="en-US" dirty="0" err="1"/>
              <a:t>HoleSize</a:t>
            </a:r>
            <a:r>
              <a:rPr lang="en-US" dirty="0"/>
              <a:t>, resolution, </a:t>
            </a:r>
            <a:r>
              <a:rPr lang="en-US" dirty="0" err="1"/>
              <a:t>resultsFolderName</a:t>
            </a:r>
            <a:r>
              <a:rPr lang="en-US" dirty="0"/>
              <a:t>, </a:t>
            </a:r>
            <a:r>
              <a:rPr lang="en-US" dirty="0" err="1"/>
              <a:t>PerCut</a:t>
            </a:r>
            <a:r>
              <a:rPr lang="en-US" dirty="0"/>
              <a:t>, </a:t>
            </a:r>
            <a:r>
              <a:rPr lang="en-US" dirty="0" err="1"/>
              <a:t>numPaths</a:t>
            </a:r>
            <a:r>
              <a:rPr lang="en-US" dirty="0"/>
              <a:t>, Mutation, </a:t>
            </a:r>
            <a:r>
              <a:rPr lang="en-US" dirty="0" err="1"/>
              <a:t>primary_nodes_dist</a:t>
            </a:r>
            <a:r>
              <a:rPr lang="en-US" dirty="0"/>
              <a:t>, </a:t>
            </a:r>
            <a:r>
              <a:rPr lang="en-US" dirty="0" err="1"/>
              <a:t>disp_num</a:t>
            </a:r>
            <a:r>
              <a:rPr lang="en-US" dirty="0"/>
              <a:t>, </a:t>
            </a:r>
            <a:r>
              <a:rPr lang="en-US" dirty="0" err="1"/>
              <a:t>annealingTime</a:t>
            </a:r>
            <a:r>
              <a:rPr lang="en-US" dirty="0"/>
              <a:t>, </a:t>
            </a:r>
            <a:r>
              <a:rPr lang="en-US" dirty="0" err="1"/>
              <a:t>numRun</a:t>
            </a:r>
            <a:r>
              <a:rPr lang="en-US" dirty="0"/>
              <a:t>, </a:t>
            </a:r>
            <a:r>
              <a:rPr lang="en-US" dirty="0" err="1"/>
              <a:t>smCut</a:t>
            </a:r>
            <a:r>
              <a:rPr lang="en-US" dirty="0"/>
              <a:t>, </a:t>
            </a:r>
            <a:r>
              <a:rPr lang="en-US" dirty="0" err="1"/>
              <a:t>CPMax</a:t>
            </a:r>
            <a:r>
              <a:rPr lang="en-US" dirty="0"/>
              <a:t>, </a:t>
            </a:r>
            <a:r>
              <a:rPr lang="en-US" dirty="0" err="1"/>
              <a:t>num_smoothing</a:t>
            </a:r>
            <a:r>
              <a:rPr lang="en-US" dirty="0"/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Purpose: Generates binary image and calls RHCP folder to run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7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A3FA-1006-4931-A639-6FDEF930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Connectivity_RHCP_folder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7C15-3BCE-4BD0-9FD0-28598346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 ] = </a:t>
            </a:r>
            <a:r>
              <a:rPr lang="en-US" dirty="0" err="1"/>
              <a:t>Connectivity_RHCP_folder</a:t>
            </a:r>
            <a:r>
              <a:rPr lang="en-US" dirty="0"/>
              <a:t>(</a:t>
            </a:r>
            <a:r>
              <a:rPr lang="en-US" dirty="0" err="1"/>
              <a:t>codeFolderName</a:t>
            </a:r>
            <a:r>
              <a:rPr lang="en-US" dirty="0"/>
              <a:t>, </a:t>
            </a:r>
            <a:r>
              <a:rPr lang="en-US" dirty="0" err="1"/>
              <a:t>imageFolderName</a:t>
            </a:r>
            <a:r>
              <a:rPr lang="en-US" dirty="0"/>
              <a:t>, </a:t>
            </a:r>
            <a:r>
              <a:rPr lang="en-US" dirty="0" err="1"/>
              <a:t>resultsFolderName</a:t>
            </a:r>
            <a:r>
              <a:rPr lang="en-US" dirty="0"/>
              <a:t>, resolution, </a:t>
            </a:r>
            <a:r>
              <a:rPr lang="en-US" dirty="0" err="1"/>
              <a:t>PerCut</a:t>
            </a:r>
            <a:r>
              <a:rPr lang="en-US" dirty="0"/>
              <a:t>, </a:t>
            </a:r>
            <a:r>
              <a:rPr lang="en-US" dirty="0" err="1"/>
              <a:t>numPaths</a:t>
            </a:r>
            <a:r>
              <a:rPr lang="en-US" dirty="0"/>
              <a:t>, Mutation, </a:t>
            </a:r>
            <a:r>
              <a:rPr lang="en-US" dirty="0" err="1"/>
              <a:t>primary_nodes_dist</a:t>
            </a:r>
            <a:r>
              <a:rPr lang="en-US" dirty="0"/>
              <a:t>, </a:t>
            </a:r>
            <a:r>
              <a:rPr lang="en-US" dirty="0" err="1"/>
              <a:t>disp_num</a:t>
            </a:r>
            <a:r>
              <a:rPr lang="en-US" dirty="0"/>
              <a:t>, </a:t>
            </a:r>
            <a:r>
              <a:rPr lang="en-US" dirty="0" err="1"/>
              <a:t>annealingTime</a:t>
            </a:r>
            <a:r>
              <a:rPr lang="en-US" dirty="0"/>
              <a:t>, </a:t>
            </a:r>
            <a:r>
              <a:rPr lang="en-US" dirty="0" err="1"/>
              <a:t>numRun</a:t>
            </a:r>
            <a:r>
              <a:rPr lang="en-US" dirty="0"/>
              <a:t>, </a:t>
            </a:r>
            <a:r>
              <a:rPr lang="en-US" dirty="0" err="1"/>
              <a:t>smCut</a:t>
            </a:r>
            <a:r>
              <a:rPr lang="en-US" dirty="0"/>
              <a:t>, </a:t>
            </a:r>
            <a:r>
              <a:rPr lang="en-US" dirty="0" err="1"/>
              <a:t>CPMax</a:t>
            </a:r>
            <a:r>
              <a:rPr lang="en-US" dirty="0"/>
              <a:t>, </a:t>
            </a:r>
            <a:r>
              <a:rPr lang="en-US" dirty="0" err="1"/>
              <a:t>num_smoothing</a:t>
            </a:r>
            <a:r>
              <a:rPr lang="en-US" dirty="0"/>
              <a:t>)</a:t>
            </a:r>
          </a:p>
          <a:p>
            <a:r>
              <a:rPr lang="en-US" dirty="0"/>
              <a:t>Purpose: receive RHCP data from RHCP file and create csv file storing data</a:t>
            </a:r>
          </a:p>
        </p:txBody>
      </p:sp>
    </p:spTree>
    <p:extLst>
      <p:ext uri="{BB962C8B-B14F-4D97-AF65-F5344CB8AC3E}">
        <p14:creationId xmlns:p14="http://schemas.microsoft.com/office/powerpoint/2010/main" val="61572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9120-FB4D-4978-8305-F4DA6C2B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5086-026C-45F9-B99D-5BF1C126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Threshold: differentiate phases</a:t>
            </a:r>
          </a:p>
          <a:p>
            <a:r>
              <a:rPr lang="en-US" dirty="0" err="1"/>
              <a:t>SegHeight</a:t>
            </a:r>
            <a:r>
              <a:rPr lang="en-US" dirty="0"/>
              <a:t>: height of each segment of image (whole image is divided into segments to draw paths in)</a:t>
            </a:r>
          </a:p>
          <a:p>
            <a:r>
              <a:rPr lang="en-US" dirty="0" err="1"/>
              <a:t>SegShift</a:t>
            </a:r>
            <a:r>
              <a:rPr lang="en-US" dirty="0"/>
              <a:t>: shifts segment of image to search the next space for potential pathways</a:t>
            </a:r>
          </a:p>
          <a:p>
            <a:r>
              <a:rPr lang="en-US" dirty="0" err="1"/>
              <a:t>PerCut</a:t>
            </a:r>
            <a:r>
              <a:rPr lang="en-US" dirty="0"/>
              <a:t>: Fraction of child pathways which are kept, used as cutoff value for ending the Genetic Algorithm part when less than </a:t>
            </a:r>
            <a:r>
              <a:rPr lang="en-US" dirty="0" err="1"/>
              <a:t>PerCut</a:t>
            </a:r>
            <a:r>
              <a:rPr lang="en-US" dirty="0"/>
              <a:t> of child pathways are kept*my def: fraction of sub paths which are not deleted at end?</a:t>
            </a:r>
          </a:p>
          <a:p>
            <a:r>
              <a:rPr lang="en-US" dirty="0" err="1"/>
              <a:t>NumPath</a:t>
            </a:r>
            <a:r>
              <a:rPr lang="en-US" dirty="0"/>
              <a:t>: number of parent pathways making up each gene pool per segment* my def. the number of initial paths drawn in a single image segment</a:t>
            </a:r>
          </a:p>
          <a:p>
            <a:r>
              <a:rPr lang="en-US" dirty="0"/>
              <a:t>Mutation : Mutation chance each primary node has when generating a child path in Genetic part** do not understand</a:t>
            </a:r>
          </a:p>
          <a:p>
            <a:r>
              <a:rPr lang="en-US" dirty="0"/>
              <a:t>PD: distance between primary nodes (receive random y-</a:t>
            </a:r>
            <a:r>
              <a:rPr lang="en-US" dirty="0" err="1"/>
              <a:t>coord</a:t>
            </a:r>
            <a:r>
              <a:rPr lang="en-US" dirty="0"/>
              <a:t> and passed between parent and child) **what are primary nodes?</a:t>
            </a:r>
          </a:p>
          <a:p>
            <a:r>
              <a:rPr lang="en-US" dirty="0"/>
              <a:t>DPA: Displacements Per Attempt, the number of primary nodes randomly displaced during each attempt at finding a better path in </a:t>
            </a:r>
            <a:r>
              <a:rPr lang="en-US" b="1" dirty="0"/>
              <a:t>Annealing Algorithm part</a:t>
            </a:r>
          </a:p>
          <a:p>
            <a:r>
              <a:rPr lang="en-US" dirty="0" err="1"/>
              <a:t>NumRun</a:t>
            </a:r>
            <a:r>
              <a:rPr lang="en-US" dirty="0"/>
              <a:t>: Number of times to run algorithm, best result from all runs will be kept</a:t>
            </a:r>
          </a:p>
          <a:p>
            <a:r>
              <a:rPr lang="en-US" dirty="0" err="1"/>
              <a:t>SmCut</a:t>
            </a:r>
            <a:r>
              <a:rPr lang="en-US" dirty="0"/>
              <a:t>: Cutoff value to determine if a smoothing operation should be kept*** is this value out of 1 for perfect smooth?</a:t>
            </a:r>
          </a:p>
          <a:p>
            <a:r>
              <a:rPr lang="en-US" dirty="0" err="1"/>
              <a:t>CPMax</a:t>
            </a:r>
            <a:r>
              <a:rPr lang="en-US" dirty="0"/>
              <a:t>: limit on how many attempted pathways to make</a:t>
            </a:r>
          </a:p>
          <a:p>
            <a:r>
              <a:rPr lang="en-US" dirty="0" err="1"/>
              <a:t>FracParamAlpha</a:t>
            </a:r>
            <a:r>
              <a:rPr lang="en-US" dirty="0"/>
              <a:t>: weight on path going through zirconium (primary phase)</a:t>
            </a:r>
          </a:p>
          <a:p>
            <a:r>
              <a:rPr lang="en-US" dirty="0" err="1"/>
              <a:t>FracParamDelta:weight</a:t>
            </a:r>
            <a:r>
              <a:rPr lang="en-US" dirty="0"/>
              <a:t> on path going through hydride (secondary phase)</a:t>
            </a:r>
          </a:p>
          <a:p>
            <a:r>
              <a:rPr lang="en-US" dirty="0"/>
              <a:t>Child</a:t>
            </a:r>
          </a:p>
          <a:p>
            <a:r>
              <a:rPr lang="en-US" dirty="0"/>
              <a:t>Nodes</a:t>
            </a:r>
          </a:p>
          <a:p>
            <a:r>
              <a:rPr lang="en-US" dirty="0"/>
              <a:t>Eval</a:t>
            </a:r>
          </a:p>
          <a:p>
            <a:r>
              <a:rPr lang="en-US" dirty="0"/>
              <a:t>NPN: primary nodes</a:t>
            </a:r>
          </a:p>
          <a:p>
            <a:r>
              <a:rPr lang="en-US" strike="sngStrike" dirty="0"/>
              <a:t>PN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5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2543DE7-EBD6-41AF-AB46-B42088BD7793}"/>
              </a:ext>
            </a:extLst>
          </p:cNvPr>
          <p:cNvSpPr/>
          <p:nvPr/>
        </p:nvSpPr>
        <p:spPr>
          <a:xfrm>
            <a:off x="4089935" y="21535"/>
            <a:ext cx="3577601" cy="8674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Connectivity_RHCP_main</a:t>
            </a:r>
            <a:endParaRPr lang="en-US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B37A68-5B2F-4D67-A339-08598C15F5FE}"/>
              </a:ext>
            </a:extLst>
          </p:cNvPr>
          <p:cNvSpPr/>
          <p:nvPr/>
        </p:nvSpPr>
        <p:spPr>
          <a:xfrm>
            <a:off x="0" y="29222"/>
            <a:ext cx="2461489" cy="1002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imageBinary_folder</a:t>
            </a:r>
            <a:endParaRPr lang="en-US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5C7E60-C0F8-4A47-BD1F-83EE6BE75922}"/>
              </a:ext>
            </a:extLst>
          </p:cNvPr>
          <p:cNvSpPr/>
          <p:nvPr/>
        </p:nvSpPr>
        <p:spPr>
          <a:xfrm>
            <a:off x="8703" y="1260771"/>
            <a:ext cx="2461489" cy="1002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imageBinary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426D9C-EFDC-41DF-BA71-CBEFEBE6D1DC}"/>
              </a:ext>
            </a:extLst>
          </p:cNvPr>
          <p:cNvSpPr/>
          <p:nvPr/>
        </p:nvSpPr>
        <p:spPr>
          <a:xfrm>
            <a:off x="-1" y="2492320"/>
            <a:ext cx="2461489" cy="100214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Threshold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22356F-440F-42CC-903E-197D1DB211A2}"/>
              </a:ext>
            </a:extLst>
          </p:cNvPr>
          <p:cNvSpPr/>
          <p:nvPr/>
        </p:nvSpPr>
        <p:spPr>
          <a:xfrm>
            <a:off x="9619228" y="29223"/>
            <a:ext cx="2461489" cy="100214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cleanWorkspace</a:t>
            </a:r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1074DB-98E3-42A1-A0C8-408F868A9426}"/>
              </a:ext>
            </a:extLst>
          </p:cNvPr>
          <p:cNvSpPr/>
          <p:nvPr/>
        </p:nvSpPr>
        <p:spPr>
          <a:xfrm>
            <a:off x="9619228" y="1378555"/>
            <a:ext cx="2461489" cy="100214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ImageResolution</a:t>
            </a:r>
            <a:endParaRPr lang="en-US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CD2ED7-38EC-4674-B48D-5032CB316AB8}"/>
              </a:ext>
            </a:extLst>
          </p:cNvPr>
          <p:cNvSpPr/>
          <p:nvPr/>
        </p:nvSpPr>
        <p:spPr>
          <a:xfrm>
            <a:off x="3930232" y="1249536"/>
            <a:ext cx="3897006" cy="67220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Connectivity_RHCP_folder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3B6307-37DA-4CFC-B08E-D5A6248E22D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667536" y="455245"/>
            <a:ext cx="1951692" cy="7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D03A69-684E-47DE-AF90-CDE942238E79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7143608" y="761923"/>
            <a:ext cx="2836097" cy="76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DF8311-DB05-4B5B-97F9-EDAC58CDA8CD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 flipH="1">
            <a:off x="5878735" y="888954"/>
            <a:ext cx="1" cy="36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BD6545-7A42-4AAD-A44E-6AB0DF2BB704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>
            <a:off x="2461489" y="455245"/>
            <a:ext cx="1628446" cy="7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2833A4-845C-40AE-919E-B0B020F7252C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1230745" y="1031367"/>
            <a:ext cx="8703" cy="22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7AFE6C-9E27-4983-A854-C78EFF7ACA2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230744" y="2262916"/>
            <a:ext cx="8704" cy="22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58D12E-EC55-4FB8-9CFD-07F198C4128F}"/>
              </a:ext>
            </a:extLst>
          </p:cNvPr>
          <p:cNvCxnSpPr>
            <a:cxnSpLocks/>
            <a:stCxn id="10" idx="4"/>
            <a:endCxn id="133" idx="0"/>
          </p:cNvCxnSpPr>
          <p:nvPr/>
        </p:nvCxnSpPr>
        <p:spPr>
          <a:xfrm>
            <a:off x="5878735" y="1921745"/>
            <a:ext cx="2" cy="47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814CB73C-0DCB-4460-B0FC-EB5AE9912BDB}"/>
              </a:ext>
            </a:extLst>
          </p:cNvPr>
          <p:cNvSpPr/>
          <p:nvPr/>
        </p:nvSpPr>
        <p:spPr>
          <a:xfrm>
            <a:off x="2916556" y="5798423"/>
            <a:ext cx="2461489" cy="100214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SmoothPaths</a:t>
            </a:r>
            <a:endParaRPr lang="en-US" sz="16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03CAE17-92C1-4698-A03E-C9245D73B71A}"/>
              </a:ext>
            </a:extLst>
          </p:cNvPr>
          <p:cNvSpPr/>
          <p:nvPr/>
        </p:nvSpPr>
        <p:spPr>
          <a:xfrm>
            <a:off x="8110814" y="5549026"/>
            <a:ext cx="2461489" cy="100214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evalPaths</a:t>
            </a:r>
            <a:endParaRPr lang="en-US" sz="16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8B9A22B-CE8A-4764-A7DC-92A95BEEEE7F}"/>
              </a:ext>
            </a:extLst>
          </p:cNvPr>
          <p:cNvSpPr/>
          <p:nvPr/>
        </p:nvSpPr>
        <p:spPr>
          <a:xfrm>
            <a:off x="5687756" y="5971616"/>
            <a:ext cx="1739929" cy="68359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zigZag</a:t>
            </a:r>
            <a:endParaRPr lang="en-US" sz="1600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B75BF25-D87D-400B-8FC1-671FB3995B7C}"/>
              </a:ext>
            </a:extLst>
          </p:cNvPr>
          <p:cNvSpPr/>
          <p:nvPr/>
        </p:nvSpPr>
        <p:spPr>
          <a:xfrm>
            <a:off x="3771267" y="2401420"/>
            <a:ext cx="4214939" cy="77091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Connectivity_RHCP_file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97012D-2DA2-4D34-A6D4-30625C5E1CDB}"/>
              </a:ext>
            </a:extLst>
          </p:cNvPr>
          <p:cNvSpPr/>
          <p:nvPr/>
        </p:nvSpPr>
        <p:spPr>
          <a:xfrm>
            <a:off x="9972898" y="4551008"/>
            <a:ext cx="1813347" cy="7755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Annealing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F74B95-74FC-44AF-A214-582D9C90A163}"/>
              </a:ext>
            </a:extLst>
          </p:cNvPr>
          <p:cNvCxnSpPr>
            <a:cxnSpLocks/>
            <a:stCxn id="133" idx="5"/>
            <a:endCxn id="32" idx="1"/>
          </p:cNvCxnSpPr>
          <p:nvPr/>
        </p:nvCxnSpPr>
        <p:spPr>
          <a:xfrm>
            <a:off x="7368942" y="3059435"/>
            <a:ext cx="2869515" cy="160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E055E11-50D2-48FC-8DC3-71A22B62E0FA}"/>
              </a:ext>
            </a:extLst>
          </p:cNvPr>
          <p:cNvSpPr/>
          <p:nvPr/>
        </p:nvSpPr>
        <p:spPr>
          <a:xfrm>
            <a:off x="3772288" y="3735870"/>
            <a:ext cx="2342923" cy="68359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GeneticAlgorithm</a:t>
            </a:r>
            <a:endParaRPr lang="en-US" sz="16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5D658D-FF29-4F1C-875A-D8D95C8295C4}"/>
              </a:ext>
            </a:extLst>
          </p:cNvPr>
          <p:cNvCxnSpPr>
            <a:cxnSpLocks/>
            <a:stCxn id="149" idx="4"/>
            <a:endCxn id="81" idx="0"/>
          </p:cNvCxnSpPr>
          <p:nvPr/>
        </p:nvCxnSpPr>
        <p:spPr>
          <a:xfrm>
            <a:off x="6188416" y="5725622"/>
            <a:ext cx="369305" cy="24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FA9681F-3AFA-47D6-8C85-DB39FBB08500}"/>
              </a:ext>
            </a:extLst>
          </p:cNvPr>
          <p:cNvCxnSpPr>
            <a:cxnSpLocks/>
            <a:stCxn id="149" idx="4"/>
            <a:endCxn id="79" idx="7"/>
          </p:cNvCxnSpPr>
          <p:nvPr/>
        </p:nvCxnSpPr>
        <p:spPr>
          <a:xfrm flipH="1">
            <a:off x="5017568" y="5725622"/>
            <a:ext cx="1170848" cy="21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286FEFA-4973-491C-B325-4C4A60612515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4943750" y="3136600"/>
            <a:ext cx="73818" cy="59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C90EBB81-4F34-4D10-B15E-71AB642707CB}"/>
              </a:ext>
            </a:extLst>
          </p:cNvPr>
          <p:cNvSpPr/>
          <p:nvPr/>
        </p:nvSpPr>
        <p:spPr>
          <a:xfrm>
            <a:off x="63342" y="5143037"/>
            <a:ext cx="1948721" cy="57757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RandomPathsGenerator</a:t>
            </a:r>
            <a:endParaRPr lang="en-US" sz="16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D2E78E-585B-42DB-849C-F666A570FE21}"/>
              </a:ext>
            </a:extLst>
          </p:cNvPr>
          <p:cNvCxnSpPr>
            <a:cxnSpLocks/>
            <a:stCxn id="133" idx="3"/>
            <a:endCxn id="100" idx="7"/>
          </p:cNvCxnSpPr>
          <p:nvPr/>
        </p:nvCxnSpPr>
        <p:spPr>
          <a:xfrm flipH="1">
            <a:off x="1726679" y="3059435"/>
            <a:ext cx="2661852" cy="216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7D79BD2-C7FF-466C-8404-750883485436}"/>
              </a:ext>
            </a:extLst>
          </p:cNvPr>
          <p:cNvSpPr/>
          <p:nvPr/>
        </p:nvSpPr>
        <p:spPr>
          <a:xfrm>
            <a:off x="141933" y="4204136"/>
            <a:ext cx="1893663" cy="66390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Primary Nodes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2D190AF-96A5-469E-A542-79C532545CC2}"/>
              </a:ext>
            </a:extLst>
          </p:cNvPr>
          <p:cNvCxnSpPr>
            <a:cxnSpLocks/>
            <a:stCxn id="133" idx="3"/>
            <a:endCxn id="106" idx="7"/>
          </p:cNvCxnSpPr>
          <p:nvPr/>
        </p:nvCxnSpPr>
        <p:spPr>
          <a:xfrm flipH="1">
            <a:off x="1758275" y="3059435"/>
            <a:ext cx="2630256" cy="124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B432121E-2B3F-AB43-86EF-4F0B22D08ECD}"/>
              </a:ext>
            </a:extLst>
          </p:cNvPr>
          <p:cNvSpPr/>
          <p:nvPr/>
        </p:nvSpPr>
        <p:spPr>
          <a:xfrm>
            <a:off x="35843" y="6050099"/>
            <a:ext cx="2332604" cy="66094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PlaceGuideNodes</a:t>
            </a:r>
            <a:endParaRPr lang="en-US" sz="16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E2DB243-842E-2B49-B974-F01674140B96}"/>
              </a:ext>
            </a:extLst>
          </p:cNvPr>
          <p:cNvCxnSpPr>
            <a:cxnSpLocks/>
            <a:stCxn id="100" idx="4"/>
            <a:endCxn id="128" idx="0"/>
          </p:cNvCxnSpPr>
          <p:nvPr/>
        </p:nvCxnSpPr>
        <p:spPr>
          <a:xfrm>
            <a:off x="1037703" y="5720613"/>
            <a:ext cx="164442" cy="32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BA86BDF-086A-7947-81C5-77EDEFAB8286}"/>
              </a:ext>
            </a:extLst>
          </p:cNvPr>
          <p:cNvCxnSpPr>
            <a:cxnSpLocks/>
            <a:stCxn id="74" idx="3"/>
            <a:endCxn id="128" idx="7"/>
          </p:cNvCxnSpPr>
          <p:nvPr/>
        </p:nvCxnSpPr>
        <p:spPr>
          <a:xfrm flipH="1">
            <a:off x="2026845" y="4319354"/>
            <a:ext cx="2088556" cy="1827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DB6687D0-0B94-DD4F-8227-9D5F8D0BCDA3}"/>
              </a:ext>
            </a:extLst>
          </p:cNvPr>
          <p:cNvSpPr/>
          <p:nvPr/>
        </p:nvSpPr>
        <p:spPr>
          <a:xfrm>
            <a:off x="5213231" y="4950105"/>
            <a:ext cx="1950370" cy="7755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ImprovePaths</a:t>
            </a:r>
            <a:endParaRPr lang="en-US" sz="1600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E37FF12-B66F-CB40-81ED-60F592DF11FB}"/>
              </a:ext>
            </a:extLst>
          </p:cNvPr>
          <p:cNvCxnSpPr>
            <a:cxnSpLocks/>
            <a:stCxn id="74" idx="5"/>
            <a:endCxn id="149" idx="0"/>
          </p:cNvCxnSpPr>
          <p:nvPr/>
        </p:nvCxnSpPr>
        <p:spPr>
          <a:xfrm>
            <a:off x="5772098" y="4319354"/>
            <a:ext cx="416318" cy="63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8F4A381-6E62-A54A-8579-93640D266A1A}"/>
              </a:ext>
            </a:extLst>
          </p:cNvPr>
          <p:cNvCxnSpPr>
            <a:cxnSpLocks/>
            <a:stCxn id="74" idx="5"/>
            <a:endCxn id="80" idx="1"/>
          </p:cNvCxnSpPr>
          <p:nvPr/>
        </p:nvCxnSpPr>
        <p:spPr>
          <a:xfrm>
            <a:off x="5772098" y="4319354"/>
            <a:ext cx="2699193" cy="137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6D17240-39B8-FF4E-B323-3CBB54EFFCC1}"/>
              </a:ext>
            </a:extLst>
          </p:cNvPr>
          <p:cNvCxnSpPr>
            <a:cxnSpLocks/>
            <a:stCxn id="133" idx="5"/>
            <a:endCxn id="80" idx="0"/>
          </p:cNvCxnSpPr>
          <p:nvPr/>
        </p:nvCxnSpPr>
        <p:spPr>
          <a:xfrm>
            <a:off x="7368942" y="3059435"/>
            <a:ext cx="1972617" cy="248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F3621D-7A69-8946-96A5-1C44FA7EAC61}"/>
              </a:ext>
            </a:extLst>
          </p:cNvPr>
          <p:cNvCxnSpPr>
            <a:cxnSpLocks/>
            <a:stCxn id="81" idx="6"/>
            <a:endCxn id="80" idx="2"/>
          </p:cNvCxnSpPr>
          <p:nvPr/>
        </p:nvCxnSpPr>
        <p:spPr>
          <a:xfrm flipV="1">
            <a:off x="7427685" y="6050099"/>
            <a:ext cx="683129" cy="26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51EE72-B669-3A47-86D9-7D5D7FC04DA0}"/>
              </a:ext>
            </a:extLst>
          </p:cNvPr>
          <p:cNvCxnSpPr>
            <a:cxnSpLocks/>
            <a:stCxn id="32" idx="3"/>
            <a:endCxn id="80" idx="7"/>
          </p:cNvCxnSpPr>
          <p:nvPr/>
        </p:nvCxnSpPr>
        <p:spPr>
          <a:xfrm flipH="1">
            <a:off x="10211826" y="5212953"/>
            <a:ext cx="26631" cy="48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D8C4FA62-42A7-1D4D-843E-B450DC4D1706}"/>
              </a:ext>
            </a:extLst>
          </p:cNvPr>
          <p:cNvSpPr/>
          <p:nvPr/>
        </p:nvSpPr>
        <p:spPr>
          <a:xfrm>
            <a:off x="3275712" y="4904804"/>
            <a:ext cx="1813347" cy="7755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PlotPaths</a:t>
            </a:r>
            <a:endParaRPr lang="en-US" sz="16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D1C7E6-28A4-6E41-A3E0-CA32119B6250}"/>
              </a:ext>
            </a:extLst>
          </p:cNvPr>
          <p:cNvCxnSpPr>
            <a:cxnSpLocks/>
            <a:stCxn id="74" idx="3"/>
            <a:endCxn id="39" idx="0"/>
          </p:cNvCxnSpPr>
          <p:nvPr/>
        </p:nvCxnSpPr>
        <p:spPr>
          <a:xfrm>
            <a:off x="4115401" y="4319354"/>
            <a:ext cx="66985" cy="58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92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5530-C9D7-4318-9EB6-2C19B291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A6030-159C-412F-98BC-19BDE6592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finalPath</a:t>
            </a:r>
            <a:r>
              <a:rPr lang="en-US" dirty="0"/>
              <a:t>]= Annealing(bestPath,annealingTime,disp_num,disp_size,finalEval,binaryImage,fracParamZr,fracParamZrH,valueZrH)</a:t>
            </a:r>
          </a:p>
          <a:p>
            <a:r>
              <a:rPr lang="en-US" dirty="0"/>
              <a:t>Purpose: refine best pathway</a:t>
            </a:r>
          </a:p>
        </p:txBody>
      </p:sp>
    </p:spTree>
    <p:extLst>
      <p:ext uri="{BB962C8B-B14F-4D97-AF65-F5344CB8AC3E}">
        <p14:creationId xmlns:p14="http://schemas.microsoft.com/office/powerpoint/2010/main" val="44629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B952-4520-475F-AE6A-776472A4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GeneticAlgorithm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C2C3-74F2-46E2-9518-52BDE9B3D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[nodes, </a:t>
            </a:r>
            <a:r>
              <a:rPr lang="en-US" dirty="0" err="1"/>
              <a:t>eval</a:t>
            </a:r>
            <a:r>
              <a:rPr lang="en-US" dirty="0"/>
              <a:t>, </a:t>
            </a:r>
            <a:r>
              <a:rPr lang="en-US" dirty="0" err="1"/>
              <a:t>bestPath</a:t>
            </a:r>
            <a:r>
              <a:rPr lang="en-US" dirty="0"/>
              <a:t>, </a:t>
            </a:r>
            <a:r>
              <a:rPr lang="en-US" dirty="0" err="1"/>
              <a:t>bestEval</a:t>
            </a:r>
            <a:r>
              <a:rPr lang="en-US" dirty="0"/>
              <a:t>] = </a:t>
            </a:r>
            <a:r>
              <a:rPr lang="en-US" dirty="0" err="1"/>
              <a:t>GeneticAlgorithm</a:t>
            </a:r>
            <a:r>
              <a:rPr lang="en-US" dirty="0"/>
              <a:t>(</a:t>
            </a:r>
            <a:r>
              <a:rPr lang="en-US" dirty="0" err="1"/>
              <a:t>primary_nodes</a:t>
            </a:r>
            <a:r>
              <a:rPr lang="en-US" dirty="0"/>
              <a:t>, nodes, </a:t>
            </a:r>
            <a:r>
              <a:rPr lang="en-US" dirty="0" err="1"/>
              <a:t>Mutation,CPMax</a:t>
            </a:r>
            <a:r>
              <a:rPr lang="en-US" dirty="0"/>
              <a:t>, </a:t>
            </a:r>
            <a:r>
              <a:rPr lang="en-US" dirty="0" err="1"/>
              <a:t>PerCut,binaryImage,fracParamZr,fracParamZrH,valueZrH</a:t>
            </a:r>
            <a:r>
              <a:rPr lang="en-US" dirty="0"/>
              <a:t>)</a:t>
            </a:r>
          </a:p>
          <a:p>
            <a:r>
              <a:rPr lang="en-US" dirty="0"/>
              <a:t>Purpose: Genetic Algorithm to find best pathway</a:t>
            </a:r>
          </a:p>
          <a:p>
            <a:endParaRPr lang="en-US" dirty="0"/>
          </a:p>
          <a:p>
            <a:pPr lvl="1"/>
            <a:r>
              <a:rPr lang="en-US" dirty="0"/>
              <a:t>Create new path out of two parents</a:t>
            </a:r>
          </a:p>
          <a:p>
            <a:pPr lvl="1"/>
            <a:r>
              <a:rPr lang="en-US" dirty="0"/>
              <a:t>Evaluates the RHCP for each path using </a:t>
            </a:r>
            <a:r>
              <a:rPr lang="en-US" dirty="0" err="1"/>
              <a:t>EvalPaths</a:t>
            </a:r>
            <a:endParaRPr lang="en-US" dirty="0"/>
          </a:p>
          <a:p>
            <a:pPr lvl="1"/>
            <a:r>
              <a:rPr lang="en-US" dirty="0"/>
              <a:t>Smooth each  path using </a:t>
            </a:r>
            <a:r>
              <a:rPr lang="en-US" dirty="0" err="1"/>
              <a:t>SmoothPaths</a:t>
            </a:r>
            <a:endParaRPr lang="en-US" dirty="0"/>
          </a:p>
          <a:p>
            <a:pPr lvl="1"/>
            <a:r>
              <a:rPr lang="en-US" dirty="0"/>
              <a:t>Eliminates unnecessary zigzag in paths using </a:t>
            </a:r>
            <a:r>
              <a:rPr lang="en-US" dirty="0" err="1"/>
              <a:t>ZigZag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5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A49F-1511-42D1-A49B-B09D3AAE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RandomPathsGenerator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B26E-FAC6-41FC-A917-7160537E9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[nodes] = </a:t>
            </a:r>
            <a:r>
              <a:rPr lang="en-US" dirty="0" err="1"/>
              <a:t>RandomPathsGenerator</a:t>
            </a:r>
            <a:r>
              <a:rPr lang="en-US" dirty="0"/>
              <a:t>(binaryImage,numPaths,num_primary_nodes,primary_nodes,primary_nodes_dist)</a:t>
            </a:r>
          </a:p>
          <a:p>
            <a:r>
              <a:rPr lang="en-US" dirty="0"/>
              <a:t>Purpose : </a:t>
            </a:r>
            <a:r>
              <a:rPr lang="en-US" dirty="0" err="1"/>
              <a:t>RandomPathsGenerator</a:t>
            </a:r>
            <a:r>
              <a:rPr lang="en-US" dirty="0"/>
              <a:t> generates </a:t>
            </a:r>
            <a:r>
              <a:rPr lang="en-US" dirty="0" err="1"/>
              <a:t>numPaths</a:t>
            </a:r>
            <a:r>
              <a:rPr lang="en-US" dirty="0"/>
              <a:t> random paths across the image, defines the primary nodes, and defines the guide nodes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9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87C3-8A2E-4603-AFBA-CE87DA49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Primary Nodes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12FDF-E826-4FD6-9754-04EC680FB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num_primary_nodes,primary_nodes</a:t>
            </a:r>
            <a:r>
              <a:rPr lang="en-US" dirty="0"/>
              <a:t>] = </a:t>
            </a:r>
            <a:r>
              <a:rPr lang="en-US" dirty="0" err="1"/>
              <a:t>PrimaryNodes</a:t>
            </a:r>
            <a:r>
              <a:rPr lang="en-US" dirty="0"/>
              <a:t>(</a:t>
            </a:r>
            <a:r>
              <a:rPr lang="en-US" dirty="0" err="1"/>
              <a:t>length_binaryImage,primary_nodes_dist</a:t>
            </a:r>
            <a:r>
              <a:rPr lang="en-US" dirty="0"/>
              <a:t>)</a:t>
            </a:r>
          </a:p>
          <a:p>
            <a:r>
              <a:rPr lang="en-US" dirty="0"/>
              <a:t>Purpose: </a:t>
            </a:r>
            <a:r>
              <a:rPr lang="en-US" dirty="0" err="1"/>
              <a:t>PrimaryNodes</a:t>
            </a:r>
            <a:r>
              <a:rPr lang="en-US" dirty="0"/>
              <a:t> determines the position of the primary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2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BD6D-4106-496A-BF1F-E8E6E8BF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SmoothPaths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8F2EC-7770-41D3-96CD-F9E35AEC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[nodes] = </a:t>
            </a:r>
            <a:r>
              <a:rPr lang="en-US" dirty="0" err="1"/>
              <a:t>SmoothPaths</a:t>
            </a:r>
            <a:r>
              <a:rPr lang="en-US" dirty="0"/>
              <a:t>(</a:t>
            </a:r>
            <a:r>
              <a:rPr lang="en-US" dirty="0" err="1"/>
              <a:t>nodes,binaryImage</a:t>
            </a:r>
            <a:r>
              <a:rPr lang="en-US" dirty="0"/>
              <a:t>)</a:t>
            </a:r>
          </a:p>
          <a:p>
            <a:r>
              <a:rPr lang="en-US" dirty="0"/>
              <a:t>Purpose:  </a:t>
            </a:r>
            <a:r>
              <a:rPr lang="en-US" dirty="0" err="1"/>
              <a:t>SmoothPaths</a:t>
            </a:r>
            <a:r>
              <a:rPr lang="en-US" dirty="0"/>
              <a:t> takes the nodes of all paths described by nodes and the  binary image, and makes sure that the paths go straight within each  phase.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6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BD6D-4106-496A-BF1F-E8E6E8BF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EvalPaths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8F2EC-7770-41D3-96CD-F9E35AEC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eval</a:t>
            </a:r>
            <a:r>
              <a:rPr lang="en-US" dirty="0"/>
              <a:t>] = </a:t>
            </a:r>
            <a:r>
              <a:rPr lang="en-US" dirty="0" err="1"/>
              <a:t>EvalPaths</a:t>
            </a:r>
            <a:r>
              <a:rPr lang="en-US" dirty="0"/>
              <a:t>(</a:t>
            </a:r>
            <a:r>
              <a:rPr lang="en-US" dirty="0" err="1"/>
              <a:t>nodes,binaryImage,fracParamZr,fracParamZrH,valueZrH</a:t>
            </a:r>
            <a:r>
              <a:rPr lang="en-US" dirty="0"/>
              <a:t>)</a:t>
            </a:r>
          </a:p>
          <a:p>
            <a:r>
              <a:rPr lang="en-US" dirty="0"/>
              <a:t>Purpose:  </a:t>
            </a:r>
            <a:r>
              <a:rPr lang="en-US" dirty="0" err="1"/>
              <a:t>EvalPaths</a:t>
            </a:r>
            <a:r>
              <a:rPr lang="en-US" dirty="0"/>
              <a:t> takes all paths described in nodes, the binary image, as well as the parameters for fracture for both phases and the indicator of </a:t>
            </a:r>
            <a:r>
              <a:rPr lang="en-US" dirty="0" err="1"/>
              <a:t>ZrH</a:t>
            </a:r>
            <a:r>
              <a:rPr lang="en-US" dirty="0"/>
              <a:t>, and returns the radial hydride continuous path value for each path, as well as the normalized path lengths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9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BD6D-4106-496A-BF1F-E8E6E8BF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zigZag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8F2EC-7770-41D3-96CD-F9E35AEC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[nodes] = </a:t>
            </a:r>
            <a:r>
              <a:rPr lang="en-US" dirty="0" err="1"/>
              <a:t>ZigZag</a:t>
            </a:r>
            <a:r>
              <a:rPr lang="en-US" dirty="0"/>
              <a:t>(</a:t>
            </a:r>
            <a:r>
              <a:rPr lang="en-US" dirty="0" err="1"/>
              <a:t>smCut,nodes,binaryImage,valueZrH</a:t>
            </a:r>
            <a:r>
              <a:rPr lang="en-US" dirty="0"/>
              <a:t>)</a:t>
            </a:r>
          </a:p>
          <a:p>
            <a:r>
              <a:rPr lang="en-US" dirty="0"/>
              <a:t>Purpose: </a:t>
            </a:r>
            <a:r>
              <a:rPr lang="en-US" dirty="0" err="1"/>
              <a:t>ZigZag</a:t>
            </a:r>
            <a:r>
              <a:rPr lang="en-US" dirty="0"/>
              <a:t> takes the nodes of paths described by nodes, the </a:t>
            </a:r>
            <a:r>
              <a:rPr lang="en-US" dirty="0" err="1"/>
              <a:t>binaryImage</a:t>
            </a:r>
            <a:r>
              <a:rPr lang="en-US" dirty="0"/>
              <a:t>, as well as the parameter </a:t>
            </a:r>
            <a:r>
              <a:rPr lang="en-US" dirty="0" err="1"/>
              <a:t>smCut</a:t>
            </a:r>
            <a:r>
              <a:rPr lang="en-US" dirty="0"/>
              <a:t> (smoothing cutoff) to remove the parts of the path that exit a phase for only a short length without improving the path more than </a:t>
            </a:r>
            <a:r>
              <a:rPr lang="en-US" dirty="0" err="1"/>
              <a:t>smCut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7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879</Words>
  <Application>Microsoft Macintosh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RHCP Code Breakdown</vt:lpstr>
      <vt:lpstr>PowerPoint Presentation</vt:lpstr>
      <vt:lpstr>Annealing</vt:lpstr>
      <vt:lpstr>GeneticAlgorithm </vt:lpstr>
      <vt:lpstr>RandomPathsGenerator </vt:lpstr>
      <vt:lpstr>Primary Nodes  </vt:lpstr>
      <vt:lpstr>SmoothPaths</vt:lpstr>
      <vt:lpstr>EvalPaths</vt:lpstr>
      <vt:lpstr>zigZag</vt:lpstr>
      <vt:lpstr>Connectivity_RHCP_file</vt:lpstr>
      <vt:lpstr>Connectivity_RHCP_main </vt:lpstr>
      <vt:lpstr>Connectivity_RHCP_folder</vt:lpstr>
      <vt:lpstr>Input Definitions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Cailon D Frank</dc:creator>
  <cp:lastModifiedBy>SIMON, PIERRE-CLEMENT</cp:lastModifiedBy>
  <cp:revision>51</cp:revision>
  <dcterms:created xsi:type="dcterms:W3CDTF">2020-01-28T14:48:57Z</dcterms:created>
  <dcterms:modified xsi:type="dcterms:W3CDTF">2020-04-26T21:22:51Z</dcterms:modified>
</cp:coreProperties>
</file>