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7" autoAdjust="0"/>
    <p:restoredTop sz="94660"/>
  </p:normalViewPr>
  <p:slideViewPr>
    <p:cSldViewPr snapToGrid="0">
      <p:cViewPr varScale="1">
        <p:scale>
          <a:sx n="186" d="100"/>
          <a:sy n="186" d="100"/>
        </p:scale>
        <p:origin x="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3F0C-9806-4E54-B10E-BEEBC1E94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BC96A-4CA2-4BD1-AAEF-77961D208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57E14-1605-4943-B3C7-CD5DE375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D2C52-29B2-4DAB-BCCB-27E0527E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190E7-0F70-4FE2-A26A-5420E451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4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E0B8-1D6F-4BEF-91FD-521B08CA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0ECEF-9EFD-4274-BAF6-CC29FFE94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2EC4-F17B-4B03-9134-6F21CCF3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D27FF-01C2-4FD6-BF79-0BE12784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95331-4568-430F-A4B5-AD5D700E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0B0-D878-4132-9C29-E0623819B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C8281-1CBC-4E68-A691-F730FCFA9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FD68A-A5A3-4D67-8CD7-7789536F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5FD3A-1FDE-43B4-8C07-6B2F688C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CF626-844D-4650-9C7D-CF6F1084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4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B596-E7D8-4337-8274-848E9607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DDB9-B259-4912-A716-4B4F1C623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98360-7C4A-40E6-AC3D-C17AC8F9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57218-3655-403D-AC3F-BA060EB24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8DBB4-33AE-4AA4-A548-7D19B8B9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9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805C-F212-4CE2-AB1B-6933CED9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4CDC8-EA4D-4670-8C0C-18B016C93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1E180-CA71-4E03-97D3-CB099D61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A110B-3F18-4A83-B174-6535EF65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F9E67-4A78-47E6-BF46-17B7DC22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9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1244-8538-4009-8203-9CB79D82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6F97-5AF2-44B5-A5FB-336529E53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3037F-0DFB-4902-863C-B2D48FB63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E4D20-1C87-40CB-A0E2-6DD37CCF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12F11-D41B-4E2B-831B-7AF63B61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C3347-08C0-493C-A27A-50D9C06D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6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EC1E-EF7E-4E88-96E4-17CA1103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D4AC5-2529-4BF3-8527-0BB4D9500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1D3EC-FF18-4DE6-BFAB-F14239725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D70DA-610B-48A6-8634-E1D9AE103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549A9-EF55-481B-9A9D-2A394BBC0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4493B-BCCD-4894-8F9D-7D9C156A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E760E-012F-4E96-9063-7363175E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97657-CF0C-4620-BEAF-A9014202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5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E9A8-2398-4BEA-BD60-C1DE25D9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BF2E4-D078-4270-8777-09942078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B3A4E-F8CD-4842-A711-880C4461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519F6-F1A1-4CAE-B3E7-4B16A14A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9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8FE8C-A20E-4931-8D05-4F5D88E1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7775D-2E4C-4B8A-AE5B-2D99CAED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3348E-BBC4-420D-BE0E-C5B7CFF2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9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1D4E-56DE-48B6-8BB4-241145C4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90AE-4287-4C4B-ACCB-227C51CD9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FF768-B3FF-4B2B-AC2A-7E7A6B962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78DB6-23BF-4C42-B687-C19FAD98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20BB7-9489-4593-B6D5-7E6F49DE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8F114-BCA5-43BA-81DC-009A0328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7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9874-F7AE-4DF1-9235-3098EA73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4ACE9-F434-4939-8499-348454015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086C0-7656-4F33-885D-FFA8DF664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EE4BE-B4B0-4CBA-9334-3B7EAFFC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07AA4-45AC-493B-A1EB-ED941BAE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BDA4E-AF43-4964-8368-CD0B9755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1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67C11-72F7-4213-8981-0C6F0D35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547B0-92BD-4F5A-86AC-FD25F8D7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E38CC-175C-4CF0-9E88-CB1E1F6F1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567EA-9576-4278-B31F-152D9E217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110A4-56CC-4E90-BB59-D184252D6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7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7DB6-2794-4FE6-A503-CD622D9B9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RHCP Code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8805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D2AA093-B4C6-8640-BF98-5C99248A219D}"/>
              </a:ext>
            </a:extLst>
          </p:cNvPr>
          <p:cNvSpPr/>
          <p:nvPr/>
        </p:nvSpPr>
        <p:spPr>
          <a:xfrm>
            <a:off x="72514" y="1937880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imageBinary_folder.m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3F32C78-9C12-BF41-A500-02AA38AE306A}"/>
              </a:ext>
            </a:extLst>
          </p:cNvPr>
          <p:cNvSpPr/>
          <p:nvPr/>
        </p:nvSpPr>
        <p:spPr>
          <a:xfrm>
            <a:off x="72514" y="540040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cleanWorkspace.m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34E5095-0A57-8142-874D-32ECEDB14345}"/>
              </a:ext>
            </a:extLst>
          </p:cNvPr>
          <p:cNvSpPr/>
          <p:nvPr/>
        </p:nvSpPr>
        <p:spPr>
          <a:xfrm>
            <a:off x="72514" y="1238960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ImageResolution.m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352ED37-3EB8-7D40-9ABA-512E1CEE630D}"/>
              </a:ext>
            </a:extLst>
          </p:cNvPr>
          <p:cNvSpPr/>
          <p:nvPr/>
        </p:nvSpPr>
        <p:spPr>
          <a:xfrm>
            <a:off x="72514" y="2636800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imageBinary.m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F7334C6-AE71-A742-A5FA-2A0FEA2CA590}"/>
              </a:ext>
            </a:extLst>
          </p:cNvPr>
          <p:cNvSpPr/>
          <p:nvPr/>
        </p:nvSpPr>
        <p:spPr>
          <a:xfrm>
            <a:off x="72514" y="3335720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Threshold.m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1416D2E-1C00-6C4B-A7EA-3AF156775B68}"/>
              </a:ext>
            </a:extLst>
          </p:cNvPr>
          <p:cNvSpPr/>
          <p:nvPr/>
        </p:nvSpPr>
        <p:spPr>
          <a:xfrm>
            <a:off x="5448576" y="1974480"/>
            <a:ext cx="2268068" cy="41732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RHCP_file.m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34C2641-B324-BC4A-A7D1-CF4FE6D936A3}"/>
              </a:ext>
            </a:extLst>
          </p:cNvPr>
          <p:cNvSpPr/>
          <p:nvPr/>
        </p:nvSpPr>
        <p:spPr>
          <a:xfrm>
            <a:off x="3954461" y="58868"/>
            <a:ext cx="2268068" cy="41732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RHF_main.m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F46305D-80FD-1442-819C-938A219E573D}"/>
              </a:ext>
            </a:extLst>
          </p:cNvPr>
          <p:cNvSpPr/>
          <p:nvPr/>
        </p:nvSpPr>
        <p:spPr>
          <a:xfrm>
            <a:off x="5448577" y="1279372"/>
            <a:ext cx="2268068" cy="41732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RHCP_folder.m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4D99284-7E0D-954F-A96C-7FE9CAEF8B02}"/>
              </a:ext>
            </a:extLst>
          </p:cNvPr>
          <p:cNvSpPr/>
          <p:nvPr/>
        </p:nvSpPr>
        <p:spPr>
          <a:xfrm>
            <a:off x="2820427" y="2639878"/>
            <a:ext cx="2268068" cy="41732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PrimaryNodes.m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25EEDE0-0C1A-6342-BFF1-7B04D440C3A7}"/>
              </a:ext>
            </a:extLst>
          </p:cNvPr>
          <p:cNvSpPr/>
          <p:nvPr/>
        </p:nvSpPr>
        <p:spPr>
          <a:xfrm>
            <a:off x="6196962" y="2917657"/>
            <a:ext cx="2268068" cy="41732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GeneticAlgorithm.m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D9158A8-C207-AE46-B4B0-B1F4AA8217B6}"/>
              </a:ext>
            </a:extLst>
          </p:cNvPr>
          <p:cNvSpPr/>
          <p:nvPr/>
        </p:nvSpPr>
        <p:spPr>
          <a:xfrm>
            <a:off x="72514" y="4039804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Threshold.fig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421CB38-C4A0-5341-AA2D-218ABCBD3F63}"/>
              </a:ext>
            </a:extLst>
          </p:cNvPr>
          <p:cNvSpPr/>
          <p:nvPr/>
        </p:nvSpPr>
        <p:spPr>
          <a:xfrm>
            <a:off x="2820427" y="1932119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dir2.m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13E6D1F-6364-354C-90E6-D247DC8D0B14}"/>
              </a:ext>
            </a:extLst>
          </p:cNvPr>
          <p:cNvSpPr/>
          <p:nvPr/>
        </p:nvSpPr>
        <p:spPr>
          <a:xfrm>
            <a:off x="58470" y="4650524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Verification_Continuity_Script.m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A9C9D1B-7CD5-EA41-AC00-1353643890C2}"/>
              </a:ext>
            </a:extLst>
          </p:cNvPr>
          <p:cNvSpPr/>
          <p:nvPr/>
        </p:nvSpPr>
        <p:spPr>
          <a:xfrm>
            <a:off x="58470" y="5444709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Verification_Continuity.m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202FFA6-3A64-264C-9B2B-1E345B9E79D6}"/>
              </a:ext>
            </a:extLst>
          </p:cNvPr>
          <p:cNvSpPr/>
          <p:nvPr/>
        </p:nvSpPr>
        <p:spPr>
          <a:xfrm>
            <a:off x="2667876" y="5445949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Validation_Measurements_Analysis.m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E43F488-ED44-3847-B9C3-CF0FBC2B8C32}"/>
              </a:ext>
            </a:extLst>
          </p:cNvPr>
          <p:cNvSpPr/>
          <p:nvPr/>
        </p:nvSpPr>
        <p:spPr>
          <a:xfrm>
            <a:off x="58470" y="6241956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Verification_Plot_Best_Paths_Figures.m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087137-91C8-4942-8E8F-662FFBEE58DA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1192504" y="5067853"/>
            <a:ext cx="0" cy="376856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D02B30D-C6DD-2A47-8383-A5C37C8B8F20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>
            <a:off x="1192504" y="5862038"/>
            <a:ext cx="0" cy="379918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10A799-4BF3-C343-BFF4-FF097CA7E055}"/>
              </a:ext>
            </a:extLst>
          </p:cNvPr>
          <p:cNvCxnSpPr>
            <a:cxnSpLocks/>
            <a:stCxn id="41" idx="3"/>
            <a:endCxn id="53" idx="1"/>
          </p:cNvCxnSpPr>
          <p:nvPr/>
        </p:nvCxnSpPr>
        <p:spPr>
          <a:xfrm flipV="1">
            <a:off x="2340582" y="2140784"/>
            <a:ext cx="479845" cy="5761"/>
          </a:xfrm>
          <a:prstGeom prst="straightConnector1">
            <a:avLst/>
          </a:prstGeom>
          <a:ln w="12700">
            <a:gradFill flip="none" rotWithShape="1"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0" scaled="1"/>
              <a:tileRect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A8764B-F820-3543-82C3-D756A37304A5}"/>
              </a:ext>
            </a:extLst>
          </p:cNvPr>
          <p:cNvCxnSpPr>
            <a:cxnSpLocks/>
            <a:stCxn id="49" idx="1"/>
            <a:endCxn id="53" idx="3"/>
          </p:cNvCxnSpPr>
          <p:nvPr/>
        </p:nvCxnSpPr>
        <p:spPr>
          <a:xfrm flipH="1">
            <a:off x="5088495" y="1488037"/>
            <a:ext cx="360082" cy="652747"/>
          </a:xfrm>
          <a:prstGeom prst="straightConnector1">
            <a:avLst/>
          </a:prstGeom>
          <a:ln w="12700">
            <a:gradFill>
              <a:gsLst>
                <a:gs pos="0">
                  <a:srgbClr val="2F518F"/>
                </a:gs>
                <a:gs pos="98000">
                  <a:schemeClr val="accent3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DBE87D0-4C7A-C643-B1EB-7CA05EEA0360}"/>
              </a:ext>
            </a:extLst>
          </p:cNvPr>
          <p:cNvCxnSpPr>
            <a:cxnSpLocks/>
            <a:stCxn id="41" idx="2"/>
            <a:endCxn id="45" idx="0"/>
          </p:cNvCxnSpPr>
          <p:nvPr/>
        </p:nvCxnSpPr>
        <p:spPr>
          <a:xfrm>
            <a:off x="1206548" y="2355209"/>
            <a:ext cx="0" cy="28159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9172607-3910-D44C-9DF3-2C2A64903E70}"/>
              </a:ext>
            </a:extLst>
          </p:cNvPr>
          <p:cNvCxnSpPr>
            <a:cxnSpLocks/>
          </p:cNvCxnSpPr>
          <p:nvPr/>
        </p:nvCxnSpPr>
        <p:spPr>
          <a:xfrm>
            <a:off x="1206548" y="3054129"/>
            <a:ext cx="0" cy="28159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2EB1A4F-C77B-104A-87FB-5C013E81A8BB}"/>
              </a:ext>
            </a:extLst>
          </p:cNvPr>
          <p:cNvCxnSpPr>
            <a:cxnSpLocks/>
          </p:cNvCxnSpPr>
          <p:nvPr/>
        </p:nvCxnSpPr>
        <p:spPr>
          <a:xfrm>
            <a:off x="1206548" y="3753049"/>
            <a:ext cx="0" cy="28159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EA589F5-AB5D-544A-B630-8FF97A5ABBA2}"/>
              </a:ext>
            </a:extLst>
          </p:cNvPr>
          <p:cNvCxnSpPr>
            <a:cxnSpLocks/>
            <a:stCxn id="48" idx="2"/>
            <a:endCxn id="42" idx="3"/>
          </p:cNvCxnSpPr>
          <p:nvPr/>
        </p:nvCxnSpPr>
        <p:spPr>
          <a:xfrm flipH="1">
            <a:off x="2340582" y="476197"/>
            <a:ext cx="2747913" cy="272508"/>
          </a:xfrm>
          <a:prstGeom prst="straightConnector1">
            <a:avLst/>
          </a:prstGeom>
          <a:ln w="12700">
            <a:gradFill>
              <a:gsLst>
                <a:gs pos="98000">
                  <a:schemeClr val="accent3"/>
                </a:gs>
                <a:gs pos="0">
                  <a:srgbClr val="2F518F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32B4D5-E65E-924D-8FF8-00598B86ADF7}"/>
              </a:ext>
            </a:extLst>
          </p:cNvPr>
          <p:cNvCxnSpPr>
            <a:cxnSpLocks/>
            <a:stCxn id="48" idx="2"/>
            <a:endCxn id="44" idx="3"/>
          </p:cNvCxnSpPr>
          <p:nvPr/>
        </p:nvCxnSpPr>
        <p:spPr>
          <a:xfrm flipH="1">
            <a:off x="2340582" y="476197"/>
            <a:ext cx="2747913" cy="971428"/>
          </a:xfrm>
          <a:prstGeom prst="straightConnector1">
            <a:avLst/>
          </a:prstGeom>
          <a:ln w="12700">
            <a:gradFill>
              <a:gsLst>
                <a:gs pos="0">
                  <a:srgbClr val="2F518F"/>
                </a:gs>
                <a:gs pos="98000">
                  <a:schemeClr val="tx2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F0F9F68-6923-FB49-93C6-47543DC7A724}"/>
              </a:ext>
            </a:extLst>
          </p:cNvPr>
          <p:cNvCxnSpPr>
            <a:cxnSpLocks/>
            <a:stCxn id="48" idx="2"/>
            <a:endCxn id="41" idx="3"/>
          </p:cNvCxnSpPr>
          <p:nvPr/>
        </p:nvCxnSpPr>
        <p:spPr>
          <a:xfrm flipH="1">
            <a:off x="2340582" y="476197"/>
            <a:ext cx="2747913" cy="1670348"/>
          </a:xfrm>
          <a:prstGeom prst="straightConnector1">
            <a:avLst/>
          </a:prstGeom>
          <a:ln w="12700">
            <a:gradFill>
              <a:gsLst>
                <a:gs pos="0">
                  <a:srgbClr val="2F518F"/>
                </a:gs>
                <a:gs pos="99000">
                  <a:schemeClr val="accent6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CE163DB-56CD-964B-A363-55CC5B9368E3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5088495" y="476197"/>
            <a:ext cx="1494116" cy="803175"/>
          </a:xfrm>
          <a:prstGeom prst="straightConnector1">
            <a:avLst/>
          </a:prstGeom>
          <a:ln w="12700">
            <a:solidFill>
              <a:srgbClr val="2F518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AB35E60-5877-6046-B41B-E346B5E4A5CC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 flipH="1">
            <a:off x="6582610" y="1696701"/>
            <a:ext cx="1" cy="277779"/>
          </a:xfrm>
          <a:prstGeom prst="straightConnector1">
            <a:avLst/>
          </a:prstGeom>
          <a:ln w="12700">
            <a:solidFill>
              <a:srgbClr val="2F518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4C2F289-F8ED-D44D-9ADD-449126D0D972}"/>
              </a:ext>
            </a:extLst>
          </p:cNvPr>
          <p:cNvCxnSpPr>
            <a:cxnSpLocks/>
            <a:stCxn id="47" idx="2"/>
            <a:endCxn id="50" idx="3"/>
          </p:cNvCxnSpPr>
          <p:nvPr/>
        </p:nvCxnSpPr>
        <p:spPr>
          <a:xfrm flipH="1">
            <a:off x="5088495" y="2391809"/>
            <a:ext cx="1494115" cy="456734"/>
          </a:xfrm>
          <a:prstGeom prst="straightConnector1">
            <a:avLst/>
          </a:prstGeom>
          <a:ln w="12700">
            <a:solidFill>
              <a:srgbClr val="2F518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2F85578-C2CA-FD4A-B38E-ED86E352471D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>
            <a:off x="6582610" y="2391809"/>
            <a:ext cx="748386" cy="525848"/>
          </a:xfrm>
          <a:prstGeom prst="straightConnector1">
            <a:avLst/>
          </a:prstGeom>
          <a:ln w="12700">
            <a:solidFill>
              <a:srgbClr val="2F518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E0B7BF7B-A5BE-B24B-AB37-E543F0C30F03}"/>
              </a:ext>
            </a:extLst>
          </p:cNvPr>
          <p:cNvSpPr/>
          <p:nvPr/>
        </p:nvSpPr>
        <p:spPr>
          <a:xfrm>
            <a:off x="2820427" y="3335719"/>
            <a:ext cx="2268068" cy="41732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RandomPathsGenerator.m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5CB1AB4-2ECA-4E42-BCD5-9CE829BE4BC6}"/>
              </a:ext>
            </a:extLst>
          </p:cNvPr>
          <p:cNvCxnSpPr>
            <a:cxnSpLocks/>
            <a:stCxn id="47" idx="2"/>
            <a:endCxn id="87" idx="3"/>
          </p:cNvCxnSpPr>
          <p:nvPr/>
        </p:nvCxnSpPr>
        <p:spPr>
          <a:xfrm flipH="1">
            <a:off x="5088495" y="2391809"/>
            <a:ext cx="1494115" cy="1152575"/>
          </a:xfrm>
          <a:prstGeom prst="straightConnector1">
            <a:avLst/>
          </a:prstGeom>
          <a:ln w="12700">
            <a:solidFill>
              <a:srgbClr val="2F518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4CE1A648-66E2-D94D-AC75-8D0DC27A66FE}"/>
              </a:ext>
            </a:extLst>
          </p:cNvPr>
          <p:cNvSpPr/>
          <p:nvPr/>
        </p:nvSpPr>
        <p:spPr>
          <a:xfrm>
            <a:off x="2820427" y="4031560"/>
            <a:ext cx="2268068" cy="41732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PlaceGuideNodes.m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98CA3D0-ECE2-614A-BCCE-E2986C578FBE}"/>
              </a:ext>
            </a:extLst>
          </p:cNvPr>
          <p:cNvSpPr/>
          <p:nvPr/>
        </p:nvSpPr>
        <p:spPr>
          <a:xfrm>
            <a:off x="9599064" y="3988817"/>
            <a:ext cx="2268068" cy="41732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PlotPaths.m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AFA78238-B011-6A43-94A1-8DD649B57150}"/>
              </a:ext>
            </a:extLst>
          </p:cNvPr>
          <p:cNvSpPr/>
          <p:nvPr/>
        </p:nvSpPr>
        <p:spPr>
          <a:xfrm>
            <a:off x="8624189" y="5555577"/>
            <a:ext cx="2268068" cy="41732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EvalPaths.m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85256760-3708-B242-BFA4-DF1EBC818B34}"/>
              </a:ext>
            </a:extLst>
          </p:cNvPr>
          <p:cNvSpPr/>
          <p:nvPr/>
        </p:nvSpPr>
        <p:spPr>
          <a:xfrm>
            <a:off x="5412502" y="4030827"/>
            <a:ext cx="2268068" cy="41732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ImprovePaths.m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B0B748E5-393E-E043-840C-73150BED7A35}"/>
              </a:ext>
            </a:extLst>
          </p:cNvPr>
          <p:cNvSpPr/>
          <p:nvPr/>
        </p:nvSpPr>
        <p:spPr>
          <a:xfrm>
            <a:off x="6606067" y="4793202"/>
            <a:ext cx="2268068" cy="41732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ZigZag.m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A6B89E8F-5D37-7446-9298-4EAF2D830D82}"/>
              </a:ext>
            </a:extLst>
          </p:cNvPr>
          <p:cNvSpPr/>
          <p:nvPr/>
        </p:nvSpPr>
        <p:spPr>
          <a:xfrm>
            <a:off x="4231904" y="4793202"/>
            <a:ext cx="2268068" cy="41732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SmoothPaths.m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95D7A7DB-35AB-CE4F-9CD9-F7D219CE6DAF}"/>
              </a:ext>
            </a:extLst>
          </p:cNvPr>
          <p:cNvSpPr/>
          <p:nvPr/>
        </p:nvSpPr>
        <p:spPr>
          <a:xfrm>
            <a:off x="9599064" y="2321937"/>
            <a:ext cx="2268068" cy="41732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Annealing.m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8A4CC17D-3DEC-7944-864C-D5D85A614ACB}"/>
              </a:ext>
            </a:extLst>
          </p:cNvPr>
          <p:cNvSpPr/>
          <p:nvPr/>
        </p:nvSpPr>
        <p:spPr>
          <a:xfrm>
            <a:off x="9599064" y="2848542"/>
            <a:ext cx="2268068" cy="41732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BridgeBands.m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543641F-7B84-C545-8B2F-AC4AAD551C05}"/>
              </a:ext>
            </a:extLst>
          </p:cNvPr>
          <p:cNvSpPr/>
          <p:nvPr/>
        </p:nvSpPr>
        <p:spPr>
          <a:xfrm>
            <a:off x="5513741" y="5561835"/>
            <a:ext cx="2268068" cy="41732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CompletePath.m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8AC1D0A-4A2F-D849-97B1-0B4EF11863E4}"/>
              </a:ext>
            </a:extLst>
          </p:cNvPr>
          <p:cNvSpPr/>
          <p:nvPr/>
        </p:nvSpPr>
        <p:spPr>
          <a:xfrm>
            <a:off x="9599064" y="3371402"/>
            <a:ext cx="2268068" cy="41732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plotAcceptance.m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CC685F9F-DB93-AA42-A5EB-A6B449826279}"/>
              </a:ext>
            </a:extLst>
          </p:cNvPr>
          <p:cNvSpPr/>
          <p:nvPr/>
        </p:nvSpPr>
        <p:spPr>
          <a:xfrm>
            <a:off x="9599064" y="4606232"/>
            <a:ext cx="2268068" cy="41732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plotEval.m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4AE71706-3CCB-BA46-AC41-56283383B146}"/>
              </a:ext>
            </a:extLst>
          </p:cNvPr>
          <p:cNvSpPr/>
          <p:nvPr/>
        </p:nvSpPr>
        <p:spPr>
          <a:xfrm>
            <a:off x="2667876" y="6077853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Validation_User_paths_evaluation.m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F04E5F8-9E77-DA4C-ABF2-20A3714DFB4B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>
          <a:xfrm>
            <a:off x="3954461" y="3753048"/>
            <a:ext cx="0" cy="278512"/>
          </a:xfrm>
          <a:prstGeom prst="straightConnector1">
            <a:avLst/>
          </a:prstGeom>
          <a:ln w="12700">
            <a:solidFill>
              <a:srgbClr val="2F518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C7E1177-A2F6-9B40-A0BF-20F88B4B9764}"/>
              </a:ext>
            </a:extLst>
          </p:cNvPr>
          <p:cNvCxnSpPr>
            <a:cxnSpLocks/>
            <a:stCxn id="51" idx="1"/>
            <a:endCxn id="90" idx="3"/>
          </p:cNvCxnSpPr>
          <p:nvPr/>
        </p:nvCxnSpPr>
        <p:spPr>
          <a:xfrm flipH="1">
            <a:off x="5088495" y="3126322"/>
            <a:ext cx="1108467" cy="1113903"/>
          </a:xfrm>
          <a:prstGeom prst="straightConnector1">
            <a:avLst/>
          </a:prstGeom>
          <a:ln w="12700">
            <a:solidFill>
              <a:srgbClr val="2F518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BD062C5-E905-494B-8716-986791A1EA87}"/>
              </a:ext>
            </a:extLst>
          </p:cNvPr>
          <p:cNvCxnSpPr>
            <a:cxnSpLocks/>
            <a:stCxn id="51" idx="2"/>
            <a:endCxn id="97" idx="1"/>
          </p:cNvCxnSpPr>
          <p:nvPr/>
        </p:nvCxnSpPr>
        <p:spPr>
          <a:xfrm>
            <a:off x="7330996" y="3334986"/>
            <a:ext cx="2268068" cy="862496"/>
          </a:xfrm>
          <a:prstGeom prst="straightConnector1">
            <a:avLst/>
          </a:prstGeom>
          <a:ln w="12700">
            <a:solidFill>
              <a:srgbClr val="2F518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4CE6A83-A1D7-814F-9202-3427588C5531}"/>
              </a:ext>
            </a:extLst>
          </p:cNvPr>
          <p:cNvCxnSpPr>
            <a:cxnSpLocks/>
            <a:stCxn id="51" idx="2"/>
            <a:endCxn id="108" idx="1"/>
          </p:cNvCxnSpPr>
          <p:nvPr/>
        </p:nvCxnSpPr>
        <p:spPr>
          <a:xfrm>
            <a:off x="7330996" y="3334986"/>
            <a:ext cx="2268068" cy="1479911"/>
          </a:xfrm>
          <a:prstGeom prst="straightConnector1">
            <a:avLst/>
          </a:prstGeom>
          <a:ln w="12700">
            <a:solidFill>
              <a:srgbClr val="2F518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BEE1159-1927-594B-B5FD-E086F1D3AD84}"/>
              </a:ext>
            </a:extLst>
          </p:cNvPr>
          <p:cNvCxnSpPr>
            <a:cxnSpLocks/>
            <a:stCxn id="51" idx="2"/>
            <a:endCxn id="107" idx="1"/>
          </p:cNvCxnSpPr>
          <p:nvPr/>
        </p:nvCxnSpPr>
        <p:spPr>
          <a:xfrm>
            <a:off x="7330996" y="3334986"/>
            <a:ext cx="2268068" cy="245081"/>
          </a:xfrm>
          <a:prstGeom prst="straightConnector1">
            <a:avLst/>
          </a:prstGeom>
          <a:ln w="12700">
            <a:solidFill>
              <a:srgbClr val="2F518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7BCF972-4268-A146-B1BA-DED15DA3BD7B}"/>
              </a:ext>
            </a:extLst>
          </p:cNvPr>
          <p:cNvCxnSpPr>
            <a:cxnSpLocks/>
            <a:stCxn id="51" idx="2"/>
            <a:endCxn id="100" idx="0"/>
          </p:cNvCxnSpPr>
          <p:nvPr/>
        </p:nvCxnSpPr>
        <p:spPr>
          <a:xfrm flipH="1">
            <a:off x="6546536" y="3334986"/>
            <a:ext cx="784460" cy="695841"/>
          </a:xfrm>
          <a:prstGeom prst="straightConnector1">
            <a:avLst/>
          </a:prstGeom>
          <a:ln w="12700">
            <a:solidFill>
              <a:srgbClr val="2F518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7EB7B76-8F34-B048-98DA-E1AB72DB0B14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6546536" y="4448156"/>
            <a:ext cx="1193565" cy="345046"/>
          </a:xfrm>
          <a:prstGeom prst="straightConnector1">
            <a:avLst/>
          </a:prstGeom>
          <a:ln w="12700">
            <a:solidFill>
              <a:srgbClr val="2F518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F0C8DA8-B74C-9846-93F6-42D677C9D315}"/>
              </a:ext>
            </a:extLst>
          </p:cNvPr>
          <p:cNvCxnSpPr>
            <a:cxnSpLocks/>
            <a:stCxn id="100" idx="2"/>
            <a:endCxn id="103" idx="0"/>
          </p:cNvCxnSpPr>
          <p:nvPr/>
        </p:nvCxnSpPr>
        <p:spPr>
          <a:xfrm flipH="1">
            <a:off x="5365938" y="4448156"/>
            <a:ext cx="1180598" cy="345046"/>
          </a:xfrm>
          <a:prstGeom prst="straightConnector1">
            <a:avLst/>
          </a:prstGeom>
          <a:ln w="12700">
            <a:solidFill>
              <a:srgbClr val="2F518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AAEF852-FA08-0B4B-A70E-975834EC8ACE}"/>
              </a:ext>
            </a:extLst>
          </p:cNvPr>
          <p:cNvCxnSpPr>
            <a:cxnSpLocks/>
            <a:stCxn id="51" idx="2"/>
            <a:endCxn id="98" idx="0"/>
          </p:cNvCxnSpPr>
          <p:nvPr/>
        </p:nvCxnSpPr>
        <p:spPr>
          <a:xfrm>
            <a:off x="7330996" y="3334986"/>
            <a:ext cx="2427227" cy="2220591"/>
          </a:xfrm>
          <a:prstGeom prst="straightConnector1">
            <a:avLst/>
          </a:prstGeom>
          <a:ln w="12700">
            <a:solidFill>
              <a:srgbClr val="2F518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644DCFA-77E2-5241-9E96-B56A616952B4}"/>
              </a:ext>
            </a:extLst>
          </p:cNvPr>
          <p:cNvCxnSpPr>
            <a:cxnSpLocks/>
            <a:stCxn id="101" idx="2"/>
            <a:endCxn id="98" idx="0"/>
          </p:cNvCxnSpPr>
          <p:nvPr/>
        </p:nvCxnSpPr>
        <p:spPr>
          <a:xfrm>
            <a:off x="7740101" y="5210531"/>
            <a:ext cx="2018122" cy="345046"/>
          </a:xfrm>
          <a:prstGeom prst="straightConnector1">
            <a:avLst/>
          </a:prstGeom>
          <a:ln w="12700">
            <a:solidFill>
              <a:srgbClr val="2F518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B02393C-B8E8-C040-83F7-932932DC3697}"/>
              </a:ext>
            </a:extLst>
          </p:cNvPr>
          <p:cNvCxnSpPr>
            <a:cxnSpLocks/>
            <a:stCxn id="101" idx="2"/>
            <a:endCxn id="106" idx="0"/>
          </p:cNvCxnSpPr>
          <p:nvPr/>
        </p:nvCxnSpPr>
        <p:spPr>
          <a:xfrm flipH="1">
            <a:off x="6647775" y="5210531"/>
            <a:ext cx="1092326" cy="351304"/>
          </a:xfrm>
          <a:prstGeom prst="straightConnector1">
            <a:avLst/>
          </a:prstGeom>
          <a:ln w="12700">
            <a:solidFill>
              <a:srgbClr val="2F518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84DAB95-FC5A-5445-B749-3E876042AB06}"/>
              </a:ext>
            </a:extLst>
          </p:cNvPr>
          <p:cNvCxnSpPr>
            <a:cxnSpLocks/>
            <a:stCxn id="47" idx="2"/>
            <a:endCxn id="104" idx="1"/>
          </p:cNvCxnSpPr>
          <p:nvPr/>
        </p:nvCxnSpPr>
        <p:spPr>
          <a:xfrm>
            <a:off x="6582610" y="2391809"/>
            <a:ext cx="3016454" cy="138793"/>
          </a:xfrm>
          <a:prstGeom prst="straightConnector1">
            <a:avLst/>
          </a:prstGeom>
          <a:ln w="12700">
            <a:solidFill>
              <a:srgbClr val="2F518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A9F00033-9B32-D947-9633-CDF5CE09E356}"/>
              </a:ext>
            </a:extLst>
          </p:cNvPr>
          <p:cNvCxnSpPr>
            <a:cxnSpLocks/>
            <a:stCxn id="47" idx="2"/>
            <a:endCxn id="105" idx="1"/>
          </p:cNvCxnSpPr>
          <p:nvPr/>
        </p:nvCxnSpPr>
        <p:spPr>
          <a:xfrm>
            <a:off x="6582610" y="2391809"/>
            <a:ext cx="3016454" cy="665398"/>
          </a:xfrm>
          <a:prstGeom prst="straightConnector1">
            <a:avLst/>
          </a:prstGeom>
          <a:ln w="12700">
            <a:solidFill>
              <a:srgbClr val="2F518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12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</TotalTime>
  <Words>122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RHCP Code Architecture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Cailon D Frank</dc:creator>
  <cp:lastModifiedBy>SIMON, PIERRE-CLEMENT</cp:lastModifiedBy>
  <cp:revision>55</cp:revision>
  <dcterms:created xsi:type="dcterms:W3CDTF">2020-01-28T14:48:57Z</dcterms:created>
  <dcterms:modified xsi:type="dcterms:W3CDTF">2020-09-03T22:30:33Z</dcterms:modified>
</cp:coreProperties>
</file>