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aleway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italic.fntdata"/><Relationship Id="rId10" Type="http://schemas.openxmlformats.org/officeDocument/2006/relationships/font" Target="fonts/Raleway-bold.fntdata"/><Relationship Id="rId13" Type="http://schemas.openxmlformats.org/officeDocument/2006/relationships/font" Target="fonts/Lato-regular.fntdata"/><Relationship Id="rId12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80d1f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80d1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80d1f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80d1f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4bfcf49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4bfcf49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MHW1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748950" y="923975"/>
            <a:ext cx="7646100" cy="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Il sito web di riferimento di questo homework è </a:t>
            </a:r>
            <a:r>
              <a:rPr lang="it" u="sng">
                <a:solidFill>
                  <a:schemeClr val="hlink"/>
                </a:solidFill>
                <a:hlinkClick r:id="rId3"/>
              </a:rPr>
              <a:t>https://www.youtube.com/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75" y="1313575"/>
            <a:ext cx="7655424" cy="36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66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mia versione</a:t>
            </a:r>
            <a:endParaRPr/>
          </a:p>
        </p:txBody>
      </p:sp>
      <p:pic>
        <p:nvPicPr>
          <p:cNvPr id="98" name="Google Shape;98;p15" title="Cattu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575" y="1716788"/>
            <a:ext cx="4162448" cy="204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27650" y="1416500"/>
            <a:ext cx="10395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DESKTOP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0" name="Google Shape;100;p15" title="Cattura.PNG"/>
          <p:cNvPicPr preferRelativeResize="0"/>
          <p:nvPr/>
        </p:nvPicPr>
        <p:blipFill rotWithShape="1">
          <a:blip r:embed="rId4">
            <a:alphaModFix/>
          </a:blip>
          <a:srcRect b="1780" l="8029" r="8505" t="1954"/>
          <a:stretch/>
        </p:blipFill>
        <p:spPr>
          <a:xfrm>
            <a:off x="6013575" y="1270475"/>
            <a:ext cx="1616974" cy="350342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844213" y="739300"/>
            <a:ext cx="1955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Mobile con media query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