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0" r:id="rId6"/>
    <p:sldId id="261" r:id="rId7"/>
    <p:sldId id="262" r:id="rId8"/>
    <p:sldId id="257" r:id="rId9"/>
    <p:sldId id="25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it-S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526FF-8843-4C53-A044-360FEFFE453B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5C8ACE-A708-469D-BF88-5F070C217C58}">
      <dgm:prSet/>
      <dgm:spPr/>
      <dgm:t>
        <a:bodyPr/>
        <a:lstStyle/>
        <a:p>
          <a:r>
            <a:rPr lang="it-IT" dirty="0"/>
            <a:t>Theaters and </a:t>
          </a:r>
          <a:r>
            <a:rPr lang="it-IT" dirty="0" err="1"/>
            <a:t>cinemas</a:t>
          </a:r>
          <a:endParaRPr lang="en-US" dirty="0"/>
        </a:p>
      </dgm:t>
    </dgm:pt>
    <dgm:pt modelId="{09E8AB27-EF61-48FE-AE1F-9B962C31EFA1}" type="parTrans" cxnId="{0DE65FDF-D4F4-4191-A7EF-030378213E4E}">
      <dgm:prSet/>
      <dgm:spPr/>
      <dgm:t>
        <a:bodyPr/>
        <a:lstStyle/>
        <a:p>
          <a:endParaRPr lang="en-US"/>
        </a:p>
      </dgm:t>
    </dgm:pt>
    <dgm:pt modelId="{368AF924-E7C8-4123-A305-9FA4805856B5}" type="sibTrans" cxnId="{0DE65FDF-D4F4-4191-A7EF-030378213E4E}">
      <dgm:prSet/>
      <dgm:spPr/>
      <dgm:t>
        <a:bodyPr/>
        <a:lstStyle/>
        <a:p>
          <a:endParaRPr lang="en-US"/>
        </a:p>
      </dgm:t>
    </dgm:pt>
    <dgm:pt modelId="{DFBDBA34-A44C-479A-BDA5-18FB396464D3}">
      <dgm:prSet/>
      <dgm:spPr/>
      <dgm:t>
        <a:bodyPr/>
        <a:lstStyle/>
        <a:p>
          <a:r>
            <a:rPr lang="it-IT" dirty="0"/>
            <a:t>Green </a:t>
          </a:r>
          <a:r>
            <a:rPr lang="it-IT" dirty="0" err="1"/>
            <a:t>Areas</a:t>
          </a:r>
          <a:endParaRPr lang="en-US" dirty="0"/>
        </a:p>
      </dgm:t>
    </dgm:pt>
    <dgm:pt modelId="{744BBA64-B4A9-491B-967D-A890B50C9197}" type="parTrans" cxnId="{532B2345-F444-4974-A179-5E2B34775DAC}">
      <dgm:prSet/>
      <dgm:spPr/>
      <dgm:t>
        <a:bodyPr/>
        <a:lstStyle/>
        <a:p>
          <a:endParaRPr lang="en-US"/>
        </a:p>
      </dgm:t>
    </dgm:pt>
    <dgm:pt modelId="{BAC8D829-D31E-452C-87DF-23A03E061C2D}" type="sibTrans" cxnId="{532B2345-F444-4974-A179-5E2B34775DAC}">
      <dgm:prSet/>
      <dgm:spPr/>
      <dgm:t>
        <a:bodyPr/>
        <a:lstStyle/>
        <a:p>
          <a:endParaRPr lang="en-US"/>
        </a:p>
      </dgm:t>
    </dgm:pt>
    <dgm:pt modelId="{8ECB6D44-AB43-4E86-A850-DC09005A56A0}">
      <dgm:prSet/>
      <dgm:spPr/>
      <dgm:t>
        <a:bodyPr/>
        <a:lstStyle/>
        <a:p>
          <a:r>
            <a:rPr lang="it-IT"/>
            <a:t>Sports areas</a:t>
          </a:r>
          <a:endParaRPr lang="en-US"/>
        </a:p>
      </dgm:t>
    </dgm:pt>
    <dgm:pt modelId="{C68709E1-26BE-4405-88DD-E109189030AB}" type="parTrans" cxnId="{81B85EDF-4BEF-4A36-A066-619AE1B85F41}">
      <dgm:prSet/>
      <dgm:spPr/>
      <dgm:t>
        <a:bodyPr/>
        <a:lstStyle/>
        <a:p>
          <a:endParaRPr lang="en-US"/>
        </a:p>
      </dgm:t>
    </dgm:pt>
    <dgm:pt modelId="{9E05D50C-F47B-453D-B83D-070A9610AA63}" type="sibTrans" cxnId="{81B85EDF-4BEF-4A36-A066-619AE1B85F41}">
      <dgm:prSet/>
      <dgm:spPr/>
      <dgm:t>
        <a:bodyPr/>
        <a:lstStyle/>
        <a:p>
          <a:endParaRPr lang="en-US"/>
        </a:p>
      </dgm:t>
    </dgm:pt>
    <dgm:pt modelId="{295AF26F-E9BD-491D-90CC-8292A72B5919}">
      <dgm:prSet/>
      <dgm:spPr/>
      <dgm:t>
        <a:bodyPr/>
        <a:lstStyle/>
        <a:p>
          <a:r>
            <a:rPr lang="it-IT" dirty="0" err="1"/>
            <a:t>Ludics</a:t>
          </a:r>
          <a:r>
            <a:rPr lang="it-IT" dirty="0"/>
            <a:t> </a:t>
          </a:r>
          <a:r>
            <a:rPr lang="it-IT" dirty="0" err="1"/>
            <a:t>Areas</a:t>
          </a:r>
          <a:endParaRPr lang="en-US" dirty="0"/>
        </a:p>
      </dgm:t>
    </dgm:pt>
    <dgm:pt modelId="{5775D9A3-D364-449E-8D2D-46BA14E82CBE}" type="parTrans" cxnId="{40AA6521-19C5-4279-B32C-6FF1453D624E}">
      <dgm:prSet/>
      <dgm:spPr/>
      <dgm:t>
        <a:bodyPr/>
        <a:lstStyle/>
        <a:p>
          <a:endParaRPr lang="en-US"/>
        </a:p>
      </dgm:t>
    </dgm:pt>
    <dgm:pt modelId="{7FDAFD7A-08A2-47DB-84B3-BE5E03BC378B}" type="sibTrans" cxnId="{40AA6521-19C5-4279-B32C-6FF1453D624E}">
      <dgm:prSet/>
      <dgm:spPr/>
      <dgm:t>
        <a:bodyPr/>
        <a:lstStyle/>
        <a:p>
          <a:endParaRPr lang="en-US"/>
        </a:p>
      </dgm:t>
    </dgm:pt>
    <dgm:pt modelId="{8A9DB072-FACF-461E-B8CD-13CA3739693B}">
      <dgm:prSet/>
      <dgm:spPr/>
      <dgm:t>
        <a:bodyPr/>
        <a:lstStyle/>
        <a:p>
          <a:r>
            <a:rPr lang="it-IT"/>
            <a:t>Bus Stops</a:t>
          </a:r>
          <a:endParaRPr lang="en-US"/>
        </a:p>
      </dgm:t>
    </dgm:pt>
    <dgm:pt modelId="{40FAFD7F-F805-4122-9737-EA30C68AAB0A}" type="parTrans" cxnId="{5F7AC4B1-7D9C-4634-B2B1-19FE0362D6E1}">
      <dgm:prSet/>
      <dgm:spPr/>
      <dgm:t>
        <a:bodyPr/>
        <a:lstStyle/>
        <a:p>
          <a:endParaRPr lang="en-US"/>
        </a:p>
      </dgm:t>
    </dgm:pt>
    <dgm:pt modelId="{D1B9FDFF-4888-4920-A1F2-A902457FA9E7}" type="sibTrans" cxnId="{5F7AC4B1-7D9C-4634-B2B1-19FE0362D6E1}">
      <dgm:prSet/>
      <dgm:spPr/>
      <dgm:t>
        <a:bodyPr/>
        <a:lstStyle/>
        <a:p>
          <a:endParaRPr lang="en-US"/>
        </a:p>
      </dgm:t>
    </dgm:pt>
    <dgm:pt modelId="{5A12D3EF-55EC-4FB8-AF85-2E6A42BA2BCD}">
      <dgm:prSet/>
      <dgm:spPr/>
      <dgm:t>
        <a:bodyPr/>
        <a:lstStyle/>
        <a:p>
          <a:r>
            <a:rPr lang="it-IT"/>
            <a:t>Hospitals</a:t>
          </a:r>
          <a:endParaRPr lang="en-US"/>
        </a:p>
      </dgm:t>
    </dgm:pt>
    <dgm:pt modelId="{9A20D193-4F0A-4FAF-8CAA-5C32C6B2740B}" type="parTrans" cxnId="{129BBE83-4538-4475-A134-C0D725F768EB}">
      <dgm:prSet/>
      <dgm:spPr/>
      <dgm:t>
        <a:bodyPr/>
        <a:lstStyle/>
        <a:p>
          <a:endParaRPr lang="en-US"/>
        </a:p>
      </dgm:t>
    </dgm:pt>
    <dgm:pt modelId="{ECE662A6-A8EE-4095-87EC-793E7376CC3A}" type="sibTrans" cxnId="{129BBE83-4538-4475-A134-C0D725F768EB}">
      <dgm:prSet/>
      <dgm:spPr/>
      <dgm:t>
        <a:bodyPr/>
        <a:lstStyle/>
        <a:p>
          <a:endParaRPr lang="en-US"/>
        </a:p>
      </dgm:t>
    </dgm:pt>
    <dgm:pt modelId="{AEA59721-FE33-40C7-89D1-6343806EB1B4}">
      <dgm:prSet/>
      <dgm:spPr/>
      <dgm:t>
        <a:bodyPr/>
        <a:lstStyle/>
        <a:p>
          <a:r>
            <a:rPr lang="it-IT" dirty="0" err="1"/>
            <a:t>Pharmacies</a:t>
          </a:r>
          <a:endParaRPr lang="en-US" dirty="0"/>
        </a:p>
      </dgm:t>
    </dgm:pt>
    <dgm:pt modelId="{EE55386B-DE83-4F5C-A430-225900B837A3}" type="parTrans" cxnId="{73A0A7B6-FA4C-4432-A3B1-31B797058B2D}">
      <dgm:prSet/>
      <dgm:spPr/>
      <dgm:t>
        <a:bodyPr/>
        <a:lstStyle/>
        <a:p>
          <a:endParaRPr lang="en-US"/>
        </a:p>
      </dgm:t>
    </dgm:pt>
    <dgm:pt modelId="{D2452477-B803-4D24-AE9B-33DFB9098AD2}" type="sibTrans" cxnId="{73A0A7B6-FA4C-4432-A3B1-31B797058B2D}">
      <dgm:prSet/>
      <dgm:spPr/>
      <dgm:t>
        <a:bodyPr/>
        <a:lstStyle/>
        <a:p>
          <a:endParaRPr lang="en-US"/>
        </a:p>
      </dgm:t>
    </dgm:pt>
    <dgm:pt modelId="{1000BA6F-B1B9-467C-9BB9-69F4F12ADCC4}">
      <dgm:prSet/>
      <dgm:spPr/>
      <dgm:t>
        <a:bodyPr/>
        <a:lstStyle/>
        <a:p>
          <a:r>
            <a:rPr lang="it-IT"/>
            <a:t>Bike Racks</a:t>
          </a:r>
          <a:endParaRPr lang="en-US"/>
        </a:p>
      </dgm:t>
    </dgm:pt>
    <dgm:pt modelId="{FF27439E-E1F0-4230-8C25-4EA0CA051DF6}" type="parTrans" cxnId="{2B970DEF-0082-425E-92FA-CD1DA8957A63}">
      <dgm:prSet/>
      <dgm:spPr/>
      <dgm:t>
        <a:bodyPr/>
        <a:lstStyle/>
        <a:p>
          <a:endParaRPr lang="en-US"/>
        </a:p>
      </dgm:t>
    </dgm:pt>
    <dgm:pt modelId="{A05D4874-12BF-4F3F-A373-F74C811D5FAA}" type="sibTrans" cxnId="{2B970DEF-0082-425E-92FA-CD1DA8957A63}">
      <dgm:prSet/>
      <dgm:spPr/>
      <dgm:t>
        <a:bodyPr/>
        <a:lstStyle/>
        <a:p>
          <a:endParaRPr lang="en-US"/>
        </a:p>
      </dgm:t>
    </dgm:pt>
    <dgm:pt modelId="{95B90C97-C08E-48A9-A394-DF5341BC3F5E}">
      <dgm:prSet/>
      <dgm:spPr/>
      <dgm:t>
        <a:bodyPr/>
        <a:lstStyle/>
        <a:p>
          <a:r>
            <a:rPr lang="it-IT"/>
            <a:t>Libraries</a:t>
          </a:r>
          <a:endParaRPr lang="en-US"/>
        </a:p>
      </dgm:t>
    </dgm:pt>
    <dgm:pt modelId="{122A3270-3997-4991-A366-083645C845EF}" type="parTrans" cxnId="{00DF6CA9-2339-4524-AE79-1101CF9AF3B6}">
      <dgm:prSet/>
      <dgm:spPr/>
      <dgm:t>
        <a:bodyPr/>
        <a:lstStyle/>
        <a:p>
          <a:endParaRPr lang="en-US"/>
        </a:p>
      </dgm:t>
    </dgm:pt>
    <dgm:pt modelId="{9842E77C-B5D0-4900-8663-2FCFE516BFF5}" type="sibTrans" cxnId="{00DF6CA9-2339-4524-AE79-1101CF9AF3B6}">
      <dgm:prSet/>
      <dgm:spPr/>
      <dgm:t>
        <a:bodyPr/>
        <a:lstStyle/>
        <a:p>
          <a:endParaRPr lang="en-US"/>
        </a:p>
      </dgm:t>
    </dgm:pt>
    <dgm:pt modelId="{C27D1D44-F945-416F-B1CE-742B73DAFAA3}">
      <dgm:prSet/>
      <dgm:spPr/>
      <dgm:t>
        <a:bodyPr/>
        <a:lstStyle/>
        <a:p>
          <a:r>
            <a:rPr lang="it-IT"/>
            <a:t>Electric stations</a:t>
          </a:r>
          <a:endParaRPr lang="en-US"/>
        </a:p>
      </dgm:t>
    </dgm:pt>
    <dgm:pt modelId="{7B424441-181E-4AC8-A4F5-526B5BD3F217}" type="parTrans" cxnId="{C63C605C-913D-40A1-A2D2-3650293EB791}">
      <dgm:prSet/>
      <dgm:spPr/>
      <dgm:t>
        <a:bodyPr/>
        <a:lstStyle/>
        <a:p>
          <a:endParaRPr lang="en-US"/>
        </a:p>
      </dgm:t>
    </dgm:pt>
    <dgm:pt modelId="{A12B7F1C-4C8C-4938-BB43-4FA4C740A028}" type="sibTrans" cxnId="{C63C605C-913D-40A1-A2D2-3650293EB791}">
      <dgm:prSet/>
      <dgm:spPr/>
      <dgm:t>
        <a:bodyPr/>
        <a:lstStyle/>
        <a:p>
          <a:endParaRPr lang="en-US"/>
        </a:p>
      </dgm:t>
    </dgm:pt>
    <dgm:pt modelId="{E8096F80-1E00-419C-82FF-244A90EE12CF}">
      <dgm:prSet/>
      <dgm:spPr/>
      <dgm:t>
        <a:bodyPr/>
        <a:lstStyle/>
        <a:p>
          <a:r>
            <a:rPr lang="it-IT"/>
            <a:t>Schools</a:t>
          </a:r>
          <a:endParaRPr lang="en-US"/>
        </a:p>
      </dgm:t>
    </dgm:pt>
    <dgm:pt modelId="{82E77972-87FA-496B-9AF8-CC359FC707BE}" type="parTrans" cxnId="{288E6757-6816-4D9E-8EAE-8F2B41263413}">
      <dgm:prSet/>
      <dgm:spPr/>
      <dgm:t>
        <a:bodyPr/>
        <a:lstStyle/>
        <a:p>
          <a:endParaRPr lang="en-US"/>
        </a:p>
      </dgm:t>
    </dgm:pt>
    <dgm:pt modelId="{4625621A-E64B-49E1-9F6A-2141F299BEFD}" type="sibTrans" cxnId="{288E6757-6816-4D9E-8EAE-8F2B41263413}">
      <dgm:prSet/>
      <dgm:spPr/>
      <dgm:t>
        <a:bodyPr/>
        <a:lstStyle/>
        <a:p>
          <a:endParaRPr lang="en-US"/>
        </a:p>
      </dgm:t>
    </dgm:pt>
    <dgm:pt modelId="{3E117AAE-1C31-4FB8-B1BF-105B43FFC0B9}" type="pres">
      <dgm:prSet presAssocID="{D4D526FF-8843-4C53-A044-360FEFFE453B}" presName="diagram" presStyleCnt="0">
        <dgm:presLayoutVars>
          <dgm:dir/>
          <dgm:resizeHandles val="exact"/>
        </dgm:presLayoutVars>
      </dgm:prSet>
      <dgm:spPr/>
    </dgm:pt>
    <dgm:pt modelId="{29B06ED9-DC0B-4237-917A-30FDB6D90848}" type="pres">
      <dgm:prSet presAssocID="{005C8ACE-A708-469D-BF88-5F070C217C58}" presName="node" presStyleLbl="node1" presStyleIdx="0" presStyleCnt="11">
        <dgm:presLayoutVars>
          <dgm:bulletEnabled val="1"/>
        </dgm:presLayoutVars>
      </dgm:prSet>
      <dgm:spPr/>
    </dgm:pt>
    <dgm:pt modelId="{B2B72BE4-FC23-42AB-9F74-41F7E47AA1BB}" type="pres">
      <dgm:prSet presAssocID="{368AF924-E7C8-4123-A305-9FA4805856B5}" presName="sibTrans" presStyleCnt="0"/>
      <dgm:spPr/>
    </dgm:pt>
    <dgm:pt modelId="{1B3E04AD-DAC3-486C-A043-351964E15D2B}" type="pres">
      <dgm:prSet presAssocID="{DFBDBA34-A44C-479A-BDA5-18FB396464D3}" presName="node" presStyleLbl="node1" presStyleIdx="1" presStyleCnt="11">
        <dgm:presLayoutVars>
          <dgm:bulletEnabled val="1"/>
        </dgm:presLayoutVars>
      </dgm:prSet>
      <dgm:spPr/>
    </dgm:pt>
    <dgm:pt modelId="{7B6356CE-E44E-441A-B05A-2886004E66F8}" type="pres">
      <dgm:prSet presAssocID="{BAC8D829-D31E-452C-87DF-23A03E061C2D}" presName="sibTrans" presStyleCnt="0"/>
      <dgm:spPr/>
    </dgm:pt>
    <dgm:pt modelId="{23E497C7-1D14-4933-B6E6-F00045712AEB}" type="pres">
      <dgm:prSet presAssocID="{8ECB6D44-AB43-4E86-A850-DC09005A56A0}" presName="node" presStyleLbl="node1" presStyleIdx="2" presStyleCnt="11">
        <dgm:presLayoutVars>
          <dgm:bulletEnabled val="1"/>
        </dgm:presLayoutVars>
      </dgm:prSet>
      <dgm:spPr/>
    </dgm:pt>
    <dgm:pt modelId="{A0EE5703-3C10-498E-B239-BC1EF237C03B}" type="pres">
      <dgm:prSet presAssocID="{9E05D50C-F47B-453D-B83D-070A9610AA63}" presName="sibTrans" presStyleCnt="0"/>
      <dgm:spPr/>
    </dgm:pt>
    <dgm:pt modelId="{274D2726-101B-4804-9938-4CF493A33C3B}" type="pres">
      <dgm:prSet presAssocID="{295AF26F-E9BD-491D-90CC-8292A72B5919}" presName="node" presStyleLbl="node1" presStyleIdx="3" presStyleCnt="11">
        <dgm:presLayoutVars>
          <dgm:bulletEnabled val="1"/>
        </dgm:presLayoutVars>
      </dgm:prSet>
      <dgm:spPr/>
    </dgm:pt>
    <dgm:pt modelId="{D65D183D-32FD-40A1-92BC-2FF6BE7D550B}" type="pres">
      <dgm:prSet presAssocID="{7FDAFD7A-08A2-47DB-84B3-BE5E03BC378B}" presName="sibTrans" presStyleCnt="0"/>
      <dgm:spPr/>
    </dgm:pt>
    <dgm:pt modelId="{988F8C90-EBC5-47A8-A1BA-5277E81A4063}" type="pres">
      <dgm:prSet presAssocID="{8A9DB072-FACF-461E-B8CD-13CA3739693B}" presName="node" presStyleLbl="node1" presStyleIdx="4" presStyleCnt="11">
        <dgm:presLayoutVars>
          <dgm:bulletEnabled val="1"/>
        </dgm:presLayoutVars>
      </dgm:prSet>
      <dgm:spPr/>
    </dgm:pt>
    <dgm:pt modelId="{4A81B1B6-8DE7-437F-9585-B629C6D73B48}" type="pres">
      <dgm:prSet presAssocID="{D1B9FDFF-4888-4920-A1F2-A902457FA9E7}" presName="sibTrans" presStyleCnt="0"/>
      <dgm:spPr/>
    </dgm:pt>
    <dgm:pt modelId="{C6C9E2D1-E7C6-47CA-B1CD-236B9C410AA0}" type="pres">
      <dgm:prSet presAssocID="{5A12D3EF-55EC-4FB8-AF85-2E6A42BA2BCD}" presName="node" presStyleLbl="node1" presStyleIdx="5" presStyleCnt="11">
        <dgm:presLayoutVars>
          <dgm:bulletEnabled val="1"/>
        </dgm:presLayoutVars>
      </dgm:prSet>
      <dgm:spPr/>
    </dgm:pt>
    <dgm:pt modelId="{2FC6351B-4B00-4DEF-BAB7-35192839B1CF}" type="pres">
      <dgm:prSet presAssocID="{ECE662A6-A8EE-4095-87EC-793E7376CC3A}" presName="sibTrans" presStyleCnt="0"/>
      <dgm:spPr/>
    </dgm:pt>
    <dgm:pt modelId="{64C39E9C-C6C7-4293-9387-AE9E5A42E5CC}" type="pres">
      <dgm:prSet presAssocID="{AEA59721-FE33-40C7-89D1-6343806EB1B4}" presName="node" presStyleLbl="node1" presStyleIdx="6" presStyleCnt="11" custLinFactNeighborX="1619" custLinFactNeighborY="-787">
        <dgm:presLayoutVars>
          <dgm:bulletEnabled val="1"/>
        </dgm:presLayoutVars>
      </dgm:prSet>
      <dgm:spPr/>
    </dgm:pt>
    <dgm:pt modelId="{DC15D0AB-C507-4D79-9789-91BF54504463}" type="pres">
      <dgm:prSet presAssocID="{D2452477-B803-4D24-AE9B-33DFB9098AD2}" presName="sibTrans" presStyleCnt="0"/>
      <dgm:spPr/>
    </dgm:pt>
    <dgm:pt modelId="{79160CA7-DA88-48CD-8FA7-F4F3D22293B3}" type="pres">
      <dgm:prSet presAssocID="{1000BA6F-B1B9-467C-9BB9-69F4F12ADCC4}" presName="node" presStyleLbl="node1" presStyleIdx="7" presStyleCnt="11">
        <dgm:presLayoutVars>
          <dgm:bulletEnabled val="1"/>
        </dgm:presLayoutVars>
      </dgm:prSet>
      <dgm:spPr/>
    </dgm:pt>
    <dgm:pt modelId="{86C41633-C40A-4E0A-8171-7903E4D72F79}" type="pres">
      <dgm:prSet presAssocID="{A05D4874-12BF-4F3F-A373-F74C811D5FAA}" presName="sibTrans" presStyleCnt="0"/>
      <dgm:spPr/>
    </dgm:pt>
    <dgm:pt modelId="{D239ACA1-AC85-4506-B7D5-4A6DC962CC7C}" type="pres">
      <dgm:prSet presAssocID="{95B90C97-C08E-48A9-A394-DF5341BC3F5E}" presName="node" presStyleLbl="node1" presStyleIdx="8" presStyleCnt="11">
        <dgm:presLayoutVars>
          <dgm:bulletEnabled val="1"/>
        </dgm:presLayoutVars>
      </dgm:prSet>
      <dgm:spPr/>
    </dgm:pt>
    <dgm:pt modelId="{E5F26D99-D11C-414B-A0B5-AA59C40E8164}" type="pres">
      <dgm:prSet presAssocID="{9842E77C-B5D0-4900-8663-2FCFE516BFF5}" presName="sibTrans" presStyleCnt="0"/>
      <dgm:spPr/>
    </dgm:pt>
    <dgm:pt modelId="{800B2A86-1416-4B13-98F1-8D2CB43AE39D}" type="pres">
      <dgm:prSet presAssocID="{C27D1D44-F945-416F-B1CE-742B73DAFAA3}" presName="node" presStyleLbl="node1" presStyleIdx="9" presStyleCnt="11" custLinFactNeighborX="-53381" custLinFactNeighborY="860">
        <dgm:presLayoutVars>
          <dgm:bulletEnabled val="1"/>
        </dgm:presLayoutVars>
      </dgm:prSet>
      <dgm:spPr/>
    </dgm:pt>
    <dgm:pt modelId="{D0CD4D42-8B7D-457C-B43F-8A675F78DCBB}" type="pres">
      <dgm:prSet presAssocID="{A12B7F1C-4C8C-4938-BB43-4FA4C740A028}" presName="sibTrans" presStyleCnt="0"/>
      <dgm:spPr/>
    </dgm:pt>
    <dgm:pt modelId="{0273C440-A352-49D4-83AF-EB92D2D83244}" type="pres">
      <dgm:prSet presAssocID="{E8096F80-1E00-419C-82FF-244A90EE12CF}" presName="node" presStyleLbl="node1" presStyleIdx="10" presStyleCnt="11" custLinFactNeighborX="-54273" custLinFactNeighborY="860">
        <dgm:presLayoutVars>
          <dgm:bulletEnabled val="1"/>
        </dgm:presLayoutVars>
      </dgm:prSet>
      <dgm:spPr/>
    </dgm:pt>
  </dgm:ptLst>
  <dgm:cxnLst>
    <dgm:cxn modelId="{51D34301-A2D5-4C16-A7A8-EBCAF4DF5CE0}" type="presOf" srcId="{E8096F80-1E00-419C-82FF-244A90EE12CF}" destId="{0273C440-A352-49D4-83AF-EB92D2D83244}" srcOrd="0" destOrd="0" presId="urn:microsoft.com/office/officeart/2005/8/layout/default"/>
    <dgm:cxn modelId="{BEBBA707-0427-43D3-9545-5ED079F50E28}" type="presOf" srcId="{AEA59721-FE33-40C7-89D1-6343806EB1B4}" destId="{64C39E9C-C6C7-4293-9387-AE9E5A42E5CC}" srcOrd="0" destOrd="0" presId="urn:microsoft.com/office/officeart/2005/8/layout/default"/>
    <dgm:cxn modelId="{F5A41B16-DAFC-4BB7-B4A7-C1A048587E00}" type="presOf" srcId="{D4D526FF-8843-4C53-A044-360FEFFE453B}" destId="{3E117AAE-1C31-4FB8-B1BF-105B43FFC0B9}" srcOrd="0" destOrd="0" presId="urn:microsoft.com/office/officeart/2005/8/layout/default"/>
    <dgm:cxn modelId="{40AA6521-19C5-4279-B32C-6FF1453D624E}" srcId="{D4D526FF-8843-4C53-A044-360FEFFE453B}" destId="{295AF26F-E9BD-491D-90CC-8292A72B5919}" srcOrd="3" destOrd="0" parTransId="{5775D9A3-D364-449E-8D2D-46BA14E82CBE}" sibTransId="{7FDAFD7A-08A2-47DB-84B3-BE5E03BC378B}"/>
    <dgm:cxn modelId="{E6F82A3A-B241-4CB4-B623-1CA11F0ECF68}" type="presOf" srcId="{295AF26F-E9BD-491D-90CC-8292A72B5919}" destId="{274D2726-101B-4804-9938-4CF493A33C3B}" srcOrd="0" destOrd="0" presId="urn:microsoft.com/office/officeart/2005/8/layout/default"/>
    <dgm:cxn modelId="{0EA5D73F-BC15-42DF-9D09-8429989DC9C7}" type="presOf" srcId="{1000BA6F-B1B9-467C-9BB9-69F4F12ADCC4}" destId="{79160CA7-DA88-48CD-8FA7-F4F3D22293B3}" srcOrd="0" destOrd="0" presId="urn:microsoft.com/office/officeart/2005/8/layout/default"/>
    <dgm:cxn modelId="{C63C605C-913D-40A1-A2D2-3650293EB791}" srcId="{D4D526FF-8843-4C53-A044-360FEFFE453B}" destId="{C27D1D44-F945-416F-B1CE-742B73DAFAA3}" srcOrd="9" destOrd="0" parTransId="{7B424441-181E-4AC8-A4F5-526B5BD3F217}" sibTransId="{A12B7F1C-4C8C-4938-BB43-4FA4C740A028}"/>
    <dgm:cxn modelId="{532B2345-F444-4974-A179-5E2B34775DAC}" srcId="{D4D526FF-8843-4C53-A044-360FEFFE453B}" destId="{DFBDBA34-A44C-479A-BDA5-18FB396464D3}" srcOrd="1" destOrd="0" parTransId="{744BBA64-B4A9-491B-967D-A890B50C9197}" sibTransId="{BAC8D829-D31E-452C-87DF-23A03E061C2D}"/>
    <dgm:cxn modelId="{288E6757-6816-4D9E-8EAE-8F2B41263413}" srcId="{D4D526FF-8843-4C53-A044-360FEFFE453B}" destId="{E8096F80-1E00-419C-82FF-244A90EE12CF}" srcOrd="10" destOrd="0" parTransId="{82E77972-87FA-496B-9AF8-CC359FC707BE}" sibTransId="{4625621A-E64B-49E1-9F6A-2141F299BEFD}"/>
    <dgm:cxn modelId="{129BBE83-4538-4475-A134-C0D725F768EB}" srcId="{D4D526FF-8843-4C53-A044-360FEFFE453B}" destId="{5A12D3EF-55EC-4FB8-AF85-2E6A42BA2BCD}" srcOrd="5" destOrd="0" parTransId="{9A20D193-4F0A-4FAF-8CAA-5C32C6B2740B}" sibTransId="{ECE662A6-A8EE-4095-87EC-793E7376CC3A}"/>
    <dgm:cxn modelId="{308DA69C-B74A-4E3B-8043-A5270E4B1CFE}" type="presOf" srcId="{5A12D3EF-55EC-4FB8-AF85-2E6A42BA2BCD}" destId="{C6C9E2D1-E7C6-47CA-B1CD-236B9C410AA0}" srcOrd="0" destOrd="0" presId="urn:microsoft.com/office/officeart/2005/8/layout/default"/>
    <dgm:cxn modelId="{00DF6CA9-2339-4524-AE79-1101CF9AF3B6}" srcId="{D4D526FF-8843-4C53-A044-360FEFFE453B}" destId="{95B90C97-C08E-48A9-A394-DF5341BC3F5E}" srcOrd="8" destOrd="0" parTransId="{122A3270-3997-4991-A366-083645C845EF}" sibTransId="{9842E77C-B5D0-4900-8663-2FCFE516BFF5}"/>
    <dgm:cxn modelId="{5F7AC4B1-7D9C-4634-B2B1-19FE0362D6E1}" srcId="{D4D526FF-8843-4C53-A044-360FEFFE453B}" destId="{8A9DB072-FACF-461E-B8CD-13CA3739693B}" srcOrd="4" destOrd="0" parTransId="{40FAFD7F-F805-4122-9737-EA30C68AAB0A}" sibTransId="{D1B9FDFF-4888-4920-A1F2-A902457FA9E7}"/>
    <dgm:cxn modelId="{73A0A7B6-FA4C-4432-A3B1-31B797058B2D}" srcId="{D4D526FF-8843-4C53-A044-360FEFFE453B}" destId="{AEA59721-FE33-40C7-89D1-6343806EB1B4}" srcOrd="6" destOrd="0" parTransId="{EE55386B-DE83-4F5C-A430-225900B837A3}" sibTransId="{D2452477-B803-4D24-AE9B-33DFB9098AD2}"/>
    <dgm:cxn modelId="{AB5814CD-8B7A-487B-9449-F83482E23498}" type="presOf" srcId="{C27D1D44-F945-416F-B1CE-742B73DAFAA3}" destId="{800B2A86-1416-4B13-98F1-8D2CB43AE39D}" srcOrd="0" destOrd="0" presId="urn:microsoft.com/office/officeart/2005/8/layout/default"/>
    <dgm:cxn modelId="{1F90E0CD-F479-427C-8E00-2B0148D86922}" type="presOf" srcId="{DFBDBA34-A44C-479A-BDA5-18FB396464D3}" destId="{1B3E04AD-DAC3-486C-A043-351964E15D2B}" srcOrd="0" destOrd="0" presId="urn:microsoft.com/office/officeart/2005/8/layout/default"/>
    <dgm:cxn modelId="{AFE1DBD6-FC23-454F-AEBB-142B73820E83}" type="presOf" srcId="{8A9DB072-FACF-461E-B8CD-13CA3739693B}" destId="{988F8C90-EBC5-47A8-A1BA-5277E81A4063}" srcOrd="0" destOrd="0" presId="urn:microsoft.com/office/officeart/2005/8/layout/default"/>
    <dgm:cxn modelId="{81B85EDF-4BEF-4A36-A066-619AE1B85F41}" srcId="{D4D526FF-8843-4C53-A044-360FEFFE453B}" destId="{8ECB6D44-AB43-4E86-A850-DC09005A56A0}" srcOrd="2" destOrd="0" parTransId="{C68709E1-26BE-4405-88DD-E109189030AB}" sibTransId="{9E05D50C-F47B-453D-B83D-070A9610AA63}"/>
    <dgm:cxn modelId="{0DE65FDF-D4F4-4191-A7EF-030378213E4E}" srcId="{D4D526FF-8843-4C53-A044-360FEFFE453B}" destId="{005C8ACE-A708-469D-BF88-5F070C217C58}" srcOrd="0" destOrd="0" parTransId="{09E8AB27-EF61-48FE-AE1F-9B962C31EFA1}" sibTransId="{368AF924-E7C8-4123-A305-9FA4805856B5}"/>
    <dgm:cxn modelId="{65B515E8-45AF-4BF1-8729-68F9A75ACA71}" type="presOf" srcId="{8ECB6D44-AB43-4E86-A850-DC09005A56A0}" destId="{23E497C7-1D14-4933-B6E6-F00045712AEB}" srcOrd="0" destOrd="0" presId="urn:microsoft.com/office/officeart/2005/8/layout/default"/>
    <dgm:cxn modelId="{CF6EA3E9-88ED-4485-9CD3-6CB878CE1032}" type="presOf" srcId="{95B90C97-C08E-48A9-A394-DF5341BC3F5E}" destId="{D239ACA1-AC85-4506-B7D5-4A6DC962CC7C}" srcOrd="0" destOrd="0" presId="urn:microsoft.com/office/officeart/2005/8/layout/default"/>
    <dgm:cxn modelId="{2B970DEF-0082-425E-92FA-CD1DA8957A63}" srcId="{D4D526FF-8843-4C53-A044-360FEFFE453B}" destId="{1000BA6F-B1B9-467C-9BB9-69F4F12ADCC4}" srcOrd="7" destOrd="0" parTransId="{FF27439E-E1F0-4230-8C25-4EA0CA051DF6}" sibTransId="{A05D4874-12BF-4F3F-A373-F74C811D5FAA}"/>
    <dgm:cxn modelId="{F7C2C1F3-86A0-4601-9790-3BDB43E0FCA5}" type="presOf" srcId="{005C8ACE-A708-469D-BF88-5F070C217C58}" destId="{29B06ED9-DC0B-4237-917A-30FDB6D90848}" srcOrd="0" destOrd="0" presId="urn:microsoft.com/office/officeart/2005/8/layout/default"/>
    <dgm:cxn modelId="{D3EF4BF7-91A1-40E8-AEC2-37B19FE93848}" type="presParOf" srcId="{3E117AAE-1C31-4FB8-B1BF-105B43FFC0B9}" destId="{29B06ED9-DC0B-4237-917A-30FDB6D90848}" srcOrd="0" destOrd="0" presId="urn:microsoft.com/office/officeart/2005/8/layout/default"/>
    <dgm:cxn modelId="{37F2F582-F1BA-4758-A34F-C1AF1025B63C}" type="presParOf" srcId="{3E117AAE-1C31-4FB8-B1BF-105B43FFC0B9}" destId="{B2B72BE4-FC23-42AB-9F74-41F7E47AA1BB}" srcOrd="1" destOrd="0" presId="urn:microsoft.com/office/officeart/2005/8/layout/default"/>
    <dgm:cxn modelId="{B4C397FD-8D76-4BD8-AE96-51E02145B418}" type="presParOf" srcId="{3E117AAE-1C31-4FB8-B1BF-105B43FFC0B9}" destId="{1B3E04AD-DAC3-486C-A043-351964E15D2B}" srcOrd="2" destOrd="0" presId="urn:microsoft.com/office/officeart/2005/8/layout/default"/>
    <dgm:cxn modelId="{B2FDD8A3-5916-441D-9795-2E1B92DE0577}" type="presParOf" srcId="{3E117AAE-1C31-4FB8-B1BF-105B43FFC0B9}" destId="{7B6356CE-E44E-441A-B05A-2886004E66F8}" srcOrd="3" destOrd="0" presId="urn:microsoft.com/office/officeart/2005/8/layout/default"/>
    <dgm:cxn modelId="{7D7FDEC3-338E-4FF0-BC23-541317334E4B}" type="presParOf" srcId="{3E117AAE-1C31-4FB8-B1BF-105B43FFC0B9}" destId="{23E497C7-1D14-4933-B6E6-F00045712AEB}" srcOrd="4" destOrd="0" presId="urn:microsoft.com/office/officeart/2005/8/layout/default"/>
    <dgm:cxn modelId="{59AECDE3-3614-4363-B540-07075D122147}" type="presParOf" srcId="{3E117AAE-1C31-4FB8-B1BF-105B43FFC0B9}" destId="{A0EE5703-3C10-498E-B239-BC1EF237C03B}" srcOrd="5" destOrd="0" presId="urn:microsoft.com/office/officeart/2005/8/layout/default"/>
    <dgm:cxn modelId="{629AAF9B-D1BD-4685-A685-0E0097A76933}" type="presParOf" srcId="{3E117AAE-1C31-4FB8-B1BF-105B43FFC0B9}" destId="{274D2726-101B-4804-9938-4CF493A33C3B}" srcOrd="6" destOrd="0" presId="urn:microsoft.com/office/officeart/2005/8/layout/default"/>
    <dgm:cxn modelId="{15A5763E-9728-4F1F-8880-E30089A2ADD7}" type="presParOf" srcId="{3E117AAE-1C31-4FB8-B1BF-105B43FFC0B9}" destId="{D65D183D-32FD-40A1-92BC-2FF6BE7D550B}" srcOrd="7" destOrd="0" presId="urn:microsoft.com/office/officeart/2005/8/layout/default"/>
    <dgm:cxn modelId="{1042E5E1-8421-4460-859C-948B1BA5C5D5}" type="presParOf" srcId="{3E117AAE-1C31-4FB8-B1BF-105B43FFC0B9}" destId="{988F8C90-EBC5-47A8-A1BA-5277E81A4063}" srcOrd="8" destOrd="0" presId="urn:microsoft.com/office/officeart/2005/8/layout/default"/>
    <dgm:cxn modelId="{96AAF673-EBB6-4A83-9F16-1FD2266C8571}" type="presParOf" srcId="{3E117AAE-1C31-4FB8-B1BF-105B43FFC0B9}" destId="{4A81B1B6-8DE7-437F-9585-B629C6D73B48}" srcOrd="9" destOrd="0" presId="urn:microsoft.com/office/officeart/2005/8/layout/default"/>
    <dgm:cxn modelId="{044F636E-64AC-496C-A167-3F521E5A05E5}" type="presParOf" srcId="{3E117AAE-1C31-4FB8-B1BF-105B43FFC0B9}" destId="{C6C9E2D1-E7C6-47CA-B1CD-236B9C410AA0}" srcOrd="10" destOrd="0" presId="urn:microsoft.com/office/officeart/2005/8/layout/default"/>
    <dgm:cxn modelId="{B7AD5308-E8B7-455D-8CC1-E920E800796E}" type="presParOf" srcId="{3E117AAE-1C31-4FB8-B1BF-105B43FFC0B9}" destId="{2FC6351B-4B00-4DEF-BAB7-35192839B1CF}" srcOrd="11" destOrd="0" presId="urn:microsoft.com/office/officeart/2005/8/layout/default"/>
    <dgm:cxn modelId="{820E0CCA-3758-4D8A-BF16-9A46536C04D3}" type="presParOf" srcId="{3E117AAE-1C31-4FB8-B1BF-105B43FFC0B9}" destId="{64C39E9C-C6C7-4293-9387-AE9E5A42E5CC}" srcOrd="12" destOrd="0" presId="urn:microsoft.com/office/officeart/2005/8/layout/default"/>
    <dgm:cxn modelId="{0BEC6463-E955-4C8B-9FB9-01FA7E3B4E38}" type="presParOf" srcId="{3E117AAE-1C31-4FB8-B1BF-105B43FFC0B9}" destId="{DC15D0AB-C507-4D79-9789-91BF54504463}" srcOrd="13" destOrd="0" presId="urn:microsoft.com/office/officeart/2005/8/layout/default"/>
    <dgm:cxn modelId="{20123DFB-1460-4857-90E8-D43E436AD70A}" type="presParOf" srcId="{3E117AAE-1C31-4FB8-B1BF-105B43FFC0B9}" destId="{79160CA7-DA88-48CD-8FA7-F4F3D22293B3}" srcOrd="14" destOrd="0" presId="urn:microsoft.com/office/officeart/2005/8/layout/default"/>
    <dgm:cxn modelId="{B1753EEF-4436-41C3-8A24-9896304B5089}" type="presParOf" srcId="{3E117AAE-1C31-4FB8-B1BF-105B43FFC0B9}" destId="{86C41633-C40A-4E0A-8171-7903E4D72F79}" srcOrd="15" destOrd="0" presId="urn:microsoft.com/office/officeart/2005/8/layout/default"/>
    <dgm:cxn modelId="{00B22EF1-30D4-4CCB-8DE0-AE16E51D2C4C}" type="presParOf" srcId="{3E117AAE-1C31-4FB8-B1BF-105B43FFC0B9}" destId="{D239ACA1-AC85-4506-B7D5-4A6DC962CC7C}" srcOrd="16" destOrd="0" presId="urn:microsoft.com/office/officeart/2005/8/layout/default"/>
    <dgm:cxn modelId="{42CF2E5B-E057-4837-B69B-4F52A97434CC}" type="presParOf" srcId="{3E117AAE-1C31-4FB8-B1BF-105B43FFC0B9}" destId="{E5F26D99-D11C-414B-A0B5-AA59C40E8164}" srcOrd="17" destOrd="0" presId="urn:microsoft.com/office/officeart/2005/8/layout/default"/>
    <dgm:cxn modelId="{6AFEA4E4-4C0A-4789-A0A1-C42E0BB341B4}" type="presParOf" srcId="{3E117AAE-1C31-4FB8-B1BF-105B43FFC0B9}" destId="{800B2A86-1416-4B13-98F1-8D2CB43AE39D}" srcOrd="18" destOrd="0" presId="urn:microsoft.com/office/officeart/2005/8/layout/default"/>
    <dgm:cxn modelId="{2910763F-C5F4-4E4A-89C5-CBBC05A86B2F}" type="presParOf" srcId="{3E117AAE-1C31-4FB8-B1BF-105B43FFC0B9}" destId="{D0CD4D42-8B7D-457C-B43F-8A675F78DCBB}" srcOrd="19" destOrd="0" presId="urn:microsoft.com/office/officeart/2005/8/layout/default"/>
    <dgm:cxn modelId="{4D22EDF4-1465-4087-9644-9E79C8ABA885}" type="presParOf" srcId="{3E117AAE-1C31-4FB8-B1BF-105B43FFC0B9}" destId="{0273C440-A352-49D4-83AF-EB92D2D83244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06ED9-DC0B-4237-917A-30FDB6D90848}">
      <dsp:nvSpPr>
        <dsp:cNvPr id="0" name=""/>
        <dsp:cNvSpPr/>
      </dsp:nvSpPr>
      <dsp:spPr>
        <a:xfrm>
          <a:off x="104169" y="2282"/>
          <a:ext cx="2018279" cy="12109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Theaters and </a:t>
          </a:r>
          <a:r>
            <a:rPr lang="it-IT" sz="2500" kern="1200" dirty="0" err="1"/>
            <a:t>cinemas</a:t>
          </a:r>
          <a:endParaRPr lang="en-US" sz="2500" kern="1200" dirty="0"/>
        </a:p>
      </dsp:txBody>
      <dsp:txXfrm>
        <a:off x="104169" y="2282"/>
        <a:ext cx="2018279" cy="1210967"/>
      </dsp:txXfrm>
    </dsp:sp>
    <dsp:sp modelId="{1B3E04AD-DAC3-486C-A043-351964E15D2B}">
      <dsp:nvSpPr>
        <dsp:cNvPr id="0" name=""/>
        <dsp:cNvSpPr/>
      </dsp:nvSpPr>
      <dsp:spPr>
        <a:xfrm>
          <a:off x="2324276" y="2282"/>
          <a:ext cx="2018279" cy="1210967"/>
        </a:xfrm>
        <a:prstGeom prst="rect">
          <a:avLst/>
        </a:prstGeom>
        <a:gradFill rotWithShape="0">
          <a:gsLst>
            <a:gs pos="0">
              <a:schemeClr val="accent5">
                <a:hueOff val="-1215215"/>
                <a:satOff val="-83"/>
                <a:lumOff val="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"/>
                <a:satOff val="-83"/>
                <a:lumOff val="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"/>
                <a:satOff val="-83"/>
                <a:lumOff val="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Green </a:t>
          </a:r>
          <a:r>
            <a:rPr lang="it-IT" sz="2500" kern="1200" dirty="0" err="1"/>
            <a:t>Areas</a:t>
          </a:r>
          <a:endParaRPr lang="en-US" sz="2500" kern="1200" dirty="0"/>
        </a:p>
      </dsp:txBody>
      <dsp:txXfrm>
        <a:off x="2324276" y="2282"/>
        <a:ext cx="2018279" cy="1210967"/>
      </dsp:txXfrm>
    </dsp:sp>
    <dsp:sp modelId="{23E497C7-1D14-4933-B6E6-F00045712AEB}">
      <dsp:nvSpPr>
        <dsp:cNvPr id="0" name=""/>
        <dsp:cNvSpPr/>
      </dsp:nvSpPr>
      <dsp:spPr>
        <a:xfrm>
          <a:off x="4544384" y="2282"/>
          <a:ext cx="2018279" cy="1210967"/>
        </a:xfrm>
        <a:prstGeom prst="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Sports areas</a:t>
          </a:r>
          <a:endParaRPr lang="en-US" sz="2500" kern="1200"/>
        </a:p>
      </dsp:txBody>
      <dsp:txXfrm>
        <a:off x="4544384" y="2282"/>
        <a:ext cx="2018279" cy="1210967"/>
      </dsp:txXfrm>
    </dsp:sp>
    <dsp:sp modelId="{274D2726-101B-4804-9938-4CF493A33C3B}">
      <dsp:nvSpPr>
        <dsp:cNvPr id="0" name=""/>
        <dsp:cNvSpPr/>
      </dsp:nvSpPr>
      <dsp:spPr>
        <a:xfrm>
          <a:off x="104169" y="1415078"/>
          <a:ext cx="2018279" cy="1210967"/>
        </a:xfrm>
        <a:prstGeom prst="rect">
          <a:avLst/>
        </a:prstGeom>
        <a:gradFill rotWithShape="0">
          <a:gsLst>
            <a:gs pos="0">
              <a:schemeClr val="accent5">
                <a:hueOff val="-3645645"/>
                <a:satOff val="-248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45645"/>
                <a:satOff val="-248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45645"/>
                <a:satOff val="-248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 err="1"/>
            <a:t>Ludics</a:t>
          </a:r>
          <a:r>
            <a:rPr lang="it-IT" sz="2500" kern="1200" dirty="0"/>
            <a:t> </a:t>
          </a:r>
          <a:r>
            <a:rPr lang="it-IT" sz="2500" kern="1200" dirty="0" err="1"/>
            <a:t>Areas</a:t>
          </a:r>
          <a:endParaRPr lang="en-US" sz="2500" kern="1200" dirty="0"/>
        </a:p>
      </dsp:txBody>
      <dsp:txXfrm>
        <a:off x="104169" y="1415078"/>
        <a:ext cx="2018279" cy="1210967"/>
      </dsp:txXfrm>
    </dsp:sp>
    <dsp:sp modelId="{988F8C90-EBC5-47A8-A1BA-5277E81A4063}">
      <dsp:nvSpPr>
        <dsp:cNvPr id="0" name=""/>
        <dsp:cNvSpPr/>
      </dsp:nvSpPr>
      <dsp:spPr>
        <a:xfrm>
          <a:off x="2324276" y="1415078"/>
          <a:ext cx="2018279" cy="1210967"/>
        </a:xfrm>
        <a:prstGeom prst="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Bus Stops</a:t>
          </a:r>
          <a:endParaRPr lang="en-US" sz="2500" kern="1200"/>
        </a:p>
      </dsp:txBody>
      <dsp:txXfrm>
        <a:off x="2324276" y="1415078"/>
        <a:ext cx="2018279" cy="1210967"/>
      </dsp:txXfrm>
    </dsp:sp>
    <dsp:sp modelId="{C6C9E2D1-E7C6-47CA-B1CD-236B9C410AA0}">
      <dsp:nvSpPr>
        <dsp:cNvPr id="0" name=""/>
        <dsp:cNvSpPr/>
      </dsp:nvSpPr>
      <dsp:spPr>
        <a:xfrm>
          <a:off x="4544384" y="1415078"/>
          <a:ext cx="2018279" cy="1210967"/>
        </a:xfrm>
        <a:prstGeom prst="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Hospitals</a:t>
          </a:r>
          <a:endParaRPr lang="en-US" sz="2500" kern="1200"/>
        </a:p>
      </dsp:txBody>
      <dsp:txXfrm>
        <a:off x="4544384" y="1415078"/>
        <a:ext cx="2018279" cy="1210967"/>
      </dsp:txXfrm>
    </dsp:sp>
    <dsp:sp modelId="{64C39E9C-C6C7-4293-9387-AE9E5A42E5CC}">
      <dsp:nvSpPr>
        <dsp:cNvPr id="0" name=""/>
        <dsp:cNvSpPr/>
      </dsp:nvSpPr>
      <dsp:spPr>
        <a:xfrm>
          <a:off x="136845" y="2818343"/>
          <a:ext cx="2018279" cy="1210967"/>
        </a:xfrm>
        <a:prstGeom prst="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 err="1"/>
            <a:t>Pharmacies</a:t>
          </a:r>
          <a:endParaRPr lang="en-US" sz="2500" kern="1200" dirty="0"/>
        </a:p>
      </dsp:txBody>
      <dsp:txXfrm>
        <a:off x="136845" y="2818343"/>
        <a:ext cx="2018279" cy="1210967"/>
      </dsp:txXfrm>
    </dsp:sp>
    <dsp:sp modelId="{79160CA7-DA88-48CD-8FA7-F4F3D22293B3}">
      <dsp:nvSpPr>
        <dsp:cNvPr id="0" name=""/>
        <dsp:cNvSpPr/>
      </dsp:nvSpPr>
      <dsp:spPr>
        <a:xfrm>
          <a:off x="2324276" y="2827873"/>
          <a:ext cx="2018279" cy="1210967"/>
        </a:xfrm>
        <a:prstGeom prst="rect">
          <a:avLst/>
        </a:prstGeom>
        <a:gradFill rotWithShape="0">
          <a:gsLst>
            <a:gs pos="0">
              <a:schemeClr val="accent5">
                <a:hueOff val="-8506504"/>
                <a:satOff val="-578"/>
                <a:lumOff val="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506504"/>
                <a:satOff val="-578"/>
                <a:lumOff val="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506504"/>
                <a:satOff val="-578"/>
                <a:lumOff val="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Bike Racks</a:t>
          </a:r>
          <a:endParaRPr lang="en-US" sz="2500" kern="1200"/>
        </a:p>
      </dsp:txBody>
      <dsp:txXfrm>
        <a:off x="2324276" y="2827873"/>
        <a:ext cx="2018279" cy="1210967"/>
      </dsp:txXfrm>
    </dsp:sp>
    <dsp:sp modelId="{D239ACA1-AC85-4506-B7D5-4A6DC962CC7C}">
      <dsp:nvSpPr>
        <dsp:cNvPr id="0" name=""/>
        <dsp:cNvSpPr/>
      </dsp:nvSpPr>
      <dsp:spPr>
        <a:xfrm>
          <a:off x="4544384" y="2827873"/>
          <a:ext cx="2018279" cy="1210967"/>
        </a:xfrm>
        <a:prstGeom prst="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Libraries</a:t>
          </a:r>
          <a:endParaRPr lang="en-US" sz="2500" kern="1200"/>
        </a:p>
      </dsp:txBody>
      <dsp:txXfrm>
        <a:off x="4544384" y="2827873"/>
        <a:ext cx="2018279" cy="1210967"/>
      </dsp:txXfrm>
    </dsp:sp>
    <dsp:sp modelId="{800B2A86-1416-4B13-98F1-8D2CB43AE39D}">
      <dsp:nvSpPr>
        <dsp:cNvPr id="0" name=""/>
        <dsp:cNvSpPr/>
      </dsp:nvSpPr>
      <dsp:spPr>
        <a:xfrm>
          <a:off x="136845" y="4242952"/>
          <a:ext cx="2018279" cy="1210967"/>
        </a:xfrm>
        <a:prstGeom prst="rect">
          <a:avLst/>
        </a:prstGeom>
        <a:gradFill rotWithShape="0">
          <a:gsLst>
            <a:gs pos="0">
              <a:schemeClr val="accent5">
                <a:hueOff val="-10936935"/>
                <a:satOff val="-743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936935"/>
                <a:satOff val="-743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936935"/>
                <a:satOff val="-743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Electric stations</a:t>
          </a:r>
          <a:endParaRPr lang="en-US" sz="2500" kern="1200"/>
        </a:p>
      </dsp:txBody>
      <dsp:txXfrm>
        <a:off x="136845" y="4242952"/>
        <a:ext cx="2018279" cy="1210967"/>
      </dsp:txXfrm>
    </dsp:sp>
    <dsp:sp modelId="{0273C440-A352-49D4-83AF-EB92D2D83244}">
      <dsp:nvSpPr>
        <dsp:cNvPr id="0" name=""/>
        <dsp:cNvSpPr/>
      </dsp:nvSpPr>
      <dsp:spPr>
        <a:xfrm>
          <a:off x="2338949" y="4242952"/>
          <a:ext cx="2018279" cy="1210967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Schools</a:t>
          </a:r>
          <a:endParaRPr lang="en-US" sz="2500" kern="1200"/>
        </a:p>
      </dsp:txBody>
      <dsp:txXfrm>
        <a:off x="2338949" y="4242952"/>
        <a:ext cx="2018279" cy="1210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SM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E4B7-6910-4D75-88A9-2DD35C525DB0}" type="datetimeFigureOut">
              <a:rPr lang="it-SM" smtClean="0"/>
              <a:t>02/09/2024</a:t>
            </a:fld>
            <a:endParaRPr lang="it-SM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SM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SM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SM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7ADCC-D29A-4193-BDA2-23A5E8FE0513}" type="slidenum">
              <a:rPr lang="it-SM" smtClean="0"/>
              <a:t>‹N›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373765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SM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7ADCC-D29A-4193-BDA2-23A5E8FE0513}" type="slidenum">
              <a:rPr lang="it-SM" smtClean="0"/>
              <a:t>7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316418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SM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7ADCC-D29A-4193-BDA2-23A5E8FE0513}" type="slidenum">
              <a:rPr lang="it-SM" smtClean="0"/>
              <a:t>8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188681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SM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7ADCC-D29A-4193-BDA2-23A5E8FE0513}" type="slidenum">
              <a:rPr lang="it-SM" smtClean="0"/>
              <a:t>9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377568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7C086-FB94-FA4C-0042-242F0C033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SM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035157-9AA0-92E8-E8F6-BEA2A62F9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SM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83C95F-1F98-437D-2B17-37FA0ACC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A5AF-A667-4254-AF11-57AF8BA083BE}" type="datetimeFigureOut">
              <a:rPr lang="it-SM" smtClean="0"/>
              <a:t>02/09/2024</a:t>
            </a:fld>
            <a:endParaRPr lang="it-SM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F13C05-D5DB-FE6E-CE15-1C265EB6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SM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474E0F-7A94-BC04-FB35-97B40854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BE52-179F-461E-BFF8-346E509B1774}" type="slidenum">
              <a:rPr lang="it-SM" smtClean="0"/>
              <a:t>‹N›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418805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51D3AF-3652-7928-309B-D1B520D3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SM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600B88-3B23-99AA-9A8B-19F977660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SM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DB8101-3C11-3E3C-791C-24443BA5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A5AF-A667-4254-AF11-57AF8BA083BE}" type="datetimeFigureOut">
              <a:rPr lang="it-SM" smtClean="0"/>
              <a:t>02/09/2024</a:t>
            </a:fld>
            <a:endParaRPr lang="it-SM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2EEB3B-A771-3492-9C96-FF02107C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SM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DB7FAD-FE4E-0D8D-BF51-A26123B6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BE52-179F-461E-BFF8-346E509B1774}" type="slidenum">
              <a:rPr lang="it-SM" smtClean="0"/>
              <a:t>‹N›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256907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0D13B6F-7C3A-44EE-465F-49F289B6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SM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0699C94-8138-3509-AFEE-3D1D29393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SM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ECEAEC-DEA1-454D-AAEC-84969AF2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A5AF-A667-4254-AF11-57AF8BA083BE}" type="datetimeFigureOut">
              <a:rPr lang="it-SM" smtClean="0"/>
              <a:t>02/09/2024</a:t>
            </a:fld>
            <a:endParaRPr lang="it-SM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26FD1C-8DD8-DD0D-22F4-9C0039A6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SM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87D041-C2F1-F636-6359-C2CF3C72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BE52-179F-461E-BFF8-346E509B1774}" type="slidenum">
              <a:rPr lang="it-SM" smtClean="0"/>
              <a:t>‹N›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188578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C7EAE8-0BC0-847A-B32C-F56FACC1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SM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34F08-37FB-F67C-3FD2-98FAD2AC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SM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2514DE-5C1E-7DFD-C8A4-60B25CB8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A5AF-A667-4254-AF11-57AF8BA083BE}" type="datetimeFigureOut">
              <a:rPr lang="it-SM" smtClean="0"/>
              <a:t>02/09/2024</a:t>
            </a:fld>
            <a:endParaRPr lang="it-SM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40B51A-B57D-3C4B-9643-38FAFEB2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SM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9005D2-C5E0-E144-AD6C-7307892C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BE52-179F-461E-BFF8-346E509B1774}" type="slidenum">
              <a:rPr lang="it-SM" smtClean="0"/>
              <a:t>‹N›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29110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5F5B8-8161-7984-2427-7C069373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SM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5ACE11-08AE-8D04-ED0A-7FAE62EB5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C16A7E-A136-F6FF-E462-08A57DA0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A5AF-A667-4254-AF11-57AF8BA083BE}" type="datetimeFigureOut">
              <a:rPr lang="it-SM" smtClean="0"/>
              <a:t>02/09/2024</a:t>
            </a:fld>
            <a:endParaRPr lang="it-SM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74AB2C-109F-EC39-C2E0-1AAF3C76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SM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90A733-CDD4-907E-8319-8C4CFDC9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BE52-179F-461E-BFF8-346E509B1774}" type="slidenum">
              <a:rPr lang="it-SM" smtClean="0"/>
              <a:t>‹N›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321977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A4DB9-D649-7B70-6208-B9BA174F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SM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C274FC-1A20-E93E-EBC0-F3BF0E320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SM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616136-3264-9F29-6D1B-2CFA039C8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SM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1D2F9D-AF7C-9B7A-8DA2-0FF15019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A5AF-A667-4254-AF11-57AF8BA083BE}" type="datetimeFigureOut">
              <a:rPr lang="it-SM" smtClean="0"/>
              <a:t>02/09/2024</a:t>
            </a:fld>
            <a:endParaRPr lang="it-SM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DA2E98-BB19-6266-60D1-A6927048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SM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67DCDE-D342-AE6B-5E66-947A22DF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BE52-179F-461E-BFF8-346E509B1774}" type="slidenum">
              <a:rPr lang="it-SM" smtClean="0"/>
              <a:t>‹N›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122794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76FE68-D4D0-C851-B492-F1F66BAF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SM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EB124B-4956-9094-59EA-6B6CA5F83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07CD66-597C-D23A-AE00-0D0DB6A36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SM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A49E0F-4221-3DB9-7E76-B11FB48B2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057328C-F1DE-6329-254A-F3FB84DDC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SM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CB3BE41-539C-8F4D-D066-C9963F77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A5AF-A667-4254-AF11-57AF8BA083BE}" type="datetimeFigureOut">
              <a:rPr lang="it-SM" smtClean="0"/>
              <a:t>02/09/2024</a:t>
            </a:fld>
            <a:endParaRPr lang="it-SM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12093B2-5101-A3B0-E670-207730B0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SM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4ED98BC-961F-8F3B-F8F9-397EBF02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BE52-179F-461E-BFF8-346E509B1774}" type="slidenum">
              <a:rPr lang="it-SM" smtClean="0"/>
              <a:t>‹N›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145827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886F96-DCFA-5BAC-87F1-0C5EFA99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SM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6C21DA-58F6-065D-A21E-FC45FF76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A5AF-A667-4254-AF11-57AF8BA083BE}" type="datetimeFigureOut">
              <a:rPr lang="it-SM" smtClean="0"/>
              <a:t>02/09/2024</a:t>
            </a:fld>
            <a:endParaRPr lang="it-SM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3C7017-2EE3-D83E-6CD7-74909F05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SM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FBCB52-3B5B-CEF1-DF73-7EAFB6B4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BE52-179F-461E-BFF8-346E509B1774}" type="slidenum">
              <a:rPr lang="it-SM" smtClean="0"/>
              <a:t>‹N›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406918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A10B68B-3941-2261-8103-64238DBA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A5AF-A667-4254-AF11-57AF8BA083BE}" type="datetimeFigureOut">
              <a:rPr lang="it-SM" smtClean="0"/>
              <a:t>02/09/2024</a:t>
            </a:fld>
            <a:endParaRPr lang="it-SM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8613138-F6D4-477B-EAA3-6E6FCD83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SM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8D6399-7BC5-7253-6AB9-E6E3B7AF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BE52-179F-461E-BFF8-346E509B1774}" type="slidenum">
              <a:rPr lang="it-SM" smtClean="0"/>
              <a:t>‹N›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222667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C485A-F057-BD4E-943D-91181B8B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SM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47356-C65E-BF22-C31F-A62B2BEB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SM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648C4F-5B1C-51BB-9606-0D8C25D92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630F44-E967-AB3F-0730-53A2F143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A5AF-A667-4254-AF11-57AF8BA083BE}" type="datetimeFigureOut">
              <a:rPr lang="it-SM" smtClean="0"/>
              <a:t>02/09/2024</a:t>
            </a:fld>
            <a:endParaRPr lang="it-SM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F7B076-BC08-4387-B249-BB961F6D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SM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207C7D-A149-8083-82EC-B2957DAD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BE52-179F-461E-BFF8-346E509B1774}" type="slidenum">
              <a:rPr lang="it-SM" smtClean="0"/>
              <a:t>‹N›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43010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E6B4F6-CAF9-8F60-2CD9-A6B29434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SM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36B4C12-D0B7-0018-0121-5E86AE1C4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SM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CDA532-FE99-F9F5-AFCE-FF5803C17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41C454-4FEF-7D09-3B3E-7754433B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A5AF-A667-4254-AF11-57AF8BA083BE}" type="datetimeFigureOut">
              <a:rPr lang="it-SM" smtClean="0"/>
              <a:t>02/09/2024</a:t>
            </a:fld>
            <a:endParaRPr lang="it-SM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86C3E3-D853-453F-74E3-94D7C534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SM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061CD1-CB75-9033-3855-4CE67F72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BE52-179F-461E-BFF8-346E509B1774}" type="slidenum">
              <a:rPr lang="it-SM" smtClean="0"/>
              <a:t>‹N›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162771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D8AF714-C257-6871-333A-FA78A698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SM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3E2832-9F4F-AB22-017D-16A2820B4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SM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22B7A7-8370-491F-66C3-D74703322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EA5AF-A667-4254-AF11-57AF8BA083BE}" type="datetimeFigureOut">
              <a:rPr lang="it-SM" smtClean="0"/>
              <a:t>02/09/2024</a:t>
            </a:fld>
            <a:endParaRPr lang="it-SM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CD29B1-1B42-E71B-E8C2-66552EF3F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SM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DF73E4-6B03-8063-A4D1-E3F53C559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3BE52-179F-461E-BFF8-346E509B1774}" type="slidenum">
              <a:rPr lang="it-SM" smtClean="0"/>
              <a:t>‹N›</a:t>
            </a:fld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253802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S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E2F8E2-2E21-BFD8-1EB6-A18A20AF6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/>
            <a:r>
              <a:rPr lang="it-IT" sz="6600" dirty="0"/>
              <a:t>HOME ZONE ANALYZER</a:t>
            </a:r>
            <a:endParaRPr lang="it-SM" sz="6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0DA40B-28EF-2807-2E7D-4773F293B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anchor="ctr">
            <a:normAutofit/>
          </a:bodyPr>
          <a:lstStyle/>
          <a:p>
            <a:pPr algn="l"/>
            <a:r>
              <a:rPr lang="it-IT" sz="2200" dirty="0"/>
              <a:t>Rinaldi Simone</a:t>
            </a:r>
          </a:p>
          <a:p>
            <a:pPr algn="l"/>
            <a:r>
              <a:rPr lang="it-IT" sz="2200" dirty="0"/>
              <a:t>Desiati Valerio</a:t>
            </a:r>
            <a:endParaRPr lang="it-SM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0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4CBE44-3865-D638-1104-7A67F8BD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Purpose</a:t>
            </a:r>
            <a:endParaRPr lang="it-SM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6071A0-64CB-39D4-F670-99876502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788466"/>
            <a:ext cx="9941319" cy="3553153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600" b="1" dirty="0"/>
              <a:t>Home Zone </a:t>
            </a:r>
            <a:r>
              <a:rPr lang="it-IT" sz="2600" b="1" dirty="0" err="1"/>
              <a:t>Analyer</a:t>
            </a:r>
            <a:r>
              <a:rPr lang="it-IT" sz="2600" b="1" dirty="0"/>
              <a:t> Building </a:t>
            </a:r>
            <a:r>
              <a:rPr lang="it-IT" sz="2600" b="1" dirty="0" err="1"/>
              <a:t>Process</a:t>
            </a:r>
            <a:r>
              <a:rPr lang="it-IT" sz="2600" b="1" dirty="0"/>
              <a:t>:</a:t>
            </a:r>
          </a:p>
          <a:p>
            <a:pPr marL="0" indent="0">
              <a:buNone/>
            </a:pPr>
            <a:endParaRPr lang="it-IT" sz="2600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sz="2600" dirty="0"/>
              <a:t> Choice of library to </a:t>
            </a:r>
            <a:r>
              <a:rPr lang="it-IT" sz="2600" dirty="0" err="1"/>
              <a:t>manage</a:t>
            </a:r>
            <a:r>
              <a:rPr lang="it-IT" sz="2600" dirty="0"/>
              <a:t> </a:t>
            </a:r>
            <a:r>
              <a:rPr lang="it-IT" sz="2600" dirty="0" err="1"/>
              <a:t>frontend</a:t>
            </a:r>
            <a:r>
              <a:rPr lang="it-IT" sz="2600" dirty="0"/>
              <a:t> (</a:t>
            </a:r>
            <a:r>
              <a:rPr lang="it-IT" sz="2600" dirty="0" err="1"/>
              <a:t>Leaflet</a:t>
            </a:r>
            <a:r>
              <a:rPr lang="it-IT" sz="2600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600" dirty="0"/>
              <a:t> </a:t>
            </a:r>
            <a:r>
              <a:rPr lang="it-IT" sz="2600" dirty="0" err="1"/>
              <a:t>Retrieve</a:t>
            </a:r>
            <a:r>
              <a:rPr lang="it-IT" sz="2600" dirty="0"/>
              <a:t> </a:t>
            </a:r>
            <a:r>
              <a:rPr lang="it-IT" sz="2600" dirty="0" err="1"/>
              <a:t>PoI</a:t>
            </a:r>
            <a:r>
              <a:rPr lang="it-IT" sz="2600" dirty="0"/>
              <a:t>(Point of </a:t>
            </a:r>
            <a:r>
              <a:rPr lang="it-IT" sz="2600" dirty="0" err="1"/>
              <a:t>interests</a:t>
            </a:r>
            <a:r>
              <a:rPr lang="it-IT" sz="2600" dirty="0"/>
              <a:t>) datasets from https://opendata.comune.bologna.it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600" dirty="0"/>
              <a:t> Architecture Choice(PERN STACK)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600" dirty="0" err="1"/>
              <a:t>Virtualization</a:t>
            </a:r>
            <a:r>
              <a:rPr lang="it-IT" sz="2600" dirty="0"/>
              <a:t> </a:t>
            </a:r>
            <a:r>
              <a:rPr lang="it-IT" sz="2600" dirty="0" err="1"/>
              <a:t>Through</a:t>
            </a:r>
            <a:r>
              <a:rPr lang="it-IT" sz="2600" dirty="0"/>
              <a:t> Docker &amp; </a:t>
            </a:r>
            <a:r>
              <a:rPr lang="it-IT" sz="2600" dirty="0" err="1"/>
              <a:t>Kubernetis</a:t>
            </a:r>
            <a:endParaRPr lang="it-IT" sz="2600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sz="2600" dirty="0" err="1"/>
              <a:t>Example</a:t>
            </a:r>
            <a:r>
              <a:rPr lang="it-IT" sz="2600" dirty="0"/>
              <a:t> of </a:t>
            </a:r>
            <a:r>
              <a:rPr lang="it-IT" sz="2600" dirty="0" err="1"/>
              <a:t>usage</a:t>
            </a:r>
            <a:endParaRPr lang="it-IT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200" dirty="0"/>
              <a:t>Survey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200" dirty="0" err="1"/>
              <a:t>Mapbox</a:t>
            </a:r>
            <a:r>
              <a:rPr lang="it-IT" sz="2200" dirty="0"/>
              <a:t> </a:t>
            </a:r>
            <a:r>
              <a:rPr lang="it-IT" sz="2200" dirty="0" err="1"/>
              <a:t>Isochrone</a:t>
            </a:r>
            <a:r>
              <a:rPr lang="it-IT" sz="2200" dirty="0"/>
              <a:t>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200" dirty="0"/>
              <a:t>Filtering </a:t>
            </a:r>
            <a:r>
              <a:rPr lang="it-IT" sz="2200" dirty="0" err="1"/>
              <a:t>PoI</a:t>
            </a:r>
            <a:endParaRPr lang="it-IT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200" dirty="0"/>
              <a:t>Polygon Area </a:t>
            </a:r>
            <a:r>
              <a:rPr lang="it-IT" sz="2200" dirty="0" err="1"/>
              <a:t>Apartments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endParaRPr lang="it-IT" sz="2200" dirty="0"/>
          </a:p>
          <a:p>
            <a:pPr marL="0" indent="0">
              <a:buNone/>
            </a:pPr>
            <a:endParaRPr lang="it-IT" sz="2000" dirty="0"/>
          </a:p>
          <a:p>
            <a:endParaRPr lang="it-SM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7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358350-4F0B-06E4-C6A3-ECFDBE7C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/>
              <a:t>Leaflet</a:t>
            </a:r>
            <a:endParaRPr lang="it-SM" sz="48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1">
            <a:extLst>
              <a:ext uri="{FF2B5EF4-FFF2-40B4-BE49-F238E27FC236}">
                <a16:creationId xmlns:a16="http://schemas.microsoft.com/office/drawing/2014/main" id="{1482E10B-5B26-C637-9A95-6CF579B63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875" y="2253507"/>
            <a:ext cx="6105525" cy="42679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SM" altLang="it-SM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Leaflet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is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 open-source JavaScript library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designed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interactive, mobile-friendly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maps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it-IT" altLang="it-SM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kumimoji="0" lang="it-SM" altLang="it-SM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SM" altLang="it-SM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Features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it-SM" altLang="it-SM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Basic Features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Supports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panning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zooming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and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map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layers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it-SM" altLang="it-SM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Markers and Popups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Allows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adding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custom markers and popups to the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map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it-SM" altLang="it-SM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GeoJSON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Can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easily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integrate with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GeoJSON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data to display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geographic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data.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it-SM" altLang="it-SM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Tile</a:t>
            </a:r>
            <a:r>
              <a:rPr kumimoji="0" lang="it-SM" altLang="it-SM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it-SM" altLang="it-SM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Layers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Supports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various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tile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layers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including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those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from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OpenStreetMap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Google Maps, and custom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tiles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it-SM" altLang="it-SM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Plugins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 wide range of plugins are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available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extend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its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functionality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(e.g.,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heatmaps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it-SM" altLang="it-SM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routing</a:t>
            </a:r>
            <a:r>
              <a:rPr kumimoji="0" lang="it-SM" altLang="it-SM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it-SM" altLang="it-SM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 descr="Immagine che contiene Carattere, tipografia, design">
            <a:extLst>
              <a:ext uri="{FF2B5EF4-FFF2-40B4-BE49-F238E27FC236}">
                <a16:creationId xmlns:a16="http://schemas.microsoft.com/office/drawing/2014/main" id="{69096FA5-C3B5-6B5B-5655-CC18EEF2E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389218"/>
            <a:ext cx="4952325" cy="3714244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3" descr="Leaflet Logo PNG vector in SVG, PDF, AI, CDR format">
            <a:extLst>
              <a:ext uri="{FF2B5EF4-FFF2-40B4-BE49-F238E27FC236}">
                <a16:creationId xmlns:a16="http://schemas.microsoft.com/office/drawing/2014/main" id="{346E07D2-972C-3909-A455-1A6EEF970D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SM"/>
          </a:p>
        </p:txBody>
      </p:sp>
    </p:spTree>
    <p:extLst>
      <p:ext uri="{BB962C8B-B14F-4D97-AF65-F5344CB8AC3E}">
        <p14:creationId xmlns:p14="http://schemas.microsoft.com/office/powerpoint/2010/main" val="14396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1F59E5-2D3A-D3C4-BEB1-1AB994D8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6" y="3059197"/>
            <a:ext cx="3796197" cy="736840"/>
          </a:xfrm>
        </p:spPr>
        <p:txBody>
          <a:bodyPr anchor="b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Point of </a:t>
            </a:r>
            <a:r>
              <a:rPr lang="it-IT" sz="4000" dirty="0" err="1">
                <a:solidFill>
                  <a:srgbClr val="FFFFFF"/>
                </a:solidFill>
              </a:rPr>
              <a:t>Interests</a:t>
            </a:r>
            <a:endParaRPr lang="it-SM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25D843C-1361-8E66-5DEF-34F5EF14F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29222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42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8AD11C-8FE0-4AB8-A69F-9D1DC3C0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PERN STACK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798E6206-1228-B70A-A925-EF8B04E61484}"/>
              </a:ext>
            </a:extLst>
          </p:cNvPr>
          <p:cNvSpPr txBox="1">
            <a:spLocks/>
          </p:cNvSpPr>
          <p:nvPr/>
        </p:nvSpPr>
        <p:spPr>
          <a:xfrm>
            <a:off x="590718" y="2330505"/>
            <a:ext cx="5837241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 dirty="0">
                <a:latin typeface="+mn-lt"/>
                <a:ea typeface="+mn-ea"/>
                <a:cs typeface="+mn-cs"/>
              </a:rPr>
              <a:t>Architecture:</a:t>
            </a:r>
          </a:p>
          <a:p>
            <a:pPr marL="1143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ea typeface="+mn-ea"/>
                <a:cs typeface="+mn-cs"/>
              </a:rPr>
              <a:t>Frontend </a:t>
            </a:r>
            <a:r>
              <a:rPr lang="en-US" sz="20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React</a:t>
            </a:r>
          </a:p>
          <a:p>
            <a:pPr marL="1143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Backend  Python/NodeJS</a:t>
            </a:r>
          </a:p>
          <a:p>
            <a:pPr marL="1143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Database  PostgreSQL + </a:t>
            </a:r>
            <a:r>
              <a:rPr lang="en-US" sz="2000" dirty="0" err="1">
                <a:latin typeface="+mn-lt"/>
                <a:ea typeface="+mn-ea"/>
                <a:cs typeface="+mn-cs"/>
                <a:sym typeface="Wingdings" panose="05000000000000000000" pitchFamily="2" charset="2"/>
              </a:rPr>
              <a:t>postgis</a:t>
            </a:r>
            <a:endParaRPr lang="en-US" sz="2000" dirty="0"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E9DA3B6-4EF3-7500-9E04-C7A4F003F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65"/>
          <a:stretch/>
        </p:blipFill>
        <p:spPr>
          <a:xfrm>
            <a:off x="7083423" y="726663"/>
            <a:ext cx="4397433" cy="2229213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logo, Carattere, design">
            <a:extLst>
              <a:ext uri="{FF2B5EF4-FFF2-40B4-BE49-F238E27FC236}">
                <a16:creationId xmlns:a16="http://schemas.microsoft.com/office/drawing/2014/main" id="{50048A79-68FF-A992-3BE1-D8E423500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2" b="14795"/>
          <a:stretch/>
        </p:blipFill>
        <p:spPr>
          <a:xfrm>
            <a:off x="7083423" y="4068729"/>
            <a:ext cx="4395569" cy="17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0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808C5F-CC8A-4BBD-F257-8755AAEA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it-IT" sz="4000" dirty="0" err="1"/>
              <a:t>Virtualization</a:t>
            </a:r>
            <a:endParaRPr lang="it-SM" sz="4000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5F6E5A-770E-8B50-263B-027BDF38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8" y="2330505"/>
            <a:ext cx="5657681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        </a:t>
            </a:r>
            <a:r>
              <a:rPr lang="it-IT" sz="2000" b="1" dirty="0"/>
              <a:t>Docker Images </a:t>
            </a:r>
            <a:r>
              <a:rPr lang="it-IT" sz="2000" b="1" dirty="0" err="1"/>
              <a:t>Creation</a:t>
            </a:r>
            <a:endParaRPr lang="it-IT" sz="2000" b="1" dirty="0"/>
          </a:p>
          <a:p>
            <a:pPr lvl="2"/>
            <a:r>
              <a:rPr lang="it-IT" sz="1800" dirty="0" err="1"/>
              <a:t>Frontend</a:t>
            </a:r>
            <a:r>
              <a:rPr lang="it-IT" sz="1800" dirty="0"/>
              <a:t> Image</a:t>
            </a:r>
          </a:p>
          <a:p>
            <a:pPr lvl="2"/>
            <a:r>
              <a:rPr lang="it-IT" sz="1800" dirty="0" err="1"/>
              <a:t>Backend</a:t>
            </a:r>
            <a:r>
              <a:rPr lang="it-IT" sz="1800" dirty="0"/>
              <a:t>(</a:t>
            </a:r>
            <a:r>
              <a:rPr lang="it-IT" sz="1800" dirty="0" err="1"/>
              <a:t>js</a:t>
            </a:r>
            <a:r>
              <a:rPr lang="it-IT" sz="1800" dirty="0"/>
              <a:t>) Image</a:t>
            </a:r>
          </a:p>
          <a:p>
            <a:pPr lvl="2"/>
            <a:r>
              <a:rPr lang="it-IT" sz="1800" dirty="0" err="1"/>
              <a:t>Backend</a:t>
            </a:r>
            <a:r>
              <a:rPr lang="it-IT" sz="1800" dirty="0"/>
              <a:t>(</a:t>
            </a:r>
            <a:r>
              <a:rPr lang="it-IT" sz="1800" dirty="0" err="1"/>
              <a:t>python</a:t>
            </a:r>
            <a:r>
              <a:rPr lang="it-IT" sz="1800" dirty="0"/>
              <a:t>) image</a:t>
            </a:r>
          </a:p>
          <a:p>
            <a:pPr lvl="2"/>
            <a:r>
              <a:rPr lang="it-IT" sz="1800" dirty="0"/>
              <a:t>DB system image</a:t>
            </a:r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r>
              <a:rPr lang="it-IT" sz="2000" b="1" dirty="0" err="1"/>
              <a:t>Kubernetis</a:t>
            </a:r>
            <a:r>
              <a:rPr lang="it-IT" sz="2000" b="1" dirty="0"/>
              <a:t> </a:t>
            </a:r>
            <a:r>
              <a:rPr lang="it-IT" sz="2000" b="1" dirty="0" err="1"/>
              <a:t>manifest</a:t>
            </a:r>
            <a:endParaRPr lang="it-IT" sz="2000" b="1" dirty="0"/>
          </a:p>
          <a:p>
            <a:pPr lvl="2"/>
            <a:r>
              <a:rPr lang="it-IT" sz="1800" dirty="0" err="1"/>
              <a:t>Creation</a:t>
            </a:r>
            <a:r>
              <a:rPr lang="it-IT" sz="1800" dirty="0"/>
              <a:t> of Deployments and services for </a:t>
            </a:r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err="1"/>
              <a:t>docker</a:t>
            </a:r>
            <a:r>
              <a:rPr lang="it-IT" sz="1800" dirty="0"/>
              <a:t> image </a:t>
            </a:r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/>
          </a:p>
          <a:p>
            <a:pPr lvl="1"/>
            <a:endParaRPr lang="it-IT" sz="2000" dirty="0"/>
          </a:p>
          <a:p>
            <a:endParaRPr lang="it-SM" sz="2000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Elementi grafici, grafica, clipart, illustrazione">
            <a:extLst>
              <a:ext uri="{FF2B5EF4-FFF2-40B4-BE49-F238E27FC236}">
                <a16:creationId xmlns:a16="http://schemas.microsoft.com/office/drawing/2014/main" id="{A64B6F83-38E6-ECD0-C7A2-1A58823F4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525" b="-12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Kubernetes architecture: overview and deployment | OVHcloud Asia">
            <a:extLst>
              <a:ext uri="{FF2B5EF4-FFF2-40B4-BE49-F238E27FC236}">
                <a16:creationId xmlns:a16="http://schemas.microsoft.com/office/drawing/2014/main" id="{88FDB743-01E0-6B58-6A08-B3B53BC1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945" y="3484366"/>
            <a:ext cx="2825724" cy="28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36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3" name="Rectangle 211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Rectangle 211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7" name="Group 211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118" name="Freeform: Shape 211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19" name="Freeform: Shape 211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0" name="Freeform: Shape 211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1" name="Freeform: Shape 212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2" name="Freeform: Shape 212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123" name="Freeform: Shape 212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4" name="Freeform: Shape 212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CD699BC2-3E6B-50C9-4207-61FACFCA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3066473"/>
            <a:ext cx="5760846" cy="1008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of usage</a:t>
            </a:r>
          </a:p>
        </p:txBody>
      </p:sp>
    </p:spTree>
    <p:extLst>
      <p:ext uri="{BB962C8B-B14F-4D97-AF65-F5344CB8AC3E}">
        <p14:creationId xmlns:p14="http://schemas.microsoft.com/office/powerpoint/2010/main" val="129759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75" name="Rectangle 2074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Rectangle 2075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350331-9F4E-5D8D-DA16-B0B0C661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r>
              <a:rPr lang="it-IT" sz="4000"/>
              <a:t>Isochrone API</a:t>
            </a:r>
            <a:endParaRPr lang="it-SM" sz="4000" dirty="0"/>
          </a:p>
        </p:txBody>
      </p:sp>
      <p:sp>
        <p:nvSpPr>
          <p:cNvPr id="2080" name="Rectangle 207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14B875-967D-54A1-B81C-3F82DA6AE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7021" y="1622123"/>
            <a:ext cx="1169160" cy="26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DA7A57-FC39-A55F-526C-A8DC39D44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673" y="2365888"/>
            <a:ext cx="5408813" cy="3860067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Mapbox</a:t>
            </a:r>
            <a:endParaRPr lang="it-IT" sz="2000" dirty="0"/>
          </a:p>
          <a:p>
            <a:r>
              <a:rPr lang="it-IT" sz="2000" dirty="0"/>
              <a:t>Access Token</a:t>
            </a:r>
          </a:p>
          <a:p>
            <a:r>
              <a:rPr lang="it-IT" sz="2000" dirty="0"/>
              <a:t>Fast and easy access</a:t>
            </a:r>
          </a:p>
          <a:p>
            <a:r>
              <a:rPr lang="it-IT" sz="2000" dirty="0"/>
              <a:t>POST </a:t>
            </a:r>
            <a:r>
              <a:rPr lang="it-IT" sz="2000" dirty="0" err="1"/>
              <a:t>request</a:t>
            </a:r>
            <a:r>
              <a:rPr lang="it-IT" sz="2000" dirty="0"/>
              <a:t>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axios</a:t>
            </a:r>
            <a:r>
              <a:rPr lang="it-IT" sz="2000" dirty="0"/>
              <a:t>(</a:t>
            </a:r>
            <a:r>
              <a:rPr lang="it-IT" sz="2000" dirty="0" err="1"/>
              <a:t>React</a:t>
            </a:r>
            <a:r>
              <a:rPr lang="it-IT" sz="2000" dirty="0"/>
              <a:t> library)</a:t>
            </a:r>
          </a:p>
          <a:p>
            <a:r>
              <a:rPr lang="it-IT" sz="2000" dirty="0"/>
              <a:t>Return a </a:t>
            </a:r>
            <a:r>
              <a:rPr lang="it-IT" sz="2000" dirty="0" err="1"/>
              <a:t>polygon</a:t>
            </a:r>
            <a:r>
              <a:rPr lang="it-IT" sz="2000" dirty="0"/>
              <a:t> </a:t>
            </a:r>
            <a:r>
              <a:rPr lang="it-IT" sz="2000" dirty="0" err="1"/>
              <a:t>given</a:t>
            </a:r>
            <a:r>
              <a:rPr lang="it-IT" sz="2000" dirty="0"/>
              <a:t>:</a:t>
            </a:r>
          </a:p>
          <a:p>
            <a:pPr lvl="1"/>
            <a:r>
              <a:rPr lang="it-IT" sz="2000" dirty="0"/>
              <a:t>Time travel</a:t>
            </a:r>
          </a:p>
          <a:p>
            <a:pPr lvl="1"/>
            <a:r>
              <a:rPr lang="it-IT" sz="2000" dirty="0"/>
              <a:t>Travel mode</a:t>
            </a:r>
          </a:p>
          <a:p>
            <a:pPr lvl="1"/>
            <a:r>
              <a:rPr lang="it-IT" sz="2000" dirty="0"/>
              <a:t>Coordinate position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endParaRPr lang="it-IT" sz="2000" dirty="0"/>
          </a:p>
          <a:p>
            <a:pPr lvl="1"/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82A8C3-0B4B-A9A7-05A3-CC1B1BD7B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599" y="935891"/>
            <a:ext cx="3460647" cy="286883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9F26FB6-AFE0-31AD-EC95-DFB8C93D0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4242931"/>
            <a:ext cx="3460647" cy="14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5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75" name="Rectangle 2074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Rectangle 2075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350331-9F4E-5D8D-DA16-B0B0C661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r>
              <a:rPr lang="it-IT" sz="4000" dirty="0"/>
              <a:t>Survey</a:t>
            </a:r>
            <a:endParaRPr lang="it-SM" sz="4000" dirty="0"/>
          </a:p>
        </p:txBody>
      </p:sp>
      <p:sp>
        <p:nvSpPr>
          <p:cNvPr id="2080" name="Rectangle 207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DA7A57-FC39-A55F-526C-A8DC39D44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74" y="4490719"/>
            <a:ext cx="5408813" cy="1738265"/>
          </a:xfrm>
        </p:spPr>
        <p:txBody>
          <a:bodyPr anchor="ctr">
            <a:normAutofit/>
          </a:bodyPr>
          <a:lstStyle/>
          <a:p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/>
          </a:p>
          <a:p>
            <a:pPr lvl="1"/>
            <a:endParaRPr lang="it-IT" sz="2000" dirty="0"/>
          </a:p>
          <a:p>
            <a:pPr lvl="1"/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87EEFB-5D52-0182-96B7-32EB19865FF1}"/>
              </a:ext>
            </a:extLst>
          </p:cNvPr>
          <p:cNvSpPr txBox="1"/>
          <p:nvPr/>
        </p:nvSpPr>
        <p:spPr>
          <a:xfrm>
            <a:off x="5957331" y="3211959"/>
            <a:ext cx="54088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Some </a:t>
            </a:r>
            <a:r>
              <a:rPr lang="it-IT" sz="1800" dirty="0" err="1"/>
              <a:t>questions</a:t>
            </a:r>
            <a:r>
              <a:rPr lang="it-IT" sz="1800" dirty="0"/>
              <a:t> </a:t>
            </a:r>
            <a:r>
              <a:rPr lang="it-IT" sz="1800" dirty="0" err="1"/>
              <a:t>about</a:t>
            </a:r>
            <a:r>
              <a:rPr lang="it-IT" sz="1800" dirty="0"/>
              <a:t> </a:t>
            </a:r>
            <a:r>
              <a:rPr lang="it-IT" sz="1800" dirty="0" err="1"/>
              <a:t>PoI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Rendering of </a:t>
            </a:r>
            <a:r>
              <a:rPr lang="it-IT" sz="1800" dirty="0" err="1"/>
              <a:t>react</a:t>
            </a:r>
            <a:r>
              <a:rPr lang="it-IT" sz="1800" dirty="0"/>
              <a:t> </a:t>
            </a:r>
            <a:r>
              <a:rPr lang="it-IT" sz="1800" dirty="0" err="1"/>
              <a:t>Map</a:t>
            </a:r>
            <a:r>
              <a:rPr lang="it-IT" sz="1800" dirty="0"/>
              <a:t> component after survey </a:t>
            </a:r>
            <a:r>
              <a:rPr lang="it-IT" sz="1800" dirty="0" err="1"/>
              <a:t>sent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Priority</a:t>
            </a:r>
            <a:r>
              <a:rPr lang="it-IT" sz="1800" dirty="0"/>
              <a:t> </a:t>
            </a:r>
            <a:r>
              <a:rPr lang="it-IT" sz="1800" dirty="0" err="1"/>
              <a:t>level</a:t>
            </a:r>
            <a:r>
              <a:rPr lang="it-IT" sz="1800" dirty="0"/>
              <a:t> from 0 to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On </a:t>
            </a:r>
            <a:r>
              <a:rPr lang="it-IT" sz="1800" dirty="0" err="1"/>
              <a:t>Map</a:t>
            </a:r>
            <a:r>
              <a:rPr lang="it-IT" sz="1800" dirty="0"/>
              <a:t> component are </a:t>
            </a:r>
            <a:r>
              <a:rPr lang="it-IT" sz="1800" dirty="0" err="1"/>
              <a:t>showed</a:t>
            </a:r>
            <a:r>
              <a:rPr lang="it-IT" sz="1800" dirty="0"/>
              <a:t> the </a:t>
            </a:r>
            <a:r>
              <a:rPr lang="it-IT" sz="1800" dirty="0" err="1"/>
              <a:t>evaluation</a:t>
            </a:r>
            <a:r>
              <a:rPr lang="it-IT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DB </a:t>
            </a:r>
            <a:r>
              <a:rPr lang="it-IT" sz="1800" dirty="0" err="1"/>
              <a:t>table</a:t>
            </a:r>
            <a:r>
              <a:rPr lang="it-IT" sz="1800" dirty="0"/>
              <a:t> for </a:t>
            </a:r>
            <a:r>
              <a:rPr lang="it-IT" sz="1800" dirty="0" err="1"/>
              <a:t>priority</a:t>
            </a:r>
            <a:r>
              <a:rPr lang="it-IT" sz="1800" dirty="0"/>
              <a:t> </a:t>
            </a:r>
            <a:r>
              <a:rPr lang="it-IT" sz="1800" dirty="0" err="1"/>
              <a:t>marks</a:t>
            </a:r>
            <a:endParaRPr lang="it-IT" sz="1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FF43466-7E74-2F07-6138-75710C13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48" y="536264"/>
            <a:ext cx="2891595" cy="296229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B4F0652-C932-B60C-E1D6-08421DC3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48" y="3621386"/>
            <a:ext cx="2912623" cy="21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23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301ae1-297b-4d6c-bc7f-cfc37cf4b51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362E17AAB2224DBC073C277F40DF63" ma:contentTypeVersion="6" ma:contentTypeDescription="Create a new document." ma:contentTypeScope="" ma:versionID="c613f0d22f4cac29086ea14fbc8e4ccc">
  <xsd:schema xmlns:xsd="http://www.w3.org/2001/XMLSchema" xmlns:xs="http://www.w3.org/2001/XMLSchema" xmlns:p="http://schemas.microsoft.com/office/2006/metadata/properties" xmlns:ns3="20301ae1-297b-4d6c-bc7f-cfc37cf4b51d" targetNamespace="http://schemas.microsoft.com/office/2006/metadata/properties" ma:root="true" ma:fieldsID="d747088b1b33ea740a84e12e4a5a3ac6" ns3:_="">
    <xsd:import namespace="20301ae1-297b-4d6c-bc7f-cfc37cf4b51d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301ae1-297b-4d6c-bc7f-cfc37cf4b51d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DateTaken" ma:index="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66A8D8-5F66-4448-9745-5CF7A82ABE40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20301ae1-297b-4d6c-bc7f-cfc37cf4b51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673CD5B-0DCF-40BE-8EE7-D1C9F8D4D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301ae1-297b-4d6c-bc7f-cfc37cf4b5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92088C-12AD-4086-97BC-7EA492EC29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303</Words>
  <Application>Microsoft Office PowerPoint</Application>
  <PresentationFormat>Widescreen</PresentationFormat>
  <Paragraphs>79</Paragraphs>
  <Slides>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Tema di Office</vt:lpstr>
      <vt:lpstr>HOME ZONE ANALYZER</vt:lpstr>
      <vt:lpstr>Purpose</vt:lpstr>
      <vt:lpstr>Leaflet</vt:lpstr>
      <vt:lpstr>Point of Interests</vt:lpstr>
      <vt:lpstr>PERN STACK</vt:lpstr>
      <vt:lpstr>Virtualization</vt:lpstr>
      <vt:lpstr>Example of usage</vt:lpstr>
      <vt:lpstr>Isochrone API</vt:lpstr>
      <vt:lpstr>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Rinaldi - simone.rinaldi8@studio.unibo.it</dc:creator>
  <cp:lastModifiedBy>Simone Rinaldi - simone.rinaldi8@studio.unibo.it</cp:lastModifiedBy>
  <cp:revision>5</cp:revision>
  <dcterms:created xsi:type="dcterms:W3CDTF">2024-08-26T06:03:21Z</dcterms:created>
  <dcterms:modified xsi:type="dcterms:W3CDTF">2024-09-02T14:02:01Z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0x01010085362E17AAB2224DBC073C277F40DF63</vt:lpwstr>
  </property>
</Properties>
</file>