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C1430A-BDD9-527F-5A77-80E378D10794}"/>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542774DF-6F12-8438-9785-62904F8293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87F420DE-B358-1A7A-4BE1-9532D4FDE47E}"/>
              </a:ext>
            </a:extLst>
          </p:cNvPr>
          <p:cNvSpPr>
            <a:spLocks noGrp="1"/>
          </p:cNvSpPr>
          <p:nvPr>
            <p:ph type="dt" sz="half" idx="10"/>
          </p:nvPr>
        </p:nvSpPr>
        <p:spPr/>
        <p:txBody>
          <a:bodyPr/>
          <a:lstStyle/>
          <a:p>
            <a:fld id="{631DBB15-D317-4A77-B05A-9A1BBDB00E3F}" type="datetimeFigureOut">
              <a:rPr lang="it-IT" smtClean="0"/>
              <a:t>23/11/2023</a:t>
            </a:fld>
            <a:endParaRPr lang="it-IT"/>
          </a:p>
        </p:txBody>
      </p:sp>
      <p:sp>
        <p:nvSpPr>
          <p:cNvPr id="5" name="Segnaposto piè di pagina 4">
            <a:extLst>
              <a:ext uri="{FF2B5EF4-FFF2-40B4-BE49-F238E27FC236}">
                <a16:creationId xmlns:a16="http://schemas.microsoft.com/office/drawing/2014/main" id="{D1803E51-B820-9C25-0061-78B49E49C43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5B57099-1FC1-E2A9-064D-385565131FC8}"/>
              </a:ext>
            </a:extLst>
          </p:cNvPr>
          <p:cNvSpPr>
            <a:spLocks noGrp="1"/>
          </p:cNvSpPr>
          <p:nvPr>
            <p:ph type="sldNum" sz="quarter" idx="12"/>
          </p:nvPr>
        </p:nvSpPr>
        <p:spPr/>
        <p:txBody>
          <a:bodyPr/>
          <a:lstStyle/>
          <a:p>
            <a:fld id="{FE282C1E-35D0-41FC-9AF8-D423D8DE56FB}" type="slidenum">
              <a:rPr lang="it-IT" smtClean="0"/>
              <a:t>‹N›</a:t>
            </a:fld>
            <a:endParaRPr lang="it-IT"/>
          </a:p>
        </p:txBody>
      </p:sp>
    </p:spTree>
    <p:extLst>
      <p:ext uri="{BB962C8B-B14F-4D97-AF65-F5344CB8AC3E}">
        <p14:creationId xmlns:p14="http://schemas.microsoft.com/office/powerpoint/2010/main" val="2614655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BD93792-A799-DA7E-ABAC-867C907DE13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C886DB56-3D3D-526D-D6B8-7EF56FD40E81}"/>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5F80FFE-9002-C457-E49B-F064D2B2CD66}"/>
              </a:ext>
            </a:extLst>
          </p:cNvPr>
          <p:cNvSpPr>
            <a:spLocks noGrp="1"/>
          </p:cNvSpPr>
          <p:nvPr>
            <p:ph type="dt" sz="half" idx="10"/>
          </p:nvPr>
        </p:nvSpPr>
        <p:spPr/>
        <p:txBody>
          <a:bodyPr/>
          <a:lstStyle/>
          <a:p>
            <a:fld id="{631DBB15-D317-4A77-B05A-9A1BBDB00E3F}" type="datetimeFigureOut">
              <a:rPr lang="it-IT" smtClean="0"/>
              <a:t>23/11/2023</a:t>
            </a:fld>
            <a:endParaRPr lang="it-IT"/>
          </a:p>
        </p:txBody>
      </p:sp>
      <p:sp>
        <p:nvSpPr>
          <p:cNvPr id="5" name="Segnaposto piè di pagina 4">
            <a:extLst>
              <a:ext uri="{FF2B5EF4-FFF2-40B4-BE49-F238E27FC236}">
                <a16:creationId xmlns:a16="http://schemas.microsoft.com/office/drawing/2014/main" id="{1944A8F4-6D8B-0296-C04A-2B8F7F06952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AEECB08-66CA-FE33-D458-DE5FD622D81A}"/>
              </a:ext>
            </a:extLst>
          </p:cNvPr>
          <p:cNvSpPr>
            <a:spLocks noGrp="1"/>
          </p:cNvSpPr>
          <p:nvPr>
            <p:ph type="sldNum" sz="quarter" idx="12"/>
          </p:nvPr>
        </p:nvSpPr>
        <p:spPr/>
        <p:txBody>
          <a:bodyPr/>
          <a:lstStyle/>
          <a:p>
            <a:fld id="{FE282C1E-35D0-41FC-9AF8-D423D8DE56FB}" type="slidenum">
              <a:rPr lang="it-IT" smtClean="0"/>
              <a:t>‹N›</a:t>
            </a:fld>
            <a:endParaRPr lang="it-IT"/>
          </a:p>
        </p:txBody>
      </p:sp>
    </p:spTree>
    <p:extLst>
      <p:ext uri="{BB962C8B-B14F-4D97-AF65-F5344CB8AC3E}">
        <p14:creationId xmlns:p14="http://schemas.microsoft.com/office/powerpoint/2010/main" val="354537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23B3C72-BAB7-5C9B-7EA7-0D2DD75C474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2EB23F1-6BB0-77B2-98BC-5033B3F2EEA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6EB4D72-821E-514D-0E26-A11059BAB0D8}"/>
              </a:ext>
            </a:extLst>
          </p:cNvPr>
          <p:cNvSpPr>
            <a:spLocks noGrp="1"/>
          </p:cNvSpPr>
          <p:nvPr>
            <p:ph type="dt" sz="half" idx="10"/>
          </p:nvPr>
        </p:nvSpPr>
        <p:spPr/>
        <p:txBody>
          <a:bodyPr/>
          <a:lstStyle/>
          <a:p>
            <a:fld id="{631DBB15-D317-4A77-B05A-9A1BBDB00E3F}" type="datetimeFigureOut">
              <a:rPr lang="it-IT" smtClean="0"/>
              <a:t>23/11/2023</a:t>
            </a:fld>
            <a:endParaRPr lang="it-IT"/>
          </a:p>
        </p:txBody>
      </p:sp>
      <p:sp>
        <p:nvSpPr>
          <p:cNvPr id="5" name="Segnaposto piè di pagina 4">
            <a:extLst>
              <a:ext uri="{FF2B5EF4-FFF2-40B4-BE49-F238E27FC236}">
                <a16:creationId xmlns:a16="http://schemas.microsoft.com/office/drawing/2014/main" id="{EDC16F57-9943-26B6-FFED-55D684B4293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E4679C1-F6A7-6AD9-F83C-2F5E0F85DB51}"/>
              </a:ext>
            </a:extLst>
          </p:cNvPr>
          <p:cNvSpPr>
            <a:spLocks noGrp="1"/>
          </p:cNvSpPr>
          <p:nvPr>
            <p:ph type="sldNum" sz="quarter" idx="12"/>
          </p:nvPr>
        </p:nvSpPr>
        <p:spPr/>
        <p:txBody>
          <a:bodyPr/>
          <a:lstStyle/>
          <a:p>
            <a:fld id="{FE282C1E-35D0-41FC-9AF8-D423D8DE56FB}" type="slidenum">
              <a:rPr lang="it-IT" smtClean="0"/>
              <a:t>‹N›</a:t>
            </a:fld>
            <a:endParaRPr lang="it-IT"/>
          </a:p>
        </p:txBody>
      </p:sp>
    </p:spTree>
    <p:extLst>
      <p:ext uri="{BB962C8B-B14F-4D97-AF65-F5344CB8AC3E}">
        <p14:creationId xmlns:p14="http://schemas.microsoft.com/office/powerpoint/2010/main" val="3279555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56860B-476A-A9A2-2407-53B9CE99C48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FCF1FE7-8CDB-B6FD-4BF4-9B4655AC31A9}"/>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5AC89D9-35D5-D2B8-9B54-6F4EDC5352E4}"/>
              </a:ext>
            </a:extLst>
          </p:cNvPr>
          <p:cNvSpPr>
            <a:spLocks noGrp="1"/>
          </p:cNvSpPr>
          <p:nvPr>
            <p:ph type="dt" sz="half" idx="10"/>
          </p:nvPr>
        </p:nvSpPr>
        <p:spPr/>
        <p:txBody>
          <a:bodyPr/>
          <a:lstStyle/>
          <a:p>
            <a:fld id="{631DBB15-D317-4A77-B05A-9A1BBDB00E3F}" type="datetimeFigureOut">
              <a:rPr lang="it-IT" smtClean="0"/>
              <a:t>23/11/2023</a:t>
            </a:fld>
            <a:endParaRPr lang="it-IT"/>
          </a:p>
        </p:txBody>
      </p:sp>
      <p:sp>
        <p:nvSpPr>
          <p:cNvPr id="5" name="Segnaposto piè di pagina 4">
            <a:extLst>
              <a:ext uri="{FF2B5EF4-FFF2-40B4-BE49-F238E27FC236}">
                <a16:creationId xmlns:a16="http://schemas.microsoft.com/office/drawing/2014/main" id="{98556DF6-4B3D-C291-589A-EF74525A972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BC9ECAA-6A4E-C11B-2B02-2BDDC908E756}"/>
              </a:ext>
            </a:extLst>
          </p:cNvPr>
          <p:cNvSpPr>
            <a:spLocks noGrp="1"/>
          </p:cNvSpPr>
          <p:nvPr>
            <p:ph type="sldNum" sz="quarter" idx="12"/>
          </p:nvPr>
        </p:nvSpPr>
        <p:spPr/>
        <p:txBody>
          <a:bodyPr/>
          <a:lstStyle/>
          <a:p>
            <a:fld id="{FE282C1E-35D0-41FC-9AF8-D423D8DE56FB}" type="slidenum">
              <a:rPr lang="it-IT" smtClean="0"/>
              <a:t>‹N›</a:t>
            </a:fld>
            <a:endParaRPr lang="it-IT"/>
          </a:p>
        </p:txBody>
      </p:sp>
    </p:spTree>
    <p:extLst>
      <p:ext uri="{BB962C8B-B14F-4D97-AF65-F5344CB8AC3E}">
        <p14:creationId xmlns:p14="http://schemas.microsoft.com/office/powerpoint/2010/main" val="378022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A3E74A-1712-09ED-C4BD-69AC0497A7F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23FB26B8-7AFE-CFB3-226B-1ED7537F0D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812791E-CB62-2E98-9912-AC2D13C6C588}"/>
              </a:ext>
            </a:extLst>
          </p:cNvPr>
          <p:cNvSpPr>
            <a:spLocks noGrp="1"/>
          </p:cNvSpPr>
          <p:nvPr>
            <p:ph type="dt" sz="half" idx="10"/>
          </p:nvPr>
        </p:nvSpPr>
        <p:spPr/>
        <p:txBody>
          <a:bodyPr/>
          <a:lstStyle/>
          <a:p>
            <a:fld id="{631DBB15-D317-4A77-B05A-9A1BBDB00E3F}" type="datetimeFigureOut">
              <a:rPr lang="it-IT" smtClean="0"/>
              <a:t>23/11/2023</a:t>
            </a:fld>
            <a:endParaRPr lang="it-IT"/>
          </a:p>
        </p:txBody>
      </p:sp>
      <p:sp>
        <p:nvSpPr>
          <p:cNvPr id="5" name="Segnaposto piè di pagina 4">
            <a:extLst>
              <a:ext uri="{FF2B5EF4-FFF2-40B4-BE49-F238E27FC236}">
                <a16:creationId xmlns:a16="http://schemas.microsoft.com/office/drawing/2014/main" id="{675E1491-1C6D-29D5-847C-1C6A52EDAC4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35DEC0B-A7B6-583E-A2AF-7C92C002BB53}"/>
              </a:ext>
            </a:extLst>
          </p:cNvPr>
          <p:cNvSpPr>
            <a:spLocks noGrp="1"/>
          </p:cNvSpPr>
          <p:nvPr>
            <p:ph type="sldNum" sz="quarter" idx="12"/>
          </p:nvPr>
        </p:nvSpPr>
        <p:spPr/>
        <p:txBody>
          <a:bodyPr/>
          <a:lstStyle/>
          <a:p>
            <a:fld id="{FE282C1E-35D0-41FC-9AF8-D423D8DE56FB}" type="slidenum">
              <a:rPr lang="it-IT" smtClean="0"/>
              <a:t>‹N›</a:t>
            </a:fld>
            <a:endParaRPr lang="it-IT"/>
          </a:p>
        </p:txBody>
      </p:sp>
    </p:spTree>
    <p:extLst>
      <p:ext uri="{BB962C8B-B14F-4D97-AF65-F5344CB8AC3E}">
        <p14:creationId xmlns:p14="http://schemas.microsoft.com/office/powerpoint/2010/main" val="3195664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3DF6A2-287F-C056-0E68-438D0278970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FF8EBB1-8254-2508-99D6-96BDECBA1B1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43B8DDE-785B-18A0-DC1C-7EAD16BE791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202E85B-5F9C-485F-9381-053F23524C86}"/>
              </a:ext>
            </a:extLst>
          </p:cNvPr>
          <p:cNvSpPr>
            <a:spLocks noGrp="1"/>
          </p:cNvSpPr>
          <p:nvPr>
            <p:ph type="dt" sz="half" idx="10"/>
          </p:nvPr>
        </p:nvSpPr>
        <p:spPr/>
        <p:txBody>
          <a:bodyPr/>
          <a:lstStyle/>
          <a:p>
            <a:fld id="{631DBB15-D317-4A77-B05A-9A1BBDB00E3F}" type="datetimeFigureOut">
              <a:rPr lang="it-IT" smtClean="0"/>
              <a:t>23/11/2023</a:t>
            </a:fld>
            <a:endParaRPr lang="it-IT"/>
          </a:p>
        </p:txBody>
      </p:sp>
      <p:sp>
        <p:nvSpPr>
          <p:cNvPr id="6" name="Segnaposto piè di pagina 5">
            <a:extLst>
              <a:ext uri="{FF2B5EF4-FFF2-40B4-BE49-F238E27FC236}">
                <a16:creationId xmlns:a16="http://schemas.microsoft.com/office/drawing/2014/main" id="{5CA177EC-1845-CD62-4B15-1C869DCE9D4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04061E4-DFE0-1C6D-A95E-2EFC7000FD24}"/>
              </a:ext>
            </a:extLst>
          </p:cNvPr>
          <p:cNvSpPr>
            <a:spLocks noGrp="1"/>
          </p:cNvSpPr>
          <p:nvPr>
            <p:ph type="sldNum" sz="quarter" idx="12"/>
          </p:nvPr>
        </p:nvSpPr>
        <p:spPr/>
        <p:txBody>
          <a:bodyPr/>
          <a:lstStyle/>
          <a:p>
            <a:fld id="{FE282C1E-35D0-41FC-9AF8-D423D8DE56FB}" type="slidenum">
              <a:rPr lang="it-IT" smtClean="0"/>
              <a:t>‹N›</a:t>
            </a:fld>
            <a:endParaRPr lang="it-IT"/>
          </a:p>
        </p:txBody>
      </p:sp>
    </p:spTree>
    <p:extLst>
      <p:ext uri="{BB962C8B-B14F-4D97-AF65-F5344CB8AC3E}">
        <p14:creationId xmlns:p14="http://schemas.microsoft.com/office/powerpoint/2010/main" val="45629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B21DA8-BA5B-2BB5-C3B2-E0F08C7F95A7}"/>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8B234B3-6562-3E64-3DA7-1E3829DDD7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3353B09-C61F-11F1-A7E4-D2E33CC3A50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F878CA2-F760-6D60-BE5C-F08F25A4CB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0D6E4F9D-0F69-3E0A-53DE-8EAE8F62C42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6A2A28D6-E891-3B85-6C9B-A4709B5B71CF}"/>
              </a:ext>
            </a:extLst>
          </p:cNvPr>
          <p:cNvSpPr>
            <a:spLocks noGrp="1"/>
          </p:cNvSpPr>
          <p:nvPr>
            <p:ph type="dt" sz="half" idx="10"/>
          </p:nvPr>
        </p:nvSpPr>
        <p:spPr/>
        <p:txBody>
          <a:bodyPr/>
          <a:lstStyle/>
          <a:p>
            <a:fld id="{631DBB15-D317-4A77-B05A-9A1BBDB00E3F}" type="datetimeFigureOut">
              <a:rPr lang="it-IT" smtClean="0"/>
              <a:t>23/11/2023</a:t>
            </a:fld>
            <a:endParaRPr lang="it-IT"/>
          </a:p>
        </p:txBody>
      </p:sp>
      <p:sp>
        <p:nvSpPr>
          <p:cNvPr id="8" name="Segnaposto piè di pagina 7">
            <a:extLst>
              <a:ext uri="{FF2B5EF4-FFF2-40B4-BE49-F238E27FC236}">
                <a16:creationId xmlns:a16="http://schemas.microsoft.com/office/drawing/2014/main" id="{A7217C9C-7DA1-33B6-A9B5-1E808F5C8906}"/>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0570EA29-FC28-A850-929C-8782ADE302D5}"/>
              </a:ext>
            </a:extLst>
          </p:cNvPr>
          <p:cNvSpPr>
            <a:spLocks noGrp="1"/>
          </p:cNvSpPr>
          <p:nvPr>
            <p:ph type="sldNum" sz="quarter" idx="12"/>
          </p:nvPr>
        </p:nvSpPr>
        <p:spPr/>
        <p:txBody>
          <a:bodyPr/>
          <a:lstStyle/>
          <a:p>
            <a:fld id="{FE282C1E-35D0-41FC-9AF8-D423D8DE56FB}" type="slidenum">
              <a:rPr lang="it-IT" smtClean="0"/>
              <a:t>‹N›</a:t>
            </a:fld>
            <a:endParaRPr lang="it-IT"/>
          </a:p>
        </p:txBody>
      </p:sp>
    </p:spTree>
    <p:extLst>
      <p:ext uri="{BB962C8B-B14F-4D97-AF65-F5344CB8AC3E}">
        <p14:creationId xmlns:p14="http://schemas.microsoft.com/office/powerpoint/2010/main" val="188419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F384A2-C865-32EF-DF9C-F1924C9455A6}"/>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9315A80-0A7A-52B4-710B-59083F17B5B5}"/>
              </a:ext>
            </a:extLst>
          </p:cNvPr>
          <p:cNvSpPr>
            <a:spLocks noGrp="1"/>
          </p:cNvSpPr>
          <p:nvPr>
            <p:ph type="dt" sz="half" idx="10"/>
          </p:nvPr>
        </p:nvSpPr>
        <p:spPr/>
        <p:txBody>
          <a:bodyPr/>
          <a:lstStyle/>
          <a:p>
            <a:fld id="{631DBB15-D317-4A77-B05A-9A1BBDB00E3F}" type="datetimeFigureOut">
              <a:rPr lang="it-IT" smtClean="0"/>
              <a:t>23/11/2023</a:t>
            </a:fld>
            <a:endParaRPr lang="it-IT"/>
          </a:p>
        </p:txBody>
      </p:sp>
      <p:sp>
        <p:nvSpPr>
          <p:cNvPr id="4" name="Segnaposto piè di pagina 3">
            <a:extLst>
              <a:ext uri="{FF2B5EF4-FFF2-40B4-BE49-F238E27FC236}">
                <a16:creationId xmlns:a16="http://schemas.microsoft.com/office/drawing/2014/main" id="{78E0E1CE-CC80-5B45-BE39-B253CAA52ABF}"/>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D3D94C03-387D-BC89-7F70-DB8C2E6131DD}"/>
              </a:ext>
            </a:extLst>
          </p:cNvPr>
          <p:cNvSpPr>
            <a:spLocks noGrp="1"/>
          </p:cNvSpPr>
          <p:nvPr>
            <p:ph type="sldNum" sz="quarter" idx="12"/>
          </p:nvPr>
        </p:nvSpPr>
        <p:spPr/>
        <p:txBody>
          <a:bodyPr/>
          <a:lstStyle/>
          <a:p>
            <a:fld id="{FE282C1E-35D0-41FC-9AF8-D423D8DE56FB}" type="slidenum">
              <a:rPr lang="it-IT" smtClean="0"/>
              <a:t>‹N›</a:t>
            </a:fld>
            <a:endParaRPr lang="it-IT"/>
          </a:p>
        </p:txBody>
      </p:sp>
    </p:spTree>
    <p:extLst>
      <p:ext uri="{BB962C8B-B14F-4D97-AF65-F5344CB8AC3E}">
        <p14:creationId xmlns:p14="http://schemas.microsoft.com/office/powerpoint/2010/main" val="1178389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C4F4AB62-7B29-AC35-5CC5-B09DF53A23C8}"/>
              </a:ext>
            </a:extLst>
          </p:cNvPr>
          <p:cNvSpPr>
            <a:spLocks noGrp="1"/>
          </p:cNvSpPr>
          <p:nvPr>
            <p:ph type="dt" sz="half" idx="10"/>
          </p:nvPr>
        </p:nvSpPr>
        <p:spPr/>
        <p:txBody>
          <a:bodyPr/>
          <a:lstStyle/>
          <a:p>
            <a:fld id="{631DBB15-D317-4A77-B05A-9A1BBDB00E3F}" type="datetimeFigureOut">
              <a:rPr lang="it-IT" smtClean="0"/>
              <a:t>23/11/2023</a:t>
            </a:fld>
            <a:endParaRPr lang="it-IT"/>
          </a:p>
        </p:txBody>
      </p:sp>
      <p:sp>
        <p:nvSpPr>
          <p:cNvPr id="3" name="Segnaposto piè di pagina 2">
            <a:extLst>
              <a:ext uri="{FF2B5EF4-FFF2-40B4-BE49-F238E27FC236}">
                <a16:creationId xmlns:a16="http://schemas.microsoft.com/office/drawing/2014/main" id="{B2DB0F60-6945-0BAD-7DD7-C2BBC61BB7F8}"/>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7D11A9A2-DA1A-C358-E3AD-21EF96C7C592}"/>
              </a:ext>
            </a:extLst>
          </p:cNvPr>
          <p:cNvSpPr>
            <a:spLocks noGrp="1"/>
          </p:cNvSpPr>
          <p:nvPr>
            <p:ph type="sldNum" sz="quarter" idx="12"/>
          </p:nvPr>
        </p:nvSpPr>
        <p:spPr/>
        <p:txBody>
          <a:bodyPr/>
          <a:lstStyle/>
          <a:p>
            <a:fld id="{FE282C1E-35D0-41FC-9AF8-D423D8DE56FB}" type="slidenum">
              <a:rPr lang="it-IT" smtClean="0"/>
              <a:t>‹N›</a:t>
            </a:fld>
            <a:endParaRPr lang="it-IT"/>
          </a:p>
        </p:txBody>
      </p:sp>
    </p:spTree>
    <p:extLst>
      <p:ext uri="{BB962C8B-B14F-4D97-AF65-F5344CB8AC3E}">
        <p14:creationId xmlns:p14="http://schemas.microsoft.com/office/powerpoint/2010/main" val="174909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C9327E-912D-E4DB-B8E0-79E3A966147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5FAD806-33EF-9E6B-8A0A-1E98F980F4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2B91D63-855D-A624-36C6-A14AD36845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FE4DBE8-78B8-A754-B1A2-344E48459F85}"/>
              </a:ext>
            </a:extLst>
          </p:cNvPr>
          <p:cNvSpPr>
            <a:spLocks noGrp="1"/>
          </p:cNvSpPr>
          <p:nvPr>
            <p:ph type="dt" sz="half" idx="10"/>
          </p:nvPr>
        </p:nvSpPr>
        <p:spPr/>
        <p:txBody>
          <a:bodyPr/>
          <a:lstStyle/>
          <a:p>
            <a:fld id="{631DBB15-D317-4A77-B05A-9A1BBDB00E3F}" type="datetimeFigureOut">
              <a:rPr lang="it-IT" smtClean="0"/>
              <a:t>23/11/2023</a:t>
            </a:fld>
            <a:endParaRPr lang="it-IT"/>
          </a:p>
        </p:txBody>
      </p:sp>
      <p:sp>
        <p:nvSpPr>
          <p:cNvPr id="6" name="Segnaposto piè di pagina 5">
            <a:extLst>
              <a:ext uri="{FF2B5EF4-FFF2-40B4-BE49-F238E27FC236}">
                <a16:creationId xmlns:a16="http://schemas.microsoft.com/office/drawing/2014/main" id="{C90D1448-8767-1735-DD76-302A2E1CAE99}"/>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E662E90-C56D-DAEC-8BB7-C0EF38E561D2}"/>
              </a:ext>
            </a:extLst>
          </p:cNvPr>
          <p:cNvSpPr>
            <a:spLocks noGrp="1"/>
          </p:cNvSpPr>
          <p:nvPr>
            <p:ph type="sldNum" sz="quarter" idx="12"/>
          </p:nvPr>
        </p:nvSpPr>
        <p:spPr/>
        <p:txBody>
          <a:bodyPr/>
          <a:lstStyle/>
          <a:p>
            <a:fld id="{FE282C1E-35D0-41FC-9AF8-D423D8DE56FB}" type="slidenum">
              <a:rPr lang="it-IT" smtClean="0"/>
              <a:t>‹N›</a:t>
            </a:fld>
            <a:endParaRPr lang="it-IT"/>
          </a:p>
        </p:txBody>
      </p:sp>
    </p:spTree>
    <p:extLst>
      <p:ext uri="{BB962C8B-B14F-4D97-AF65-F5344CB8AC3E}">
        <p14:creationId xmlns:p14="http://schemas.microsoft.com/office/powerpoint/2010/main" val="388447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6B3996-41E5-C837-0AFB-8F9AF786B1B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19AC45D-7764-0958-5F23-9161C662D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F58F652F-2C40-00B5-8B32-CCDEC2B53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8D85CC1-870E-8535-61C5-E8F3C81F574B}"/>
              </a:ext>
            </a:extLst>
          </p:cNvPr>
          <p:cNvSpPr>
            <a:spLocks noGrp="1"/>
          </p:cNvSpPr>
          <p:nvPr>
            <p:ph type="dt" sz="half" idx="10"/>
          </p:nvPr>
        </p:nvSpPr>
        <p:spPr/>
        <p:txBody>
          <a:bodyPr/>
          <a:lstStyle/>
          <a:p>
            <a:fld id="{631DBB15-D317-4A77-B05A-9A1BBDB00E3F}" type="datetimeFigureOut">
              <a:rPr lang="it-IT" smtClean="0"/>
              <a:t>23/11/2023</a:t>
            </a:fld>
            <a:endParaRPr lang="it-IT"/>
          </a:p>
        </p:txBody>
      </p:sp>
      <p:sp>
        <p:nvSpPr>
          <p:cNvPr id="6" name="Segnaposto piè di pagina 5">
            <a:extLst>
              <a:ext uri="{FF2B5EF4-FFF2-40B4-BE49-F238E27FC236}">
                <a16:creationId xmlns:a16="http://schemas.microsoft.com/office/drawing/2014/main" id="{66FA7610-BA0D-1055-1A3D-D637A3293E5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CDB8F00-D012-8DB0-3F14-F6264A160515}"/>
              </a:ext>
            </a:extLst>
          </p:cNvPr>
          <p:cNvSpPr>
            <a:spLocks noGrp="1"/>
          </p:cNvSpPr>
          <p:nvPr>
            <p:ph type="sldNum" sz="quarter" idx="12"/>
          </p:nvPr>
        </p:nvSpPr>
        <p:spPr/>
        <p:txBody>
          <a:bodyPr/>
          <a:lstStyle/>
          <a:p>
            <a:fld id="{FE282C1E-35D0-41FC-9AF8-D423D8DE56FB}" type="slidenum">
              <a:rPr lang="it-IT" smtClean="0"/>
              <a:t>‹N›</a:t>
            </a:fld>
            <a:endParaRPr lang="it-IT"/>
          </a:p>
        </p:txBody>
      </p:sp>
    </p:spTree>
    <p:extLst>
      <p:ext uri="{BB962C8B-B14F-4D97-AF65-F5344CB8AC3E}">
        <p14:creationId xmlns:p14="http://schemas.microsoft.com/office/powerpoint/2010/main" val="2894014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2E03B03F-4534-19D9-7D34-B71C07D68A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B96A00D-8661-CABF-9F61-E7293010BE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0DEBAB3-095B-8152-DB8F-E7B1CAA796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DBB15-D317-4A77-B05A-9A1BBDB00E3F}" type="datetimeFigureOut">
              <a:rPr lang="it-IT" smtClean="0"/>
              <a:t>23/11/2023</a:t>
            </a:fld>
            <a:endParaRPr lang="it-IT"/>
          </a:p>
        </p:txBody>
      </p:sp>
      <p:sp>
        <p:nvSpPr>
          <p:cNvPr id="5" name="Segnaposto piè di pagina 4">
            <a:extLst>
              <a:ext uri="{FF2B5EF4-FFF2-40B4-BE49-F238E27FC236}">
                <a16:creationId xmlns:a16="http://schemas.microsoft.com/office/drawing/2014/main" id="{F5A58578-90AD-8922-B0CC-1A9B976612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CB93E98-136F-62BE-64CA-DA09393A21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82C1E-35D0-41FC-9AF8-D423D8DE56FB}" type="slidenum">
              <a:rPr lang="it-IT" smtClean="0"/>
              <a:t>‹N›</a:t>
            </a:fld>
            <a:endParaRPr lang="it-IT"/>
          </a:p>
        </p:txBody>
      </p:sp>
    </p:spTree>
    <p:extLst>
      <p:ext uri="{BB962C8B-B14F-4D97-AF65-F5344CB8AC3E}">
        <p14:creationId xmlns:p14="http://schemas.microsoft.com/office/powerpoint/2010/main" val="680067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07A19B-E236-16C3-0024-A531599D8F0F}"/>
              </a:ext>
            </a:extLst>
          </p:cNvPr>
          <p:cNvSpPr>
            <a:spLocks noGrp="1"/>
          </p:cNvSpPr>
          <p:nvPr>
            <p:ph type="ctrTitle"/>
          </p:nvPr>
        </p:nvSpPr>
        <p:spPr/>
        <p:txBody>
          <a:bodyPr/>
          <a:lstStyle/>
          <a:p>
            <a:r>
              <a:rPr lang="it-IT" dirty="0"/>
              <a:t>Uno-game</a:t>
            </a:r>
          </a:p>
        </p:txBody>
      </p:sp>
      <p:sp>
        <p:nvSpPr>
          <p:cNvPr id="3" name="Sottotitolo 2">
            <a:extLst>
              <a:ext uri="{FF2B5EF4-FFF2-40B4-BE49-F238E27FC236}">
                <a16:creationId xmlns:a16="http://schemas.microsoft.com/office/drawing/2014/main" id="{99AEC88A-5B76-2163-2677-03D877802A04}"/>
              </a:ext>
            </a:extLst>
          </p:cNvPr>
          <p:cNvSpPr>
            <a:spLocks noGrp="1"/>
          </p:cNvSpPr>
          <p:nvPr>
            <p:ph type="subTitle" idx="1"/>
          </p:nvPr>
        </p:nvSpPr>
        <p:spPr/>
        <p:txBody>
          <a:bodyPr/>
          <a:lstStyle/>
          <a:p>
            <a:r>
              <a:rPr lang="it-IT" dirty="0"/>
              <a:t>Riva Simone, Gobbetto Luca e Monti Alberto</a:t>
            </a:r>
          </a:p>
        </p:txBody>
      </p:sp>
    </p:spTree>
    <p:extLst>
      <p:ext uri="{BB962C8B-B14F-4D97-AF65-F5344CB8AC3E}">
        <p14:creationId xmlns:p14="http://schemas.microsoft.com/office/powerpoint/2010/main" val="1038527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163CB6-2F04-2F45-6708-47FBE417E71D}"/>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0FFF98C3-8135-AD91-5C94-2E98E6EF6C72}"/>
              </a:ext>
            </a:extLst>
          </p:cNvPr>
          <p:cNvSpPr>
            <a:spLocks noGrp="1"/>
          </p:cNvSpPr>
          <p:nvPr>
            <p:ph idx="1"/>
          </p:nvPr>
        </p:nvSpPr>
        <p:spPr/>
        <p:txBody>
          <a:bodyPr>
            <a:normAutofit lnSpcReduction="10000"/>
          </a:bodyPr>
          <a:lstStyle/>
          <a:p>
            <a:r>
              <a:rPr lang="it-IT" dirty="0"/>
              <a:t>Lo scopo del progetto era quello di realizzare un gioco </a:t>
            </a:r>
            <a:r>
              <a:rPr lang="it-IT" dirty="0" err="1"/>
              <a:t>client-server</a:t>
            </a:r>
            <a:r>
              <a:rPr lang="it-IT" dirty="0"/>
              <a:t>. In gruppo abbiamo deciso di realizzare «Uno».</a:t>
            </a:r>
          </a:p>
          <a:p>
            <a:r>
              <a:rPr lang="it-IT" dirty="0"/>
              <a:t>Il gioco prevede delle carte colorate, alcune anche numerate, e due tipi di carte speciali (pesca 4 carte, chiamata nel gioco Add4CardsCard, e cambia colore, chiamata nel gioco </a:t>
            </a:r>
            <a:r>
              <a:rPr lang="it-IT" dirty="0" err="1"/>
              <a:t>ChangeColorCard</a:t>
            </a:r>
            <a:r>
              <a:rPr lang="it-IT" dirty="0"/>
              <a:t>). I colori delle carte sono 4: giallo, blu, verde, rosso e posso essere di vari tipi:</a:t>
            </a:r>
            <a:br>
              <a:rPr lang="it-IT" dirty="0"/>
            </a:br>
            <a:r>
              <a:rPr lang="it-IT" dirty="0"/>
              <a:t>- </a:t>
            </a:r>
            <a:r>
              <a:rPr lang="it-IT" dirty="0" err="1"/>
              <a:t>ChangeTurnCard</a:t>
            </a:r>
            <a:r>
              <a:rPr lang="it-IT" dirty="0"/>
              <a:t> (carta cambia turno)</a:t>
            </a:r>
            <a:br>
              <a:rPr lang="it-IT" dirty="0"/>
            </a:br>
            <a:r>
              <a:rPr lang="it-IT" dirty="0"/>
              <a:t>-Add2CArdsCard (carta aggiungi 2 carte) </a:t>
            </a:r>
            <a:br>
              <a:rPr lang="it-IT" dirty="0"/>
            </a:br>
            <a:r>
              <a:rPr lang="it-IT" dirty="0"/>
              <a:t>-</a:t>
            </a:r>
            <a:r>
              <a:rPr lang="it-IT" dirty="0" err="1"/>
              <a:t>BlockCard</a:t>
            </a:r>
            <a:r>
              <a:rPr lang="it-IT" dirty="0"/>
              <a:t> (carta blocca avversario)</a:t>
            </a:r>
            <a:br>
              <a:rPr lang="it-IT" dirty="0"/>
            </a:br>
            <a:r>
              <a:rPr lang="it-IT" dirty="0"/>
              <a:t>-</a:t>
            </a:r>
            <a:r>
              <a:rPr lang="it-IT" dirty="0" err="1"/>
              <a:t>NumberedCard</a:t>
            </a:r>
            <a:r>
              <a:rPr lang="it-IT" dirty="0"/>
              <a:t>(carta numerata [0 -&gt; 9])</a:t>
            </a:r>
          </a:p>
        </p:txBody>
      </p:sp>
    </p:spTree>
    <p:extLst>
      <p:ext uri="{BB962C8B-B14F-4D97-AF65-F5344CB8AC3E}">
        <p14:creationId xmlns:p14="http://schemas.microsoft.com/office/powerpoint/2010/main" val="3098235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780AEC-F007-CE73-50E7-0BDE529757D5}"/>
              </a:ext>
            </a:extLst>
          </p:cNvPr>
          <p:cNvSpPr>
            <a:spLocks noGrp="1"/>
          </p:cNvSpPr>
          <p:nvPr>
            <p:ph type="title"/>
          </p:nvPr>
        </p:nvSpPr>
        <p:spPr/>
        <p:txBody>
          <a:bodyPr/>
          <a:lstStyle/>
          <a:p>
            <a:r>
              <a:rPr lang="it-IT" dirty="0"/>
              <a:t>TECNOLOGIE UTILIZZATE</a:t>
            </a:r>
          </a:p>
        </p:txBody>
      </p:sp>
      <p:sp>
        <p:nvSpPr>
          <p:cNvPr id="3" name="Segnaposto contenuto 2">
            <a:extLst>
              <a:ext uri="{FF2B5EF4-FFF2-40B4-BE49-F238E27FC236}">
                <a16:creationId xmlns:a16="http://schemas.microsoft.com/office/drawing/2014/main" id="{93C470BE-5F31-7661-64CE-682061F46204}"/>
              </a:ext>
            </a:extLst>
          </p:cNvPr>
          <p:cNvSpPr>
            <a:spLocks noGrp="1"/>
          </p:cNvSpPr>
          <p:nvPr>
            <p:ph idx="1"/>
          </p:nvPr>
        </p:nvSpPr>
        <p:spPr/>
        <p:txBody>
          <a:bodyPr/>
          <a:lstStyle/>
          <a:p>
            <a:r>
              <a:rPr lang="it-IT" dirty="0"/>
              <a:t>Per realizzare il progetto abbiamo deciso di usare un solo ambiente di programmazione, visual studio code, dove abbiamo utilizzato java come linguaggio di programmazione.</a:t>
            </a:r>
          </a:p>
          <a:p>
            <a:r>
              <a:rPr lang="it-IT" dirty="0"/>
              <a:t>Per fare la parte grafica abbiamo utilizzato la libreria java swing.</a:t>
            </a:r>
          </a:p>
          <a:p>
            <a:r>
              <a:rPr lang="it-IT" dirty="0"/>
              <a:t>Il client e il server sono collegati tramite protocollo TCP, quindi la connessione è affidabile e viene stabilita prima della comunicazione effettiva.</a:t>
            </a:r>
          </a:p>
        </p:txBody>
      </p:sp>
    </p:spTree>
    <p:extLst>
      <p:ext uri="{BB962C8B-B14F-4D97-AF65-F5344CB8AC3E}">
        <p14:creationId xmlns:p14="http://schemas.microsoft.com/office/powerpoint/2010/main" val="576037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C180AE-987A-EF66-107D-299A48C9DD68}"/>
              </a:ext>
            </a:extLst>
          </p:cNvPr>
          <p:cNvSpPr>
            <a:spLocks noGrp="1"/>
          </p:cNvSpPr>
          <p:nvPr>
            <p:ph type="title"/>
          </p:nvPr>
        </p:nvSpPr>
        <p:spPr/>
        <p:txBody>
          <a:bodyPr/>
          <a:lstStyle/>
          <a:p>
            <a:r>
              <a:rPr lang="it-IT" dirty="0"/>
              <a:t>STRUTTURA DEL PROGETTO</a:t>
            </a:r>
          </a:p>
        </p:txBody>
      </p:sp>
      <p:sp>
        <p:nvSpPr>
          <p:cNvPr id="3" name="Segnaposto contenuto 2">
            <a:extLst>
              <a:ext uri="{FF2B5EF4-FFF2-40B4-BE49-F238E27FC236}">
                <a16:creationId xmlns:a16="http://schemas.microsoft.com/office/drawing/2014/main" id="{CD47287D-EB3C-5223-AE82-421B853CE4C6}"/>
              </a:ext>
            </a:extLst>
          </p:cNvPr>
          <p:cNvSpPr>
            <a:spLocks noGrp="1"/>
          </p:cNvSpPr>
          <p:nvPr>
            <p:ph idx="1"/>
          </p:nvPr>
        </p:nvSpPr>
        <p:spPr/>
        <p:txBody>
          <a:bodyPr>
            <a:normAutofit fontScale="92500" lnSpcReduction="10000"/>
          </a:bodyPr>
          <a:lstStyle/>
          <a:p>
            <a:r>
              <a:rPr lang="it-IT" dirty="0"/>
              <a:t>Il progetto è suddiviso in 3 sottocartelle:</a:t>
            </a:r>
          </a:p>
          <a:p>
            <a:r>
              <a:rPr lang="it-IT" dirty="0"/>
              <a:t>Client: contiene il codice per il collegamento TCP, tramite cui si collega con il server. Contiene varie pagine, la homepage dove l’utente fa l’accesso inserendo l’username che vuole utilizzare, la </a:t>
            </a:r>
            <a:r>
              <a:rPr lang="it-IT" dirty="0" err="1"/>
              <a:t>gamepage</a:t>
            </a:r>
            <a:r>
              <a:rPr lang="it-IT" dirty="0"/>
              <a:t> dove gli utenti che partecipano alla partita vedono le loro carte e le carte giocate dagli avversari. In quest’ultima pagina ci sono tutti i bottoni per fare le mosse e un menù a tendina per poter abbandonare la partita.</a:t>
            </a:r>
          </a:p>
          <a:p>
            <a:r>
              <a:rPr lang="it-IT" dirty="0"/>
              <a:t>Server: contiene tutti i pezzi di codice, tra cui le carte, il mazzo e il gioco in sé per poter elaborare le informazioni ricevute in input dal client e restituire un output che soddisfi la richiesta. Contiene inoltre il codice per il collegamento TCP.</a:t>
            </a:r>
          </a:p>
          <a:p>
            <a:r>
              <a:rPr lang="it-IT" dirty="0" err="1"/>
              <a:t>Docs</a:t>
            </a:r>
            <a:r>
              <a:rPr lang="it-IT" dirty="0"/>
              <a:t>: contiene i documenti, tra cui queto file, che parlano del progetto.</a:t>
            </a:r>
          </a:p>
        </p:txBody>
      </p:sp>
    </p:spTree>
    <p:extLst>
      <p:ext uri="{BB962C8B-B14F-4D97-AF65-F5344CB8AC3E}">
        <p14:creationId xmlns:p14="http://schemas.microsoft.com/office/powerpoint/2010/main" val="2607157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4809390-E4FE-FFBB-311A-D6319CBBC4C0}"/>
              </a:ext>
            </a:extLst>
          </p:cNvPr>
          <p:cNvSpPr>
            <a:spLocks noGrp="1"/>
          </p:cNvSpPr>
          <p:nvPr>
            <p:ph type="title"/>
          </p:nvPr>
        </p:nvSpPr>
        <p:spPr/>
        <p:txBody>
          <a:bodyPr/>
          <a:lstStyle/>
          <a:p>
            <a:r>
              <a:rPr lang="it-IT" dirty="0"/>
              <a:t>CARATTERISTICHE PRINCIPALI</a:t>
            </a:r>
          </a:p>
        </p:txBody>
      </p:sp>
      <p:sp>
        <p:nvSpPr>
          <p:cNvPr id="3" name="Segnaposto contenuto 2">
            <a:extLst>
              <a:ext uri="{FF2B5EF4-FFF2-40B4-BE49-F238E27FC236}">
                <a16:creationId xmlns:a16="http://schemas.microsoft.com/office/drawing/2014/main" id="{EECBDE24-BEC9-A034-8AA9-7612BBE15FE2}"/>
              </a:ext>
            </a:extLst>
          </p:cNvPr>
          <p:cNvSpPr>
            <a:spLocks noGrp="1"/>
          </p:cNvSpPr>
          <p:nvPr>
            <p:ph idx="1"/>
          </p:nvPr>
        </p:nvSpPr>
        <p:spPr/>
        <p:txBody>
          <a:bodyPr>
            <a:normAutofit lnSpcReduction="10000"/>
          </a:bodyPr>
          <a:lstStyle/>
          <a:p>
            <a:r>
              <a:rPr lang="it-IT" dirty="0"/>
              <a:t>Ogni client può:</a:t>
            </a:r>
            <a:br>
              <a:rPr lang="it-IT" dirty="0"/>
            </a:br>
            <a:r>
              <a:rPr lang="it-IT" dirty="0"/>
              <a:t>- pescare una carta dal mazzo, cliccandoci sopra: il server ricevuta la richiesta prende la prima carta presente nel mazzo e la invia al client che ha fatto la richiesta.</a:t>
            </a:r>
            <a:br>
              <a:rPr lang="it-IT" dirty="0"/>
            </a:br>
            <a:r>
              <a:rPr lang="it-IT" dirty="0"/>
              <a:t>- giocare una carta o saltare il turno: il giocatore non è obbligato a giocare una carta, può anche saltare il turno premendo sul bottone «skip». In caso contrario è possibile per lui giocare più di una carta alla volta, servirà premere sul bottone «skip» per saltare il turno.</a:t>
            </a:r>
            <a:br>
              <a:rPr lang="it-IT" dirty="0"/>
            </a:br>
            <a:r>
              <a:rPr lang="it-IT" dirty="0"/>
              <a:t>- dire «uno»: il giocatore deve cliccare il bottone ogni volta che si ritrova con una carta in mano. Se preme in modo sbagliato (non ha una carta in mano) o lo preme quando ha più di una carta in mano deve pescare due carte.</a:t>
            </a:r>
          </a:p>
        </p:txBody>
      </p:sp>
    </p:spTree>
    <p:extLst>
      <p:ext uri="{BB962C8B-B14F-4D97-AF65-F5344CB8AC3E}">
        <p14:creationId xmlns:p14="http://schemas.microsoft.com/office/powerpoint/2010/main" val="4266771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985F6B-6368-D914-8C1F-80BEC4508935}"/>
              </a:ext>
            </a:extLst>
          </p:cNvPr>
          <p:cNvSpPr>
            <a:spLocks noGrp="1"/>
          </p:cNvSpPr>
          <p:nvPr>
            <p:ph type="title"/>
          </p:nvPr>
        </p:nvSpPr>
        <p:spPr/>
        <p:txBody>
          <a:bodyPr/>
          <a:lstStyle/>
          <a:p>
            <a:r>
              <a:rPr lang="it-IT" dirty="0"/>
              <a:t>GESTIONE DELLE CARTE</a:t>
            </a:r>
          </a:p>
        </p:txBody>
      </p:sp>
      <p:sp>
        <p:nvSpPr>
          <p:cNvPr id="3" name="Segnaposto contenuto 2">
            <a:extLst>
              <a:ext uri="{FF2B5EF4-FFF2-40B4-BE49-F238E27FC236}">
                <a16:creationId xmlns:a16="http://schemas.microsoft.com/office/drawing/2014/main" id="{84B85415-9542-AC8A-69C8-48FEA03606B2}"/>
              </a:ext>
            </a:extLst>
          </p:cNvPr>
          <p:cNvSpPr>
            <a:spLocks noGrp="1"/>
          </p:cNvSpPr>
          <p:nvPr>
            <p:ph idx="1"/>
          </p:nvPr>
        </p:nvSpPr>
        <p:spPr/>
        <p:txBody>
          <a:bodyPr/>
          <a:lstStyle/>
          <a:p>
            <a:r>
              <a:rPr lang="it-IT" dirty="0"/>
              <a:t>Per fare diverse tipologie di carte siamo partiti dalla creazione di un’interfaccia (Card.java) per darla come estensione alle classi dei tipi di carta così che tutti avessero gli stessi metodi di base implementati.</a:t>
            </a:r>
          </a:p>
          <a:p>
            <a:r>
              <a:rPr lang="it-IT" dirty="0"/>
              <a:t>Poi abbiamo creato una classe per ogni tipo di carta presente nel gioco, mettendo i loro parametri e i loro metodi.</a:t>
            </a:r>
          </a:p>
        </p:txBody>
      </p:sp>
    </p:spTree>
    <p:extLst>
      <p:ext uri="{BB962C8B-B14F-4D97-AF65-F5344CB8AC3E}">
        <p14:creationId xmlns:p14="http://schemas.microsoft.com/office/powerpoint/2010/main" val="109178436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556</Words>
  <Application>Microsoft Office PowerPoint</Application>
  <PresentationFormat>Widescreen</PresentationFormat>
  <Paragraphs>19</Paragraphs>
  <Slides>6</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6</vt:i4>
      </vt:variant>
    </vt:vector>
  </HeadingPairs>
  <TitlesOfParts>
    <vt:vector size="10" baseType="lpstr">
      <vt:lpstr>Arial</vt:lpstr>
      <vt:lpstr>Calibri</vt:lpstr>
      <vt:lpstr>Calibri Light</vt:lpstr>
      <vt:lpstr>Tema di Office</vt:lpstr>
      <vt:lpstr>Uno-game</vt:lpstr>
      <vt:lpstr>INTRODUZIONE</vt:lpstr>
      <vt:lpstr>TECNOLOGIE UTILIZZATE</vt:lpstr>
      <vt:lpstr>STRUTTURA DEL PROGETTO</vt:lpstr>
      <vt:lpstr>CARATTERISTICHE PRINCIPALI</vt:lpstr>
      <vt:lpstr>GESTIONE DELLE CARTE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Uno-game</dc:title>
  <dc:creator>Monti Alberto</dc:creator>
  <cp:lastModifiedBy>Monti Alberto</cp:lastModifiedBy>
  <cp:revision>1</cp:revision>
  <dcterms:created xsi:type="dcterms:W3CDTF">2023-11-23T14:26:41Z</dcterms:created>
  <dcterms:modified xsi:type="dcterms:W3CDTF">2023-11-23T14:45:25Z</dcterms:modified>
</cp:coreProperties>
</file>