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4434-0AC4-4472-9EA6-CA100471065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FE72-A39D-420F-9BD5-67CBE0A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7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4434-0AC4-4472-9EA6-CA100471065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FE72-A39D-420F-9BD5-67CBE0A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4434-0AC4-4472-9EA6-CA100471065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FE72-A39D-420F-9BD5-67CBE0A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4434-0AC4-4472-9EA6-CA100471065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FE72-A39D-420F-9BD5-67CBE0A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4434-0AC4-4472-9EA6-CA100471065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FE72-A39D-420F-9BD5-67CBE0A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4434-0AC4-4472-9EA6-CA100471065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FE72-A39D-420F-9BD5-67CBE0A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0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4434-0AC4-4472-9EA6-CA100471065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FE72-A39D-420F-9BD5-67CBE0A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4434-0AC4-4472-9EA6-CA100471065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FE72-A39D-420F-9BD5-67CBE0A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2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4434-0AC4-4472-9EA6-CA100471065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FE72-A39D-420F-9BD5-67CBE0A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4434-0AC4-4472-9EA6-CA100471065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FE72-A39D-420F-9BD5-67CBE0A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9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4434-0AC4-4472-9EA6-CA100471065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FE72-A39D-420F-9BD5-67CBE0A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54434-0AC4-4472-9EA6-CA100471065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1FE72-A39D-420F-9BD5-67CBE0A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57" y="894735"/>
            <a:ext cx="8588693" cy="43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7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06" y="675874"/>
            <a:ext cx="7714001" cy="51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7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 Striani</dc:creator>
  <cp:lastModifiedBy>Simone Striani</cp:lastModifiedBy>
  <cp:revision>3</cp:revision>
  <dcterms:created xsi:type="dcterms:W3CDTF">2023-11-23T09:08:53Z</dcterms:created>
  <dcterms:modified xsi:type="dcterms:W3CDTF">2023-11-23T09:54:11Z</dcterms:modified>
</cp:coreProperties>
</file>