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73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2" d="100"/>
          <a:sy n="62" d="100"/>
        </p:scale>
        <p:origin x="5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993C83-2184-4286-ABE1-941A40B40C8F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053241F-7ED4-45AC-844C-15DB0D5F9CCD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2014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572000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5334462" cy="400084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3657600" y="3809999"/>
            <a:ext cx="1371600" cy="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28000" y="3656110"/>
                <a:ext cx="40531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Longitudinal face BC: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𝛻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sz="1400" b="0" dirty="0" smtClean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r>
                  <a:rPr lang="en-US" sz="1400" dirty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nd temp. spread: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MaxMinSpread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=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max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min</m:t>
                        </m:r>
                      </m:sub>
                    </m:sSub>
                  </m:oMath>
                </a14:m>
                <a:endParaRPr lang="en-US" sz="1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000" y="3656110"/>
                <a:ext cx="4053161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45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971800" y="1371600"/>
            <a:ext cx="1600431" cy="11430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2231" y="1156202"/>
                <a:ext cx="36039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Protrusion face BC: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𝛻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231" y="1156202"/>
                <a:ext cx="360393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50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3276601" y="2743944"/>
            <a:ext cx="1752599" cy="22636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971801" y="2762423"/>
            <a:ext cx="2057399" cy="38532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431112" y="2611570"/>
            <a:ext cx="1598088" cy="13237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200" y="2590057"/>
                <a:ext cx="28477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Holes faces BC: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𝛻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Input</m:t>
                    </m:r>
                  </m:oMath>
                </a14:m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590057"/>
                <a:ext cx="2847767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642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1066685" y="2209800"/>
            <a:ext cx="952501" cy="95175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66685" y="2209800"/>
            <a:ext cx="1655049" cy="64732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665" y="1706702"/>
                <a:ext cx="16690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All other faces BC:</a:t>
                </a:r>
                <a:br>
                  <a:rPr lang="en-US" sz="1400" dirty="0" smtClean="0">
                    <a:latin typeface="Arial" pitchFamily="34" charset="0"/>
                    <a:cs typeface="Arial" pitchFamily="34" charset="0"/>
                  </a:rPr>
                </a:b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𝛻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=0</m:t>
                    </m:r>
                  </m:oMath>
                </a14:m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" y="1706702"/>
                <a:ext cx="1669047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09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13006" y="5492963"/>
            <a:ext cx="7634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Objective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 Find geometry that achieves target </a:t>
            </a:r>
            <a:r>
              <a:rPr lang="en-US" sz="1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AvgTemp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value with smallest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otal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Input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(operating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ost) and smallest </a:t>
            </a:r>
            <a:r>
              <a:rPr lang="en-US" sz="1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MaxMinSpread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(temp. spread)</a:t>
            </a:r>
          </a:p>
        </p:txBody>
      </p:sp>
      <p:sp>
        <p:nvSpPr>
          <p:cNvPr id="45" name="Trapezoid 44"/>
          <p:cNvSpPr/>
          <p:nvPr/>
        </p:nvSpPr>
        <p:spPr>
          <a:xfrm rot="391999">
            <a:off x="2294336" y="3855895"/>
            <a:ext cx="988992" cy="191481"/>
          </a:xfrm>
          <a:prstGeom prst="trapezoid">
            <a:avLst>
              <a:gd name="adj" fmla="val 2056"/>
            </a:avLst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57582" y="4506878"/>
                <a:ext cx="3523657" cy="655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>
                    <a:latin typeface="Arial" pitchFamily="34" charset="0"/>
                    <a:cs typeface="Arial" pitchFamily="34" charset="0"/>
                  </a:rPr>
                  <a:t>Average temp.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on flat longitudinal surface: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AvgTemp</m:t>
                    </m:r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𝑢𝑑𝐴</m:t>
                            </m:r>
                          </m:e>
                        </m:nary>
                      </m:num>
                      <m:den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den>
                    </m:f>
                  </m:oMath>
                </a14:m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582" y="4506878"/>
                <a:ext cx="3523657" cy="655564"/>
              </a:xfrm>
              <a:prstGeom prst="rect">
                <a:avLst/>
              </a:prstGeom>
              <a:blipFill rotWithShape="0">
                <a:blip r:embed="rId7"/>
                <a:stretch>
                  <a:fillRect l="-519" t="-7407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>
            <a:off x="3124200" y="3820330"/>
            <a:ext cx="1903800" cy="17433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691575" y="3951635"/>
            <a:ext cx="1651826" cy="72921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W_Public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BA85DDEE-B990-4E87-BCFA-95D7C89080F9}" vid="{3FCD50E9-E75F-4C34-8A8B-5D1CD054F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AE2BA2545D3C428B6D7DC41812433A" ma:contentTypeVersion="14" ma:contentTypeDescription="Create a new document." ma:contentTypeScope="" ma:versionID="68b19077272cfe026b41b27930369c26">
  <xsd:schema xmlns:xsd="http://www.w3.org/2001/XMLSchema" xmlns:xs="http://www.w3.org/2001/XMLSchema" xmlns:p="http://schemas.microsoft.com/office/2006/metadata/properties" xmlns:ns2="5c85acdc-a394-4ae0-8c72-fb4a95b3d573" targetNamespace="http://schemas.microsoft.com/office/2006/metadata/properties" ma:root="true" ma:fieldsID="cfef8d61329669b7074d46f8bc480986" ns2:_="">
    <xsd:import namespace="5c85acdc-a394-4ae0-8c72-fb4a95b3d57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5acdc-a394-4ae0-8c72-fb4a95b3d57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A025A-AB45-4BA3-B994-EF5171A73836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5c85acdc-a394-4ae0-8c72-fb4a95b3d573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F89F419-8D72-4BB1-A74A-2ABD0FD753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85acdc-a394-4ae0-8c72-fb4a95b3d5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C3CAAC-69B8-41C5-B785-85EB2503A94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244193E-205F-4321-8D1C-B287ACFE79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238</TotalTime>
  <Words>57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Courier New</vt:lpstr>
      <vt:lpstr>Wingdings</vt:lpstr>
      <vt:lpstr>MW_Public</vt:lpstr>
      <vt:lpstr>PowerPoint Presentation</vt:lpstr>
    </vt:vector>
  </TitlesOfParts>
  <Company>MathWorks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Deepak Ramaswamy</dc:creator>
  <cp:keywords>Version 14.1</cp:keywords>
  <cp:lastModifiedBy>Paul Pilotte</cp:lastModifiedBy>
  <cp:revision>36</cp:revision>
  <cp:lastPrinted>2015-04-10T03:57:35Z</cp:lastPrinted>
  <dcterms:created xsi:type="dcterms:W3CDTF">2014-12-31T15:15:46Z</dcterms:created>
  <dcterms:modified xsi:type="dcterms:W3CDTF">2015-04-10T03:57:45Z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0x01010038AE2BA2545D3C428B6D7DC41812433A</vt:lpwstr>
  </property>
</Properties>
</file>