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87" r:id="rId4"/>
    <p:sldId id="257" r:id="rId5"/>
    <p:sldId id="283" r:id="rId6"/>
    <p:sldId id="284" r:id="rId7"/>
    <p:sldId id="285" r:id="rId8"/>
    <p:sldId id="289" r:id="rId9"/>
    <p:sldId id="278" r:id="rId10"/>
    <p:sldId id="290" r:id="rId11"/>
    <p:sldId id="28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64" userDrawn="1">
          <p15:clr>
            <a:srgbClr val="A4A3A4"/>
          </p15:clr>
        </p15:guide>
        <p15:guide id="3" orient="horz" pos="3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7BD8AC-D231-4EED-95EE-1001330CCBF9}">
  <a:tblStyle styleId="{717BD8AC-D231-4EED-95EE-1001330CCB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pos="264"/>
        <p:guide orient="horz" pos="3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426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80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295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824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090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915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931839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34308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46987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6358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03264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66608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527268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180648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270513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399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20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48421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436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019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89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31439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74893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89289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501406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82117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60306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64716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1488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 sz="2800" dirty="0"/>
              <a:t>Projektiranje informacijskih sustava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BCFC5-A778-4E5C-8BB2-9785DAC01DFB}"/>
              </a:ext>
            </a:extLst>
          </p:cNvPr>
          <p:cNvSpPr txBox="1"/>
          <p:nvPr/>
        </p:nvSpPr>
        <p:spPr>
          <a:xfrm>
            <a:off x="1139200" y="4026834"/>
            <a:ext cx="2164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BA" sz="1200" dirty="0"/>
              <a:t>Petar Šimović, Luka Blažević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446EAF-D48E-4991-8F38-13EA0EFD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</p:spPr>
        <p:txBody>
          <a:bodyPr anchor="ctr">
            <a:normAutofit/>
          </a:bodyPr>
          <a:lstStyle/>
          <a:p>
            <a:pPr algn="ctr"/>
            <a:r>
              <a:rPr lang="hr-BA" dirty="0"/>
              <a:t>Budućnost aplikacije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C7994-60C2-4C36-A343-AA1F239E1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187" y="603503"/>
            <a:ext cx="4799948" cy="3936493"/>
          </a:xfrm>
        </p:spPr>
        <p:txBody>
          <a:bodyPr anchor="ctr">
            <a:normAutofit/>
          </a:bodyPr>
          <a:lstStyle/>
          <a:p>
            <a:r>
              <a:rPr lang="hr-BA" dirty="0"/>
              <a:t>Mogućnost kupovine proizvoda</a:t>
            </a:r>
          </a:p>
          <a:p>
            <a:r>
              <a:rPr lang="hr-BA" dirty="0"/>
              <a:t>Mogućnost dostave proizvoda</a:t>
            </a:r>
          </a:p>
          <a:p>
            <a:r>
              <a:rPr lang="hr-BA" dirty="0"/>
              <a:t>Mogućnost razmjene poruka između korisnika</a:t>
            </a:r>
          </a:p>
          <a:p>
            <a:r>
              <a:rPr lang="hr-BA" dirty="0"/>
              <a:t>Više vrsta filtriranja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E22B5-45DA-46D1-BC22-86BA007D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1959" y="4800003"/>
            <a:ext cx="474845" cy="226314"/>
          </a:xfrm>
        </p:spPr>
        <p:txBody>
          <a:bodyPr anchor="ctr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z="800">
                <a:solidFill>
                  <a:schemeClr val="accent1"/>
                </a:solidFill>
              </a:rPr>
              <a:pPr marL="0" lvl="0" indent="0" algn="r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" sz="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1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598205" y="2178844"/>
            <a:ext cx="3289300" cy="785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4800" dirty="0"/>
              <a:t>PAŽNJI</a:t>
            </a:r>
            <a:endParaRPr sz="4800" dirty="0"/>
          </a:p>
        </p:txBody>
      </p:sp>
      <p:sp>
        <p:nvSpPr>
          <p:cNvPr id="135" name="Shape 135"/>
          <p:cNvSpPr txBox="1">
            <a:spLocks noGrp="1"/>
          </p:cNvSpPr>
          <p:nvPr>
            <p:ph type="ctrTitle" idx="4294967295"/>
          </p:nvPr>
        </p:nvSpPr>
        <p:spPr>
          <a:xfrm>
            <a:off x="598205" y="1428023"/>
            <a:ext cx="3698875" cy="9159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4800" dirty="0">
                <a:solidFill>
                  <a:schemeClr val="lt1"/>
                </a:solidFill>
              </a:rPr>
              <a:t>HVALA NA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93534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dirty="0"/>
              <a:t>PROJEKT – OPG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dirty="0">
                <a:solidFill>
                  <a:schemeClr val="tx1"/>
                </a:solidFill>
              </a:rPr>
              <a:t>Opis projekta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4">
            <a:extLst>
              <a:ext uri="{FF2B5EF4-FFF2-40B4-BE49-F238E27FC236}">
                <a16:creationId xmlns:a16="http://schemas.microsoft.com/office/drawing/2014/main" id="{8EDD742C-57B8-470E-BD34-BECF3571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sz="3200" b="1" i="0" dirty="0"/>
              <a:t>KORIŠTENE TEHNOLOGIJE:</a:t>
            </a:r>
            <a:br>
              <a:rPr lang="hr-BA" sz="3200" b="1" i="0" dirty="0"/>
            </a:br>
            <a:endParaRPr lang="hr-HR" dirty="0"/>
          </a:p>
        </p:txBody>
      </p:sp>
      <p:sp>
        <p:nvSpPr>
          <p:cNvPr id="106" name="Shape 10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hr-BA" sz="2000" i="0" dirty="0"/>
              <a:t>Laravel PHP,</a:t>
            </a:r>
          </a:p>
          <a:p>
            <a:r>
              <a:rPr lang="hr-BA" sz="2000" i="0" dirty="0"/>
              <a:t>Javascript,</a:t>
            </a:r>
          </a:p>
          <a:p>
            <a:r>
              <a:rPr lang="hr-BA" sz="2000" i="0" dirty="0"/>
              <a:t>MySql,</a:t>
            </a:r>
          </a:p>
          <a:p>
            <a:r>
              <a:rPr lang="hr-BA" sz="2000" i="0" dirty="0"/>
              <a:t>Bootstrap,</a:t>
            </a:r>
          </a:p>
          <a:p>
            <a:r>
              <a:rPr lang="hr-BA" sz="2000" i="0" dirty="0"/>
              <a:t>Tailwind css</a:t>
            </a:r>
          </a:p>
          <a:p>
            <a:pPr marL="0" lvl="0" indent="0">
              <a:buNone/>
            </a:pPr>
            <a:endParaRPr lang="hr-BA" sz="2000" b="1" i="0" dirty="0"/>
          </a:p>
        </p:txBody>
      </p:sp>
    </p:spTree>
    <p:extLst>
      <p:ext uri="{BB962C8B-B14F-4D97-AF65-F5344CB8AC3E}">
        <p14:creationId xmlns:p14="http://schemas.microsoft.com/office/powerpoint/2010/main" val="86775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 dirty="0"/>
              <a:t>Opis projekta - OPG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r-BA" dirty="0"/>
              <a:t>Sustav pruža rješenje za reklamiranje OPG proizvoda. Korisniku pruža uslugu kreiranja vlastitog računa, postavljanje proizvoda te pregled proizvoda.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 dirty="0"/>
              <a:t>Opis projekta - OPG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r-BA" dirty="0"/>
              <a:t>Korisnici </a:t>
            </a:r>
          </a:p>
          <a:p>
            <a:pPr marL="342900" indent="-342900"/>
            <a:r>
              <a:rPr lang="hr-BA" dirty="0"/>
              <a:t>Gost</a:t>
            </a:r>
          </a:p>
          <a:p>
            <a:pPr marL="342900" indent="-342900"/>
            <a:r>
              <a:rPr lang="hr-BA" dirty="0"/>
              <a:t>OPG korisnik</a:t>
            </a:r>
          </a:p>
          <a:p>
            <a:pPr marL="342900" indent="-342900"/>
            <a:r>
              <a:rPr lang="hr-BA" dirty="0"/>
              <a:t>Administrator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53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 dirty="0"/>
              <a:t>Opis projekta - OPG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r-BA" dirty="0"/>
              <a:t>Funkcionalnosti: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Prijava i odjava OPG korisnika putem registriranog korisničkog imena i lozinke  ili s podacima dodijeljenim od strane administratora;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Dodavanje novih proizvoda od strane OPG korisnika - (svaki proizvod pripada već unaprijed definiranoj kategoriji hrane, korisnik dodaje jednu sliku uz proizvod te ostale informacije - cijena i sl.;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hr-BA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24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 dirty="0"/>
              <a:t>Opis projekta - OPG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47830" y="1382576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r-H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Prikaz podataka o pojedinom OPG korisniku - za potrebe web posjetitelja, kratki info, lokalitet, kontakt podaci, email i broj telefona i sl.;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r-H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Pretraga određenog proizvoda po ključnoj riječi - za web posjetitelja;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r-H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Dodavanje novih OPG korisnika – od strane administratora sustava.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r-H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CRUD nad svim podacima od strane administratora sustava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8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dirty="0"/>
              <a:t>PROJEKT – OPG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dirty="0">
                <a:solidFill>
                  <a:schemeClr val="tx1"/>
                </a:solidFill>
              </a:rPr>
              <a:t>DIZAJN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476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564021" y="448958"/>
            <a:ext cx="2452643" cy="22515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sz="1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PRIMJER</a:t>
            </a:r>
          </a:p>
          <a:p>
            <a:pPr>
              <a:spcBef>
                <a:spcPts val="600"/>
              </a:spcBef>
            </a:pPr>
            <a:r>
              <a:rPr lang="hr-BA" sz="1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Shape 290">
            <a:extLst>
              <a:ext uri="{FF2B5EF4-FFF2-40B4-BE49-F238E27FC236}">
                <a16:creationId xmlns:a16="http://schemas.microsoft.com/office/drawing/2014/main" id="{49481C66-AD75-4F24-B384-44B3AAC0D713}"/>
              </a:ext>
            </a:extLst>
          </p:cNvPr>
          <p:cNvSpPr/>
          <p:nvPr/>
        </p:nvSpPr>
        <p:spPr>
          <a:xfrm>
            <a:off x="3516406" y="1024625"/>
            <a:ext cx="5257800" cy="353392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A2DC27FD-03B8-452F-89D7-363AD5061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558" y="1197105"/>
            <a:ext cx="4899557" cy="264875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210</Words>
  <Application>Microsoft Office PowerPoint</Application>
  <PresentationFormat>Prikaz na zaslonu (16:9)</PresentationFormat>
  <Paragraphs>40</Paragraphs>
  <Slides>11</Slides>
  <Notes>10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8" baseType="lpstr">
      <vt:lpstr>Wingdings 3</vt:lpstr>
      <vt:lpstr>Calibri</vt:lpstr>
      <vt:lpstr>Montserrat</vt:lpstr>
      <vt:lpstr>Arial</vt:lpstr>
      <vt:lpstr>Century Gothic</vt:lpstr>
      <vt:lpstr>Symbol</vt:lpstr>
      <vt:lpstr>Ion</vt:lpstr>
      <vt:lpstr>Projektiranje informacijskih sustava</vt:lpstr>
      <vt:lpstr>PROJEKT – OPG</vt:lpstr>
      <vt:lpstr>KORIŠTENE TEHNOLOGIJE: </vt:lpstr>
      <vt:lpstr>Opis projekta - OPG</vt:lpstr>
      <vt:lpstr>Opis projekta - OPG</vt:lpstr>
      <vt:lpstr>Opis projekta - OPG</vt:lpstr>
      <vt:lpstr>Opis projekta - OPG</vt:lpstr>
      <vt:lpstr>PROJEKT – OPG</vt:lpstr>
      <vt:lpstr>PowerPoint prezentacija</vt:lpstr>
      <vt:lpstr>Budućnost aplikacije</vt:lpstr>
      <vt:lpstr>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Projektiranje informacijskih sustava</dc:title>
  <cp:lastModifiedBy>fsr1632rr</cp:lastModifiedBy>
  <cp:revision>28</cp:revision>
  <dcterms:modified xsi:type="dcterms:W3CDTF">2021-02-24T12:21:34Z</dcterms:modified>
</cp:coreProperties>
</file>