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118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60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119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807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98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058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61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930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32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06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100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251D8-582E-4F71-8790-964B5AA9A609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854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258676" y="819053"/>
            <a:ext cx="1517458" cy="492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2258676" y="514461"/>
            <a:ext cx="1517458" cy="293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/>
          <p:cNvSpPr txBox="1"/>
          <p:nvPr/>
        </p:nvSpPr>
        <p:spPr>
          <a:xfrm>
            <a:off x="2199335" y="514461"/>
            <a:ext cx="1267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 </a:t>
            </a:r>
            <a:r>
              <a:rPr lang="es-ES" sz="1100" dirty="0" smtClean="0"/>
              <a:t>             personaje</a:t>
            </a:r>
            <a:endParaRPr lang="es-ES" sz="11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199334" y="843780"/>
            <a:ext cx="21564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-</a:t>
            </a:r>
            <a:r>
              <a:rPr lang="es-ES" sz="1100" dirty="0" err="1" smtClean="0"/>
              <a:t>Posicion</a:t>
            </a:r>
            <a:r>
              <a:rPr lang="es-ES" sz="1100" dirty="0" smtClean="0"/>
              <a:t>: vector&lt;</a:t>
            </a:r>
            <a:r>
              <a:rPr lang="es-ES" sz="1100" dirty="0" err="1" smtClean="0"/>
              <a:t>int</a:t>
            </a:r>
            <a:r>
              <a:rPr lang="es-ES" sz="1100" dirty="0" smtClean="0"/>
              <a:t>, </a:t>
            </a:r>
            <a:r>
              <a:rPr lang="es-ES" sz="1100" dirty="0" err="1" smtClean="0"/>
              <a:t>int</a:t>
            </a:r>
            <a:r>
              <a:rPr lang="es-ES" sz="1100" dirty="0" smtClean="0"/>
              <a:t>&gt;</a:t>
            </a:r>
          </a:p>
          <a:p>
            <a:r>
              <a:rPr lang="es-ES" sz="1100" dirty="0" smtClean="0"/>
              <a:t>          - Vida : </a:t>
            </a:r>
            <a:r>
              <a:rPr lang="es-ES" sz="1100" dirty="0" err="1" smtClean="0"/>
              <a:t>int</a:t>
            </a:r>
            <a:endParaRPr lang="es-ES" sz="1100" dirty="0"/>
          </a:p>
        </p:txBody>
      </p:sp>
      <p:sp>
        <p:nvSpPr>
          <p:cNvPr id="15" name="Rectángulo 14"/>
          <p:cNvSpPr/>
          <p:nvPr/>
        </p:nvSpPr>
        <p:spPr>
          <a:xfrm>
            <a:off x="2258676" y="1295545"/>
            <a:ext cx="1517458" cy="354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2199334" y="1304341"/>
            <a:ext cx="1534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             +Mover() </a:t>
            </a:r>
            <a:endParaRPr lang="es-ES" sz="1100" dirty="0"/>
          </a:p>
        </p:txBody>
      </p:sp>
      <p:sp>
        <p:nvSpPr>
          <p:cNvPr id="17" name="Rectángulo 16"/>
          <p:cNvSpPr/>
          <p:nvPr/>
        </p:nvSpPr>
        <p:spPr>
          <a:xfrm>
            <a:off x="1594351" y="2258267"/>
            <a:ext cx="1328649" cy="319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-Puntos: </a:t>
            </a:r>
            <a:r>
              <a:rPr lang="es-ES" sz="1100" dirty="0" err="1" smtClean="0"/>
              <a:t>int</a:t>
            </a:r>
            <a:endParaRPr lang="es-ES" sz="1100" dirty="0" smtClean="0"/>
          </a:p>
        </p:txBody>
      </p:sp>
      <p:sp>
        <p:nvSpPr>
          <p:cNvPr id="18" name="Rectángulo 17"/>
          <p:cNvSpPr/>
          <p:nvPr/>
        </p:nvSpPr>
        <p:spPr>
          <a:xfrm>
            <a:off x="1594350" y="1947722"/>
            <a:ext cx="1328651" cy="299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Bart</a:t>
            </a:r>
            <a:endParaRPr lang="es-ES" sz="1100" dirty="0"/>
          </a:p>
        </p:txBody>
      </p:sp>
      <p:sp>
        <p:nvSpPr>
          <p:cNvPr id="19" name="Rectángulo 18"/>
          <p:cNvSpPr/>
          <p:nvPr/>
        </p:nvSpPr>
        <p:spPr>
          <a:xfrm>
            <a:off x="1594349" y="2577607"/>
            <a:ext cx="1328651" cy="622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+</a:t>
            </a:r>
            <a:r>
              <a:rPr lang="es-ES" sz="1100" dirty="0" err="1" smtClean="0"/>
              <a:t>Recoger_gema</a:t>
            </a:r>
            <a:r>
              <a:rPr lang="es-ES" sz="1100" dirty="0" smtClean="0"/>
              <a:t>()</a:t>
            </a:r>
          </a:p>
          <a:p>
            <a:pPr algn="ctr"/>
            <a:r>
              <a:rPr lang="es-ES" sz="1100" dirty="0" smtClean="0"/>
              <a:t>+</a:t>
            </a:r>
            <a:r>
              <a:rPr lang="es-ES" sz="1100" dirty="0" err="1" smtClean="0"/>
              <a:t>Ser_atacado</a:t>
            </a:r>
            <a:r>
              <a:rPr lang="es-ES" sz="1100" dirty="0" smtClean="0"/>
              <a:t>()</a:t>
            </a:r>
          </a:p>
          <a:p>
            <a:pPr algn="ctr"/>
            <a:r>
              <a:rPr lang="es-ES" sz="1100" dirty="0" smtClean="0"/>
              <a:t>+</a:t>
            </a:r>
            <a:r>
              <a:rPr lang="es-ES" sz="1100" dirty="0" err="1" smtClean="0"/>
              <a:t>Ser_eliminado</a:t>
            </a:r>
            <a:r>
              <a:rPr lang="es-ES" sz="1100" dirty="0" smtClean="0"/>
              <a:t>()</a:t>
            </a:r>
            <a:endParaRPr lang="es-ES" sz="1100" dirty="0"/>
          </a:p>
        </p:txBody>
      </p:sp>
      <p:sp>
        <p:nvSpPr>
          <p:cNvPr id="22" name="Rectángulo 21"/>
          <p:cNvSpPr/>
          <p:nvPr/>
        </p:nvSpPr>
        <p:spPr>
          <a:xfrm>
            <a:off x="3467102" y="2258268"/>
            <a:ext cx="1328651" cy="243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-poder: </a:t>
            </a:r>
            <a:r>
              <a:rPr lang="es-ES" sz="1100" dirty="0" err="1" smtClean="0"/>
              <a:t>int</a:t>
            </a:r>
            <a:endParaRPr lang="es-ES" sz="1100" dirty="0"/>
          </a:p>
        </p:txBody>
      </p:sp>
      <p:sp>
        <p:nvSpPr>
          <p:cNvPr id="23" name="Rectángulo 22"/>
          <p:cNvSpPr/>
          <p:nvPr/>
        </p:nvSpPr>
        <p:spPr>
          <a:xfrm>
            <a:off x="3467102" y="1947722"/>
            <a:ext cx="1328651" cy="299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Parca</a:t>
            </a:r>
            <a:endParaRPr lang="es-ES" sz="1100" dirty="0"/>
          </a:p>
        </p:txBody>
      </p:sp>
      <p:sp>
        <p:nvSpPr>
          <p:cNvPr id="24" name="Rectángulo 23"/>
          <p:cNvSpPr/>
          <p:nvPr/>
        </p:nvSpPr>
        <p:spPr>
          <a:xfrm>
            <a:off x="3467101" y="2501902"/>
            <a:ext cx="1328652" cy="643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+</a:t>
            </a:r>
            <a:r>
              <a:rPr lang="es-ES" sz="1100" dirty="0" err="1" smtClean="0"/>
              <a:t>Lanzar_objeto</a:t>
            </a:r>
            <a:r>
              <a:rPr lang="es-ES" sz="1100" dirty="0" smtClean="0"/>
              <a:t>()</a:t>
            </a:r>
          </a:p>
          <a:p>
            <a:pPr algn="ctr"/>
            <a:r>
              <a:rPr lang="es-ES" sz="1100" dirty="0" smtClean="0"/>
              <a:t>+Mover()</a:t>
            </a:r>
          </a:p>
          <a:p>
            <a:pPr algn="ctr"/>
            <a:r>
              <a:rPr lang="es-ES" sz="1100" dirty="0" smtClean="0"/>
              <a:t>+</a:t>
            </a:r>
            <a:r>
              <a:rPr lang="es-ES" sz="1100" dirty="0" err="1" smtClean="0"/>
              <a:t>Ser_eliminado</a:t>
            </a:r>
            <a:r>
              <a:rPr lang="es-ES" sz="1100" dirty="0" smtClean="0"/>
              <a:t>()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1566950" y="3759438"/>
            <a:ext cx="1328651" cy="492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-Arma: arma</a:t>
            </a:r>
            <a:endParaRPr lang="es-ES" sz="1100" dirty="0"/>
          </a:p>
        </p:txBody>
      </p:sp>
      <p:sp>
        <p:nvSpPr>
          <p:cNvPr id="29" name="Rectángulo 28"/>
          <p:cNvSpPr/>
          <p:nvPr/>
        </p:nvSpPr>
        <p:spPr>
          <a:xfrm>
            <a:off x="1566950" y="3448893"/>
            <a:ext cx="1328651" cy="299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Lisa</a:t>
            </a:r>
            <a:endParaRPr lang="es-ES" sz="1100" dirty="0"/>
          </a:p>
        </p:txBody>
      </p:sp>
      <p:sp>
        <p:nvSpPr>
          <p:cNvPr id="30" name="Rectángulo 29"/>
          <p:cNvSpPr/>
          <p:nvPr/>
        </p:nvSpPr>
        <p:spPr>
          <a:xfrm>
            <a:off x="1566950" y="4251499"/>
            <a:ext cx="1328651" cy="345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+</a:t>
            </a:r>
            <a:r>
              <a:rPr lang="es-ES" sz="1100" dirty="0" err="1" smtClean="0"/>
              <a:t>Usar_arma</a:t>
            </a:r>
            <a:r>
              <a:rPr lang="es-ES" sz="1100" dirty="0" smtClean="0"/>
              <a:t>()</a:t>
            </a:r>
            <a:endParaRPr lang="es-ES" sz="1100" dirty="0"/>
          </a:p>
        </p:txBody>
      </p:sp>
      <p:sp>
        <p:nvSpPr>
          <p:cNvPr id="31" name="Rectángulo 30"/>
          <p:cNvSpPr/>
          <p:nvPr/>
        </p:nvSpPr>
        <p:spPr>
          <a:xfrm>
            <a:off x="3467101" y="3759439"/>
            <a:ext cx="1328651" cy="238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32" name="Rectángulo 31"/>
          <p:cNvSpPr/>
          <p:nvPr/>
        </p:nvSpPr>
        <p:spPr>
          <a:xfrm>
            <a:off x="3467101" y="3448893"/>
            <a:ext cx="1328651" cy="299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Frankestein</a:t>
            </a:r>
            <a:endParaRPr lang="es-ES" sz="1100" dirty="0"/>
          </a:p>
        </p:txBody>
      </p:sp>
      <p:sp>
        <p:nvSpPr>
          <p:cNvPr id="33" name="Rectángulo 32"/>
          <p:cNvSpPr/>
          <p:nvPr/>
        </p:nvSpPr>
        <p:spPr>
          <a:xfrm>
            <a:off x="3467101" y="4008390"/>
            <a:ext cx="1328651" cy="491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+</a:t>
            </a:r>
            <a:r>
              <a:rPr lang="es-ES" sz="1100" dirty="0" err="1" smtClean="0"/>
              <a:t>Recibir_daño</a:t>
            </a:r>
            <a:r>
              <a:rPr lang="es-ES" sz="1100" dirty="0" smtClean="0"/>
              <a:t>()</a:t>
            </a:r>
            <a:endParaRPr lang="es-ES" sz="1100" dirty="0"/>
          </a:p>
        </p:txBody>
      </p:sp>
      <p:cxnSp>
        <p:nvCxnSpPr>
          <p:cNvPr id="36" name="Conector recto de flecha 35"/>
          <p:cNvCxnSpPr>
            <a:stCxn id="18" idx="0"/>
          </p:cNvCxnSpPr>
          <p:nvPr/>
        </p:nvCxnSpPr>
        <p:spPr>
          <a:xfrm flipV="1">
            <a:off x="2258676" y="1625055"/>
            <a:ext cx="8274" cy="322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 flipV="1">
            <a:off x="3644860" y="1607749"/>
            <a:ext cx="8681" cy="341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H="1" flipV="1">
            <a:off x="2258674" y="3199009"/>
            <a:ext cx="8276" cy="251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 flipH="1" flipV="1">
            <a:off x="4131426" y="3134397"/>
            <a:ext cx="535" cy="303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ectángulo 70"/>
          <p:cNvSpPr/>
          <p:nvPr/>
        </p:nvSpPr>
        <p:spPr>
          <a:xfrm>
            <a:off x="6045200" y="614852"/>
            <a:ext cx="1642532" cy="321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-Tipo: </a:t>
            </a:r>
            <a:r>
              <a:rPr lang="es-ES" sz="1100" dirty="0" err="1" smtClean="0"/>
              <a:t>str</a:t>
            </a:r>
            <a:endParaRPr lang="es-ES" sz="1100" dirty="0" smtClean="0"/>
          </a:p>
        </p:txBody>
      </p:sp>
      <p:sp>
        <p:nvSpPr>
          <p:cNvPr id="72" name="Rectángulo 71"/>
          <p:cNvSpPr/>
          <p:nvPr/>
        </p:nvSpPr>
        <p:spPr>
          <a:xfrm>
            <a:off x="6045200" y="314686"/>
            <a:ext cx="1642532" cy="285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Obstaculo</a:t>
            </a:r>
            <a:endParaRPr lang="es-ES" sz="1100" dirty="0"/>
          </a:p>
        </p:txBody>
      </p:sp>
      <p:sp>
        <p:nvSpPr>
          <p:cNvPr id="73" name="Rectángulo 72"/>
          <p:cNvSpPr/>
          <p:nvPr/>
        </p:nvSpPr>
        <p:spPr>
          <a:xfrm>
            <a:off x="6045200" y="929747"/>
            <a:ext cx="1642532" cy="451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+</a:t>
            </a:r>
            <a:r>
              <a:rPr lang="es-ES" sz="1100" dirty="0" err="1" smtClean="0"/>
              <a:t>Verificar_colision</a:t>
            </a:r>
            <a:r>
              <a:rPr lang="es-ES" sz="1100" dirty="0" smtClean="0"/>
              <a:t>()</a:t>
            </a:r>
          </a:p>
          <a:p>
            <a:pPr algn="ctr"/>
            <a:r>
              <a:rPr lang="es-ES" sz="1100" dirty="0" smtClean="0"/>
              <a:t>+movimiento()</a:t>
            </a:r>
            <a:endParaRPr lang="es-ES" sz="1100" dirty="0"/>
          </a:p>
        </p:txBody>
      </p:sp>
      <p:cxnSp>
        <p:nvCxnSpPr>
          <p:cNvPr id="74" name="Conector recto de flecha 73"/>
          <p:cNvCxnSpPr/>
          <p:nvPr/>
        </p:nvCxnSpPr>
        <p:spPr>
          <a:xfrm flipH="1">
            <a:off x="3776134" y="775778"/>
            <a:ext cx="2269066" cy="154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/>
          <p:nvPr/>
        </p:nvCxnSpPr>
        <p:spPr>
          <a:xfrm flipH="1" flipV="1">
            <a:off x="3792836" y="1270401"/>
            <a:ext cx="1790122" cy="76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ectángulo 93"/>
          <p:cNvSpPr/>
          <p:nvPr/>
        </p:nvSpPr>
        <p:spPr>
          <a:xfrm>
            <a:off x="5613400" y="2048208"/>
            <a:ext cx="1642532" cy="321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/>
              <a:t>-</a:t>
            </a:r>
            <a:r>
              <a:rPr lang="es-ES" sz="1100" dirty="0" smtClean="0"/>
              <a:t>valor: </a:t>
            </a:r>
            <a:r>
              <a:rPr lang="es-ES" sz="1100" dirty="0" err="1" smtClean="0"/>
              <a:t>int</a:t>
            </a:r>
            <a:endParaRPr lang="es-ES" sz="1100" dirty="0" smtClean="0"/>
          </a:p>
        </p:txBody>
      </p:sp>
      <p:sp>
        <p:nvSpPr>
          <p:cNvPr id="95" name="Rectángulo 94"/>
          <p:cNvSpPr/>
          <p:nvPr/>
        </p:nvSpPr>
        <p:spPr>
          <a:xfrm>
            <a:off x="5613400" y="1748042"/>
            <a:ext cx="1642532" cy="285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Gema</a:t>
            </a:r>
            <a:endParaRPr lang="es-ES" sz="1100" dirty="0"/>
          </a:p>
        </p:txBody>
      </p:sp>
      <p:sp>
        <p:nvSpPr>
          <p:cNvPr id="96" name="Rectángulo 95"/>
          <p:cNvSpPr/>
          <p:nvPr/>
        </p:nvSpPr>
        <p:spPr>
          <a:xfrm>
            <a:off x="5613400" y="2363103"/>
            <a:ext cx="1642532" cy="451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+Aparecer()</a:t>
            </a:r>
          </a:p>
          <a:p>
            <a:pPr algn="ctr"/>
            <a:r>
              <a:rPr lang="es-ES" sz="1100" dirty="0" smtClean="0"/>
              <a:t>+Desaparecer()</a:t>
            </a:r>
            <a:endParaRPr lang="es-ES" sz="1100" dirty="0"/>
          </a:p>
        </p:txBody>
      </p:sp>
      <p:sp>
        <p:nvSpPr>
          <p:cNvPr id="98" name="Rectángulo 97"/>
          <p:cNvSpPr/>
          <p:nvPr/>
        </p:nvSpPr>
        <p:spPr>
          <a:xfrm>
            <a:off x="8212783" y="2042093"/>
            <a:ext cx="1642532" cy="321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-Parte: </a:t>
            </a:r>
            <a:r>
              <a:rPr lang="es-ES" sz="1100" dirty="0" err="1" smtClean="0"/>
              <a:t>str</a:t>
            </a:r>
            <a:endParaRPr lang="es-ES" sz="1100" dirty="0" smtClean="0"/>
          </a:p>
        </p:txBody>
      </p:sp>
      <p:sp>
        <p:nvSpPr>
          <p:cNvPr id="99" name="Rectángulo 98"/>
          <p:cNvSpPr/>
          <p:nvPr/>
        </p:nvSpPr>
        <p:spPr>
          <a:xfrm>
            <a:off x="8212783" y="1741927"/>
            <a:ext cx="1642532" cy="285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ParteFrankestein</a:t>
            </a:r>
            <a:endParaRPr lang="es-ES" sz="1100" dirty="0"/>
          </a:p>
        </p:txBody>
      </p:sp>
      <p:sp>
        <p:nvSpPr>
          <p:cNvPr id="100" name="Rectángulo 99"/>
          <p:cNvSpPr/>
          <p:nvPr/>
        </p:nvSpPr>
        <p:spPr>
          <a:xfrm>
            <a:off x="8212783" y="2356988"/>
            <a:ext cx="1642532" cy="384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cxnSp>
        <p:nvCxnSpPr>
          <p:cNvPr id="102" name="Conector recto de flecha 101"/>
          <p:cNvCxnSpPr>
            <a:stCxn id="98" idx="1"/>
            <a:endCxn id="94" idx="3"/>
          </p:cNvCxnSpPr>
          <p:nvPr/>
        </p:nvCxnSpPr>
        <p:spPr>
          <a:xfrm flipH="1">
            <a:off x="7255932" y="2202598"/>
            <a:ext cx="956851" cy="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Decisión 38"/>
          <p:cNvSpPr/>
          <p:nvPr/>
        </p:nvSpPr>
        <p:spPr>
          <a:xfrm>
            <a:off x="3752851" y="780733"/>
            <a:ext cx="311476" cy="2545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Decisión 40"/>
          <p:cNvSpPr/>
          <p:nvPr/>
        </p:nvSpPr>
        <p:spPr>
          <a:xfrm>
            <a:off x="3776134" y="1174635"/>
            <a:ext cx="275080" cy="22950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Decisión 43"/>
          <p:cNvSpPr/>
          <p:nvPr/>
        </p:nvSpPr>
        <p:spPr>
          <a:xfrm>
            <a:off x="7255932" y="2105375"/>
            <a:ext cx="311476" cy="2545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877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97067" y="940062"/>
            <a:ext cx="1642532" cy="321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-Estado: </a:t>
            </a:r>
            <a:r>
              <a:rPr lang="es-ES" sz="1100" dirty="0" err="1" smtClean="0"/>
              <a:t>str</a:t>
            </a:r>
            <a:endParaRPr lang="es-ES" sz="1100" dirty="0" smtClean="0"/>
          </a:p>
        </p:txBody>
      </p:sp>
      <p:sp>
        <p:nvSpPr>
          <p:cNvPr id="5" name="Rectángulo 4"/>
          <p:cNvSpPr/>
          <p:nvPr/>
        </p:nvSpPr>
        <p:spPr>
          <a:xfrm>
            <a:off x="997067" y="639896"/>
            <a:ext cx="1642532" cy="285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Nivel</a:t>
            </a:r>
            <a:endParaRPr lang="es-ES" sz="1100" dirty="0"/>
          </a:p>
        </p:txBody>
      </p:sp>
      <p:sp>
        <p:nvSpPr>
          <p:cNvPr id="6" name="Rectángulo 5"/>
          <p:cNvSpPr/>
          <p:nvPr/>
        </p:nvSpPr>
        <p:spPr>
          <a:xfrm>
            <a:off x="997067" y="1254957"/>
            <a:ext cx="1642532" cy="510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+Iniciar_juego()</a:t>
            </a:r>
          </a:p>
          <a:p>
            <a:pPr algn="ctr"/>
            <a:r>
              <a:rPr lang="es-ES" sz="1100" dirty="0" smtClean="0"/>
              <a:t>+Actualizar()</a:t>
            </a:r>
          </a:p>
          <a:p>
            <a:pPr algn="ctr"/>
            <a:r>
              <a:rPr lang="es-ES" sz="1100" dirty="0" smtClean="0"/>
              <a:t>+</a:t>
            </a:r>
            <a:r>
              <a:rPr lang="es-ES" sz="1100" dirty="0" err="1" smtClean="0"/>
              <a:t>Terminar_juego</a:t>
            </a:r>
            <a:r>
              <a:rPr lang="es-ES" sz="1100" dirty="0" smtClean="0"/>
              <a:t>()</a:t>
            </a:r>
            <a:endParaRPr lang="es-ES" sz="1100" dirty="0"/>
          </a:p>
        </p:txBody>
      </p:sp>
      <p:sp>
        <p:nvSpPr>
          <p:cNvPr id="7" name="Rectángulo 6"/>
          <p:cNvSpPr/>
          <p:nvPr/>
        </p:nvSpPr>
        <p:spPr>
          <a:xfrm>
            <a:off x="3147602" y="943834"/>
            <a:ext cx="1642532" cy="574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-</a:t>
            </a:r>
            <a:r>
              <a:rPr lang="es-ES" sz="1100" dirty="0" err="1" smtClean="0"/>
              <a:t>bart:Bart</a:t>
            </a:r>
            <a:endParaRPr lang="es-ES" sz="1100" dirty="0" smtClean="0"/>
          </a:p>
          <a:p>
            <a:pPr algn="ctr"/>
            <a:r>
              <a:rPr lang="es-ES" sz="1100" dirty="0" smtClean="0"/>
              <a:t>-</a:t>
            </a:r>
            <a:r>
              <a:rPr lang="es-ES" sz="1100" dirty="0" err="1" smtClean="0"/>
              <a:t>parca:Parca</a:t>
            </a:r>
            <a:endParaRPr lang="es-ES" sz="1100" dirty="0" smtClean="0"/>
          </a:p>
          <a:p>
            <a:pPr algn="ctr"/>
            <a:r>
              <a:rPr lang="es-ES" sz="1100" dirty="0" smtClean="0"/>
              <a:t>-gemas: </a:t>
            </a:r>
            <a:r>
              <a:rPr lang="es-ES" sz="1100" dirty="0" err="1" smtClean="0"/>
              <a:t>List</a:t>
            </a:r>
            <a:r>
              <a:rPr lang="es-ES" sz="1100" dirty="0" smtClean="0"/>
              <a:t>[Gema]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147602" y="667556"/>
            <a:ext cx="1642532" cy="285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Nivel1</a:t>
            </a:r>
            <a:endParaRPr lang="es-ES" sz="1100" dirty="0"/>
          </a:p>
        </p:txBody>
      </p:sp>
      <p:sp>
        <p:nvSpPr>
          <p:cNvPr id="9" name="Rectángulo 8"/>
          <p:cNvSpPr/>
          <p:nvPr/>
        </p:nvSpPr>
        <p:spPr>
          <a:xfrm>
            <a:off x="3147602" y="1536083"/>
            <a:ext cx="1642532" cy="192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10" name="Rectángulo 9"/>
          <p:cNvSpPr/>
          <p:nvPr/>
        </p:nvSpPr>
        <p:spPr>
          <a:xfrm>
            <a:off x="3198478" y="2212174"/>
            <a:ext cx="1767221" cy="590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-</a:t>
            </a:r>
            <a:r>
              <a:rPr lang="es-ES" sz="1100" dirty="0" err="1" smtClean="0"/>
              <a:t>lisa:Lisa</a:t>
            </a:r>
            <a:endParaRPr lang="es-ES" sz="1100" dirty="0" smtClean="0"/>
          </a:p>
          <a:p>
            <a:pPr algn="ctr"/>
            <a:r>
              <a:rPr lang="es-ES" sz="1100" dirty="0" smtClean="0"/>
              <a:t>-</a:t>
            </a:r>
            <a:r>
              <a:rPr lang="es-ES" sz="1100" dirty="0" err="1" smtClean="0"/>
              <a:t>frankey:Frankestein</a:t>
            </a:r>
            <a:endParaRPr lang="es-ES" sz="1100" dirty="0" smtClean="0"/>
          </a:p>
          <a:p>
            <a:pPr algn="ctr"/>
            <a:r>
              <a:rPr lang="es-ES" sz="1100" dirty="0" smtClean="0"/>
              <a:t>-obstáculos: </a:t>
            </a:r>
            <a:r>
              <a:rPr lang="es-ES" sz="1100" dirty="0" err="1" smtClean="0"/>
              <a:t>List</a:t>
            </a:r>
            <a:r>
              <a:rPr lang="es-ES" sz="1100" dirty="0" smtClean="0"/>
              <a:t>[</a:t>
            </a:r>
            <a:r>
              <a:rPr lang="es-ES" sz="1100" dirty="0" err="1" smtClean="0"/>
              <a:t>Obstaculo</a:t>
            </a:r>
            <a:r>
              <a:rPr lang="es-ES" sz="1100" dirty="0" smtClean="0"/>
              <a:t>]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3198479" y="1914558"/>
            <a:ext cx="1767220" cy="285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Nivel2</a:t>
            </a:r>
            <a:endParaRPr lang="es-ES" sz="1100" dirty="0"/>
          </a:p>
        </p:txBody>
      </p:sp>
      <p:sp>
        <p:nvSpPr>
          <p:cNvPr id="12" name="Rectángulo 11"/>
          <p:cNvSpPr/>
          <p:nvPr/>
        </p:nvSpPr>
        <p:spPr>
          <a:xfrm>
            <a:off x="3198477" y="2802924"/>
            <a:ext cx="1767222" cy="183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cxnSp>
        <p:nvCxnSpPr>
          <p:cNvPr id="13" name="Conector recto de flecha 12"/>
          <p:cNvCxnSpPr>
            <a:endCxn id="4" idx="3"/>
          </p:cNvCxnSpPr>
          <p:nvPr/>
        </p:nvCxnSpPr>
        <p:spPr>
          <a:xfrm flipH="1">
            <a:off x="2639599" y="1100567"/>
            <a:ext cx="5080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11" idx="0"/>
          </p:cNvCxnSpPr>
          <p:nvPr/>
        </p:nvCxnSpPr>
        <p:spPr>
          <a:xfrm flipH="1" flipV="1">
            <a:off x="4082088" y="1682777"/>
            <a:ext cx="1" cy="231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6036326" y="925333"/>
            <a:ext cx="1767221" cy="2196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-</a:t>
            </a:r>
            <a:r>
              <a:rPr lang="es-ES" sz="1100" dirty="0" err="1" smtClean="0"/>
              <a:t>Posicion</a:t>
            </a:r>
            <a:r>
              <a:rPr lang="es-ES" sz="1100" dirty="0" smtClean="0"/>
              <a:t>: vector&lt;</a:t>
            </a:r>
            <a:r>
              <a:rPr lang="es-ES" sz="1100" dirty="0" err="1" smtClean="0"/>
              <a:t>int</a:t>
            </a:r>
            <a:r>
              <a:rPr lang="es-ES" sz="1100" dirty="0" smtClean="0"/>
              <a:t>, </a:t>
            </a:r>
            <a:r>
              <a:rPr lang="es-ES" sz="1100" dirty="0" err="1" smtClean="0"/>
              <a:t>int</a:t>
            </a:r>
            <a:r>
              <a:rPr lang="es-ES" sz="1100" dirty="0" smtClean="0"/>
              <a:t>&gt;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6036327" y="627717"/>
            <a:ext cx="1767220" cy="285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Escena1</a:t>
            </a:r>
            <a:endParaRPr lang="es-ES" sz="1100" dirty="0"/>
          </a:p>
        </p:txBody>
      </p:sp>
      <p:sp>
        <p:nvSpPr>
          <p:cNvPr id="25" name="Rectángulo 24"/>
          <p:cNvSpPr/>
          <p:nvPr/>
        </p:nvSpPr>
        <p:spPr>
          <a:xfrm>
            <a:off x="6036326" y="1144935"/>
            <a:ext cx="1767222" cy="537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+Dibujar()</a:t>
            </a:r>
          </a:p>
          <a:p>
            <a:pPr algn="ctr"/>
            <a:r>
              <a:rPr lang="es-ES" sz="1100" dirty="0" smtClean="0"/>
              <a:t>+Colisiones()</a:t>
            </a:r>
            <a:endParaRPr lang="es-ES" sz="1100" dirty="0"/>
          </a:p>
        </p:txBody>
      </p:sp>
      <p:cxnSp>
        <p:nvCxnSpPr>
          <p:cNvPr id="26" name="Conector recto de flecha 25"/>
          <p:cNvCxnSpPr/>
          <p:nvPr/>
        </p:nvCxnSpPr>
        <p:spPr>
          <a:xfrm flipH="1" flipV="1">
            <a:off x="6991903" y="1682777"/>
            <a:ext cx="1" cy="231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6108292" y="2212174"/>
            <a:ext cx="1767221" cy="240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-Bosque: </a:t>
            </a:r>
            <a:r>
              <a:rPr lang="es-ES" sz="1100" dirty="0" err="1" smtClean="0"/>
              <a:t>str</a:t>
            </a:r>
            <a:endParaRPr lang="es-ES" sz="1100" dirty="0" smtClean="0"/>
          </a:p>
        </p:txBody>
      </p:sp>
      <p:sp>
        <p:nvSpPr>
          <p:cNvPr id="28" name="Rectángulo 27"/>
          <p:cNvSpPr/>
          <p:nvPr/>
        </p:nvSpPr>
        <p:spPr>
          <a:xfrm>
            <a:off x="6108293" y="1914558"/>
            <a:ext cx="1767220" cy="285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Escena2</a:t>
            </a:r>
            <a:endParaRPr lang="es-ES" sz="1100" dirty="0"/>
          </a:p>
        </p:txBody>
      </p:sp>
      <p:sp>
        <p:nvSpPr>
          <p:cNvPr id="29" name="Rectángulo 28"/>
          <p:cNvSpPr/>
          <p:nvPr/>
        </p:nvSpPr>
        <p:spPr>
          <a:xfrm>
            <a:off x="6108291" y="2464579"/>
            <a:ext cx="1767222" cy="183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cxnSp>
        <p:nvCxnSpPr>
          <p:cNvPr id="30" name="Conector recto de flecha 29"/>
          <p:cNvCxnSpPr>
            <a:stCxn id="28" idx="0"/>
          </p:cNvCxnSpPr>
          <p:nvPr/>
        </p:nvCxnSpPr>
        <p:spPr>
          <a:xfrm flipH="1" flipV="1">
            <a:off x="6991902" y="1682777"/>
            <a:ext cx="1" cy="231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Conector recto de flecha 2"/>
          <p:cNvCxnSpPr/>
          <p:nvPr/>
        </p:nvCxnSpPr>
        <p:spPr>
          <a:xfrm flipH="1">
            <a:off x="4790134" y="1105620"/>
            <a:ext cx="1246192" cy="18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Decisión 16"/>
          <p:cNvSpPr/>
          <p:nvPr/>
        </p:nvSpPr>
        <p:spPr>
          <a:xfrm>
            <a:off x="4743125" y="974722"/>
            <a:ext cx="311476" cy="2545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Decisión 30"/>
          <p:cNvSpPr/>
          <p:nvPr/>
        </p:nvSpPr>
        <p:spPr>
          <a:xfrm>
            <a:off x="2639598" y="974722"/>
            <a:ext cx="311476" cy="2545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/>
          <p:cNvSpPr/>
          <p:nvPr/>
        </p:nvSpPr>
        <p:spPr>
          <a:xfrm>
            <a:off x="9127379" y="965172"/>
            <a:ext cx="1767221" cy="30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-Tipo: </a:t>
            </a:r>
            <a:r>
              <a:rPr lang="es-ES" sz="1100" dirty="0" err="1" smtClean="0"/>
              <a:t>str</a:t>
            </a:r>
            <a:endParaRPr lang="es-ES" sz="1100" dirty="0" smtClean="0"/>
          </a:p>
          <a:p>
            <a:pPr algn="ctr"/>
            <a:r>
              <a:rPr lang="es-ES" sz="1100" dirty="0" smtClean="0"/>
              <a:t>-Daño: </a:t>
            </a:r>
            <a:r>
              <a:rPr lang="es-ES" sz="1100" dirty="0" err="1" smtClean="0"/>
              <a:t>int</a:t>
            </a:r>
            <a:endParaRPr lang="es-ES" sz="1100" dirty="0" smtClean="0"/>
          </a:p>
        </p:txBody>
      </p:sp>
      <p:sp>
        <p:nvSpPr>
          <p:cNvPr id="33" name="Rectángulo 32"/>
          <p:cNvSpPr/>
          <p:nvPr/>
        </p:nvSpPr>
        <p:spPr>
          <a:xfrm>
            <a:off x="9127380" y="667556"/>
            <a:ext cx="1767220" cy="285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Arma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9127378" y="1284189"/>
            <a:ext cx="1767222" cy="304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+Disparar()</a:t>
            </a:r>
            <a:endParaRPr lang="es-ES" sz="1100" dirty="0"/>
          </a:p>
        </p:txBody>
      </p:sp>
      <p:cxnSp>
        <p:nvCxnSpPr>
          <p:cNvPr id="38" name="Conector recto de flecha 37"/>
          <p:cNvCxnSpPr/>
          <p:nvPr/>
        </p:nvCxnSpPr>
        <p:spPr>
          <a:xfrm flipH="1">
            <a:off x="7842367" y="1035134"/>
            <a:ext cx="1246192" cy="18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Decisión 38"/>
          <p:cNvSpPr/>
          <p:nvPr/>
        </p:nvSpPr>
        <p:spPr>
          <a:xfrm>
            <a:off x="7786615" y="907859"/>
            <a:ext cx="311476" cy="2545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47937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150</Words>
  <Application>Microsoft Office PowerPoint</Application>
  <PresentationFormat>Panorámica</PresentationFormat>
  <Paragraphs>52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11</cp:revision>
  <dcterms:created xsi:type="dcterms:W3CDTF">2024-10-29T17:11:48Z</dcterms:created>
  <dcterms:modified xsi:type="dcterms:W3CDTF">2024-11-04T22:24:48Z</dcterms:modified>
</cp:coreProperties>
</file>