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18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1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0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9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5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61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30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0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51D8-582E-4F71-8790-964B5AA9A60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5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13743" y="1631853"/>
            <a:ext cx="1517458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813743" y="1327261"/>
            <a:ext cx="1517458" cy="293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6754402" y="1327261"/>
            <a:ext cx="126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 </a:t>
            </a:r>
            <a:r>
              <a:rPr lang="es-ES" sz="1100" dirty="0" smtClean="0"/>
              <a:t>             personaje</a:t>
            </a:r>
            <a:endParaRPr lang="es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54401" y="1656580"/>
            <a:ext cx="2156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-</a:t>
            </a:r>
            <a:r>
              <a:rPr lang="es-ES" sz="1100" dirty="0" err="1" smtClean="0"/>
              <a:t>Posicion</a:t>
            </a:r>
            <a:r>
              <a:rPr lang="es-ES" sz="1100" dirty="0" smtClean="0"/>
              <a:t>: vector&lt;</a:t>
            </a:r>
            <a:r>
              <a:rPr lang="es-ES" sz="1100" dirty="0" err="1" smtClean="0"/>
              <a:t>int</a:t>
            </a:r>
            <a:r>
              <a:rPr lang="es-ES" sz="1100" dirty="0" smtClean="0"/>
              <a:t>, </a:t>
            </a:r>
            <a:r>
              <a:rPr lang="es-ES" sz="1100" dirty="0" err="1" smtClean="0"/>
              <a:t>int</a:t>
            </a:r>
            <a:r>
              <a:rPr lang="es-ES" sz="1100" dirty="0" smtClean="0"/>
              <a:t>&gt;</a:t>
            </a:r>
          </a:p>
          <a:p>
            <a:r>
              <a:rPr lang="es-ES" sz="1100" dirty="0" smtClean="0"/>
              <a:t>          - Vida 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15" name="Rectángulo 14"/>
          <p:cNvSpPr/>
          <p:nvPr/>
        </p:nvSpPr>
        <p:spPr>
          <a:xfrm>
            <a:off x="6813743" y="2108345"/>
            <a:ext cx="1517458" cy="35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754401" y="2117141"/>
            <a:ext cx="153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             +Mover() </a:t>
            </a:r>
            <a:endParaRPr lang="es-ES" sz="1100" dirty="0"/>
          </a:p>
        </p:txBody>
      </p:sp>
      <p:sp>
        <p:nvSpPr>
          <p:cNvPr id="17" name="Rectángulo 16"/>
          <p:cNvSpPr/>
          <p:nvPr/>
        </p:nvSpPr>
        <p:spPr>
          <a:xfrm>
            <a:off x="6149418" y="3071067"/>
            <a:ext cx="1328649" cy="31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-Puntos: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18" name="Rectángulo 17"/>
          <p:cNvSpPr/>
          <p:nvPr/>
        </p:nvSpPr>
        <p:spPr>
          <a:xfrm>
            <a:off x="6149417" y="27605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Bart</a:t>
            </a:r>
            <a:endParaRPr lang="es-ES" sz="1100" dirty="0"/>
          </a:p>
        </p:txBody>
      </p:sp>
      <p:sp>
        <p:nvSpPr>
          <p:cNvPr id="19" name="Rectángulo 18"/>
          <p:cNvSpPr/>
          <p:nvPr/>
        </p:nvSpPr>
        <p:spPr>
          <a:xfrm>
            <a:off x="6149416" y="3390407"/>
            <a:ext cx="1328651" cy="622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Recoger_gema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Ser_atacado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22" name="Rectángulo 21"/>
          <p:cNvSpPr/>
          <p:nvPr/>
        </p:nvSpPr>
        <p:spPr>
          <a:xfrm>
            <a:off x="8022169" y="3071068"/>
            <a:ext cx="1328651" cy="24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-poder: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23" name="Rectángulo 22"/>
          <p:cNvSpPr/>
          <p:nvPr/>
        </p:nvSpPr>
        <p:spPr>
          <a:xfrm>
            <a:off x="8022169" y="27605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Parca</a:t>
            </a:r>
            <a:endParaRPr lang="es-ES" sz="1100" dirty="0"/>
          </a:p>
        </p:txBody>
      </p:sp>
      <p:sp>
        <p:nvSpPr>
          <p:cNvPr id="24" name="Rectángulo 23"/>
          <p:cNvSpPr/>
          <p:nvPr/>
        </p:nvSpPr>
        <p:spPr>
          <a:xfrm>
            <a:off x="8022168" y="3314702"/>
            <a:ext cx="1328652" cy="64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Lanzar_objeto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+Mover()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122017" y="4572238"/>
            <a:ext cx="1328651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-Arma: arma</a:t>
            </a:r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6122017" y="42616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Lisa</a:t>
            </a:r>
            <a:endParaRPr lang="es-ES" sz="1100" dirty="0"/>
          </a:p>
        </p:txBody>
      </p:sp>
      <p:sp>
        <p:nvSpPr>
          <p:cNvPr id="30" name="Rectángulo 29"/>
          <p:cNvSpPr/>
          <p:nvPr/>
        </p:nvSpPr>
        <p:spPr>
          <a:xfrm>
            <a:off x="6122017" y="5064299"/>
            <a:ext cx="1328651" cy="34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Usar_arma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31" name="Rectángulo 30"/>
          <p:cNvSpPr/>
          <p:nvPr/>
        </p:nvSpPr>
        <p:spPr>
          <a:xfrm>
            <a:off x="8022168" y="4572239"/>
            <a:ext cx="1328651" cy="2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32" name="Rectángulo 31"/>
          <p:cNvSpPr/>
          <p:nvPr/>
        </p:nvSpPr>
        <p:spPr>
          <a:xfrm>
            <a:off x="8022168" y="42616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Frankestein</a:t>
            </a:r>
            <a:endParaRPr lang="es-ES" sz="1100" dirty="0"/>
          </a:p>
        </p:txBody>
      </p:sp>
      <p:sp>
        <p:nvSpPr>
          <p:cNvPr id="33" name="Rectángulo 32"/>
          <p:cNvSpPr/>
          <p:nvPr/>
        </p:nvSpPr>
        <p:spPr>
          <a:xfrm>
            <a:off x="8022168" y="4821190"/>
            <a:ext cx="1328651" cy="4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Recibir_daño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cxnSp>
        <p:nvCxnSpPr>
          <p:cNvPr id="36" name="Conector recto de flecha 35"/>
          <p:cNvCxnSpPr>
            <a:stCxn id="18" idx="0"/>
          </p:cNvCxnSpPr>
          <p:nvPr/>
        </p:nvCxnSpPr>
        <p:spPr>
          <a:xfrm flipV="1">
            <a:off x="6813743" y="2437855"/>
            <a:ext cx="8274" cy="322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8199927" y="2462580"/>
            <a:ext cx="1964" cy="299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6813741" y="4011809"/>
            <a:ext cx="8276" cy="25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8686493" y="3947197"/>
            <a:ext cx="535" cy="30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 flipV="1">
            <a:off x="8472748" y="1783060"/>
            <a:ext cx="1788794" cy="1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10119249" y="1627427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-</a:t>
            </a:r>
            <a:r>
              <a:rPr lang="es-ES" sz="1100" dirty="0" smtClean="0"/>
              <a:t>valor: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95" name="Rectángulo 94"/>
          <p:cNvSpPr/>
          <p:nvPr/>
        </p:nvSpPr>
        <p:spPr>
          <a:xfrm>
            <a:off x="10119249" y="1327261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Gema</a:t>
            </a:r>
            <a:endParaRPr lang="es-ES" sz="1100" dirty="0"/>
          </a:p>
        </p:txBody>
      </p:sp>
      <p:sp>
        <p:nvSpPr>
          <p:cNvPr id="96" name="Rectángulo 95"/>
          <p:cNvSpPr/>
          <p:nvPr/>
        </p:nvSpPr>
        <p:spPr>
          <a:xfrm>
            <a:off x="10119249" y="1942322"/>
            <a:ext cx="1642532" cy="45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+Aparecer()</a:t>
            </a:r>
          </a:p>
          <a:p>
            <a:pPr algn="ctr"/>
            <a:r>
              <a:rPr lang="es-ES" sz="1100" dirty="0" smtClean="0"/>
              <a:t>+Desaparecer()</a:t>
            </a:r>
            <a:endParaRPr lang="es-ES" sz="1100" dirty="0"/>
          </a:p>
        </p:txBody>
      </p:sp>
      <p:sp>
        <p:nvSpPr>
          <p:cNvPr id="98" name="Rectángulo 97"/>
          <p:cNvSpPr/>
          <p:nvPr/>
        </p:nvSpPr>
        <p:spPr>
          <a:xfrm>
            <a:off x="10119249" y="3352351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-Parte: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99" name="Rectángulo 98"/>
          <p:cNvSpPr/>
          <p:nvPr/>
        </p:nvSpPr>
        <p:spPr>
          <a:xfrm>
            <a:off x="10119249" y="3069971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ParteFrankestein</a:t>
            </a:r>
            <a:endParaRPr lang="es-ES" sz="1100" dirty="0"/>
          </a:p>
        </p:txBody>
      </p:sp>
      <p:sp>
        <p:nvSpPr>
          <p:cNvPr id="100" name="Rectángulo 99"/>
          <p:cNvSpPr/>
          <p:nvPr/>
        </p:nvSpPr>
        <p:spPr>
          <a:xfrm>
            <a:off x="10119249" y="3667246"/>
            <a:ext cx="1642532" cy="384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02" name="Conector recto de flecha 101"/>
          <p:cNvCxnSpPr>
            <a:stCxn id="99" idx="0"/>
            <a:endCxn id="96" idx="2"/>
          </p:cNvCxnSpPr>
          <p:nvPr/>
        </p:nvCxnSpPr>
        <p:spPr>
          <a:xfrm flipV="1">
            <a:off x="10940515" y="2394125"/>
            <a:ext cx="0" cy="67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ecisión 40"/>
          <p:cNvSpPr/>
          <p:nvPr/>
        </p:nvSpPr>
        <p:spPr>
          <a:xfrm>
            <a:off x="2791552" y="738662"/>
            <a:ext cx="180688" cy="1452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1011439" y="938583"/>
            <a:ext cx="176722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-Estado: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89" name="Rectángulo 88"/>
          <p:cNvSpPr/>
          <p:nvPr/>
        </p:nvSpPr>
        <p:spPr>
          <a:xfrm>
            <a:off x="1011439" y="638417"/>
            <a:ext cx="176722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</a:t>
            </a:r>
            <a:endParaRPr lang="es-ES" sz="1100" dirty="0"/>
          </a:p>
        </p:txBody>
      </p:sp>
      <p:sp>
        <p:nvSpPr>
          <p:cNvPr id="90" name="Rectángulo 89"/>
          <p:cNvSpPr/>
          <p:nvPr/>
        </p:nvSpPr>
        <p:spPr>
          <a:xfrm>
            <a:off x="1009957" y="1254662"/>
            <a:ext cx="1768704" cy="109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Iniciar_juego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+Actualizar()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Terminar_juego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+Pausa()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GenerarEnemigos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PoderEnemigo</a:t>
            </a:r>
            <a:r>
              <a:rPr lang="es-ES" sz="1100" dirty="0" smtClean="0"/>
              <a:t>()</a:t>
            </a:r>
          </a:p>
          <a:p>
            <a:pPr algn="ctr"/>
            <a:endParaRPr lang="es-ES" sz="1100" dirty="0"/>
          </a:p>
        </p:txBody>
      </p:sp>
      <p:sp>
        <p:nvSpPr>
          <p:cNvPr id="91" name="Rectángulo 90"/>
          <p:cNvSpPr/>
          <p:nvPr/>
        </p:nvSpPr>
        <p:spPr>
          <a:xfrm>
            <a:off x="1009958" y="3003717"/>
            <a:ext cx="1781595" cy="551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bart:Bart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parca:Parca</a:t>
            </a:r>
            <a:endParaRPr lang="es-ES" sz="1100" dirty="0" smtClean="0"/>
          </a:p>
          <a:p>
            <a:pPr algn="ctr"/>
            <a:r>
              <a:rPr lang="es-ES" sz="1100" dirty="0" smtClean="0"/>
              <a:t>-gemas: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[Gema]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009958" y="2690118"/>
            <a:ext cx="1781594" cy="298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Nivel1</a:t>
            </a:r>
            <a:endParaRPr lang="es-ES" sz="1100" dirty="0"/>
          </a:p>
        </p:txBody>
      </p:sp>
      <p:sp>
        <p:nvSpPr>
          <p:cNvPr id="93" name="Rectángulo 92"/>
          <p:cNvSpPr/>
          <p:nvPr/>
        </p:nvSpPr>
        <p:spPr>
          <a:xfrm>
            <a:off x="1009957" y="3569843"/>
            <a:ext cx="1781595" cy="18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97" name="Rectángulo 96"/>
          <p:cNvSpPr/>
          <p:nvPr/>
        </p:nvSpPr>
        <p:spPr>
          <a:xfrm>
            <a:off x="1009958" y="4302737"/>
            <a:ext cx="1767221" cy="590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lisa:Lisa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frankey:Frankestein</a:t>
            </a:r>
            <a:endParaRPr lang="es-ES" sz="1100" dirty="0" smtClean="0"/>
          </a:p>
          <a:p>
            <a:pPr algn="ctr"/>
            <a:r>
              <a:rPr lang="es-ES" sz="1100" dirty="0" smtClean="0"/>
              <a:t>-obstáculos: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</a:t>
            </a:r>
            <a:r>
              <a:rPr lang="es-ES" sz="1100" dirty="0" err="1" smtClean="0"/>
              <a:t>Obstaculo</a:t>
            </a:r>
            <a:r>
              <a:rPr lang="es-ES" sz="1100" dirty="0" smtClean="0"/>
              <a:t>]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1009959" y="4005121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Nivel2</a:t>
            </a:r>
            <a:endParaRPr lang="es-ES" sz="1100" dirty="0"/>
          </a:p>
        </p:txBody>
      </p:sp>
      <p:sp>
        <p:nvSpPr>
          <p:cNvPr id="103" name="Rectángulo 102"/>
          <p:cNvSpPr/>
          <p:nvPr/>
        </p:nvSpPr>
        <p:spPr>
          <a:xfrm>
            <a:off x="1009957" y="4893487"/>
            <a:ext cx="1767222" cy="18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04" name="Conector recto de flecha 103"/>
          <p:cNvCxnSpPr>
            <a:stCxn id="101" idx="0"/>
          </p:cNvCxnSpPr>
          <p:nvPr/>
        </p:nvCxnSpPr>
        <p:spPr>
          <a:xfrm flipH="1" flipV="1">
            <a:off x="1893568" y="3773340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V="1">
            <a:off x="1893568" y="2349504"/>
            <a:ext cx="0" cy="35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3647986" y="1588871"/>
            <a:ext cx="1767221" cy="30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  <a:p>
            <a:pPr algn="ctr"/>
            <a:r>
              <a:rPr lang="es-ES" sz="1100" dirty="0" smtClean="0"/>
              <a:t>-Daño: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107" name="Rectángulo 106"/>
          <p:cNvSpPr/>
          <p:nvPr/>
        </p:nvSpPr>
        <p:spPr>
          <a:xfrm>
            <a:off x="3647987" y="1291255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Arma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3647985" y="1907888"/>
            <a:ext cx="1767222" cy="405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+Disparar</a:t>
            </a:r>
            <a:r>
              <a:rPr lang="es-ES" sz="1100" dirty="0" smtClean="0"/>
              <a:t>(</a:t>
            </a:r>
          </a:p>
          <a:p>
            <a:pPr algn="ctr"/>
            <a:r>
              <a:rPr lang="es-ES" sz="1100" dirty="0" smtClean="0"/>
              <a:t>+atacar()</a:t>
            </a:r>
            <a:endParaRPr lang="es-ES" sz="1100" dirty="0"/>
          </a:p>
        </p:txBody>
      </p:sp>
      <p:cxnSp>
        <p:nvCxnSpPr>
          <p:cNvPr id="110" name="Conector recto de flecha 109"/>
          <p:cNvCxnSpPr>
            <a:stCxn id="106" idx="3"/>
            <a:endCxn id="111" idx="3"/>
          </p:cNvCxnSpPr>
          <p:nvPr/>
        </p:nvCxnSpPr>
        <p:spPr>
          <a:xfrm>
            <a:off x="5415207" y="1741528"/>
            <a:ext cx="1386375" cy="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ón 110"/>
          <p:cNvSpPr/>
          <p:nvPr/>
        </p:nvSpPr>
        <p:spPr>
          <a:xfrm>
            <a:off x="6592235" y="1674561"/>
            <a:ext cx="209347" cy="14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Decisión 111"/>
          <p:cNvSpPr/>
          <p:nvPr/>
        </p:nvSpPr>
        <p:spPr>
          <a:xfrm>
            <a:off x="2762893" y="1511517"/>
            <a:ext cx="209347" cy="14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3698262" y="2988952"/>
            <a:ext cx="1702604" cy="346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114" name="Rectángulo 113"/>
          <p:cNvSpPr/>
          <p:nvPr/>
        </p:nvSpPr>
        <p:spPr>
          <a:xfrm>
            <a:off x="3698262" y="2700871"/>
            <a:ext cx="1702604" cy="298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Obstaculo</a:t>
            </a:r>
            <a:endParaRPr lang="es-ES" sz="1100" dirty="0"/>
          </a:p>
        </p:txBody>
      </p:sp>
      <p:sp>
        <p:nvSpPr>
          <p:cNvPr id="115" name="Rectángulo 114"/>
          <p:cNvSpPr/>
          <p:nvPr/>
        </p:nvSpPr>
        <p:spPr>
          <a:xfrm>
            <a:off x="3698262" y="3293528"/>
            <a:ext cx="1702604" cy="48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Verificar_colision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+movimiento()</a:t>
            </a:r>
            <a:endParaRPr lang="es-ES" sz="1100" dirty="0"/>
          </a:p>
        </p:txBody>
      </p:sp>
      <p:cxnSp>
        <p:nvCxnSpPr>
          <p:cNvPr id="46" name="Conector recto 45"/>
          <p:cNvCxnSpPr/>
          <p:nvPr/>
        </p:nvCxnSpPr>
        <p:spPr>
          <a:xfrm flipH="1" flipV="1">
            <a:off x="2762893" y="1570438"/>
            <a:ext cx="996308" cy="13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2762893" y="2211961"/>
            <a:ext cx="4981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261047" y="2211961"/>
            <a:ext cx="0" cy="25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3261047" y="2462580"/>
            <a:ext cx="707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981450" y="2462580"/>
            <a:ext cx="0" cy="227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Decisión 128"/>
          <p:cNvSpPr/>
          <p:nvPr/>
        </p:nvSpPr>
        <p:spPr>
          <a:xfrm>
            <a:off x="3939435" y="2517544"/>
            <a:ext cx="104483" cy="1833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2"/>
          <p:cNvCxnSpPr>
            <a:stCxn id="41" idx="3"/>
          </p:cNvCxnSpPr>
          <p:nvPr/>
        </p:nvCxnSpPr>
        <p:spPr>
          <a:xfrm>
            <a:off x="2972240" y="811264"/>
            <a:ext cx="7968275" cy="32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endCxn id="95" idx="0"/>
          </p:cNvCxnSpPr>
          <p:nvPr/>
        </p:nvCxnSpPr>
        <p:spPr>
          <a:xfrm>
            <a:off x="10940515" y="843614"/>
            <a:ext cx="0" cy="483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73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143</Words>
  <Application>Microsoft Office PowerPoint</Application>
  <PresentationFormat>Panorámica</PresentationFormat>
  <Paragraphs>50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15</cp:revision>
  <dcterms:created xsi:type="dcterms:W3CDTF">2024-10-29T17:11:48Z</dcterms:created>
  <dcterms:modified xsi:type="dcterms:W3CDTF">2024-11-05T13:54:56Z</dcterms:modified>
</cp:coreProperties>
</file>