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0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6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0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3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4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93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80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99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E98D-9EA5-47CC-AD69-1350C129B205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48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15023" y="1131583"/>
            <a:ext cx="1344727" cy="283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pc="-15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15023" y="1422400"/>
            <a:ext cx="1344727" cy="954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107944" y="2384908"/>
            <a:ext cx="1351806" cy="1754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559748" y="2361224"/>
            <a:ext cx="2077412" cy="9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Decisión 14"/>
          <p:cNvSpPr/>
          <p:nvPr/>
        </p:nvSpPr>
        <p:spPr>
          <a:xfrm>
            <a:off x="3744920" y="2204212"/>
            <a:ext cx="324812" cy="2405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056647" y="592766"/>
            <a:ext cx="1680481" cy="344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19" name="Rectángulo 18"/>
          <p:cNvSpPr/>
          <p:nvPr/>
        </p:nvSpPr>
        <p:spPr>
          <a:xfrm>
            <a:off x="2046548" y="937763"/>
            <a:ext cx="1690581" cy="140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2" name="CuadroTexto 1"/>
          <p:cNvSpPr txBox="1"/>
          <p:nvPr/>
        </p:nvSpPr>
        <p:spPr>
          <a:xfrm>
            <a:off x="5048187" y="1063166"/>
            <a:ext cx="169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surtidor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044345" y="1460854"/>
            <a:ext cx="17013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- </a:t>
            </a:r>
            <a:r>
              <a:rPr lang="es-ES" sz="1100" dirty="0" err="1" smtClean="0"/>
              <a:t>codigo</a:t>
            </a:r>
            <a:r>
              <a:rPr lang="es-ES" sz="1100" dirty="0" smtClean="0"/>
              <a:t>: </a:t>
            </a:r>
            <a:r>
              <a:rPr lang="es-ES" sz="1100" dirty="0" err="1" smtClean="0"/>
              <a:t>string</a:t>
            </a:r>
            <a:endParaRPr lang="es-ES" sz="1100" dirty="0" smtClean="0"/>
          </a:p>
          <a:p>
            <a:r>
              <a:rPr lang="es-ES" sz="1100" dirty="0" smtClean="0"/>
              <a:t>- </a:t>
            </a:r>
            <a:r>
              <a:rPr lang="es-ES" sz="1100" dirty="0" err="1" smtClean="0"/>
              <a:t>litrosE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  </a:t>
            </a:r>
          </a:p>
          <a:p>
            <a:r>
              <a:rPr lang="es-ES" sz="1100" dirty="0" smtClean="0"/>
              <a:t>- </a:t>
            </a:r>
            <a:r>
              <a:rPr lang="es-ES" sz="1100" dirty="0" err="1" smtClean="0"/>
              <a:t>litrosP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  </a:t>
            </a:r>
          </a:p>
          <a:p>
            <a:r>
              <a:rPr lang="es-ES" sz="1100" dirty="0" smtClean="0"/>
              <a:t>- </a:t>
            </a:r>
            <a:r>
              <a:rPr lang="es-ES" sz="1100" dirty="0" err="1" smtClean="0"/>
              <a:t>litrosR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  </a:t>
            </a:r>
          </a:p>
          <a:p>
            <a:r>
              <a:rPr lang="es-ES" sz="1100" dirty="0" smtClean="0"/>
              <a:t>- activo: </a:t>
            </a:r>
            <a:r>
              <a:rPr lang="es-ES" sz="1100" dirty="0" err="1" smtClean="0"/>
              <a:t>bool</a:t>
            </a:r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75664" y="2456285"/>
            <a:ext cx="193397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+ </a:t>
            </a:r>
            <a:r>
              <a:rPr lang="es-ES" sz="1100" dirty="0" smtClean="0"/>
              <a:t>Surtidor(…) </a:t>
            </a:r>
            <a:endParaRPr lang="es-ES" sz="1100" dirty="0"/>
          </a:p>
          <a:p>
            <a:r>
              <a:rPr lang="es-ES" sz="1100" dirty="0" smtClean="0"/>
              <a:t> </a:t>
            </a:r>
            <a:r>
              <a:rPr lang="es-ES" sz="1100" dirty="0"/>
              <a:t>+ desactivar()         </a:t>
            </a:r>
          </a:p>
          <a:p>
            <a:r>
              <a:rPr lang="es-ES" sz="1100" dirty="0" smtClean="0"/>
              <a:t> </a:t>
            </a:r>
            <a:r>
              <a:rPr lang="es-ES" sz="1100" dirty="0"/>
              <a:t>+ activar()            </a:t>
            </a:r>
          </a:p>
          <a:p>
            <a:r>
              <a:rPr lang="es-ES" sz="1100" dirty="0" smtClean="0"/>
              <a:t> </a:t>
            </a:r>
            <a:r>
              <a:rPr lang="es-ES" sz="1100" dirty="0"/>
              <a:t>+ </a:t>
            </a:r>
            <a:r>
              <a:rPr lang="es-ES" sz="1100" dirty="0" err="1"/>
              <a:t>simularVenta</a:t>
            </a:r>
            <a:r>
              <a:rPr lang="es-ES" sz="1100" dirty="0"/>
              <a:t>(...)    </a:t>
            </a:r>
          </a:p>
          <a:p>
            <a:r>
              <a:rPr lang="es-ES" sz="1100" dirty="0" smtClean="0"/>
              <a:t> </a:t>
            </a:r>
            <a:r>
              <a:rPr lang="es-ES" sz="1100" dirty="0"/>
              <a:t>+ </a:t>
            </a:r>
            <a:r>
              <a:rPr lang="es-ES" sz="1100" dirty="0" err="1"/>
              <a:t>getCodigo</a:t>
            </a:r>
            <a:r>
              <a:rPr lang="es-ES" sz="1100" dirty="0" smtClean="0"/>
              <a:t>()  </a:t>
            </a:r>
            <a:endParaRPr lang="es-ES" sz="1100" dirty="0"/>
          </a:p>
          <a:p>
            <a:r>
              <a:rPr lang="es-ES" sz="1100" dirty="0" smtClean="0"/>
              <a:t> </a:t>
            </a:r>
            <a:r>
              <a:rPr lang="es-ES" sz="1100" dirty="0"/>
              <a:t>+ </a:t>
            </a:r>
            <a:r>
              <a:rPr lang="es-ES" sz="1100" dirty="0" err="1"/>
              <a:t>getLitrosE</a:t>
            </a:r>
            <a:r>
              <a:rPr lang="es-ES" sz="1100" dirty="0" smtClean="0"/>
              <a:t>()    </a:t>
            </a:r>
          </a:p>
          <a:p>
            <a:r>
              <a:rPr lang="es-ES" sz="1100" dirty="0" smtClean="0"/>
              <a:t> + </a:t>
            </a:r>
            <a:r>
              <a:rPr lang="es-ES" sz="1100" dirty="0" err="1" smtClean="0"/>
              <a:t>getLitrosP</a:t>
            </a:r>
            <a:r>
              <a:rPr lang="es-ES" sz="1100" dirty="0" smtClean="0"/>
              <a:t>()    </a:t>
            </a:r>
          </a:p>
          <a:p>
            <a:r>
              <a:rPr lang="es-ES" sz="1100" dirty="0" smtClean="0"/>
              <a:t> </a:t>
            </a:r>
            <a:r>
              <a:rPr lang="es-ES" sz="1100" dirty="0"/>
              <a:t>+ </a:t>
            </a:r>
            <a:r>
              <a:rPr lang="es-ES" sz="1100" dirty="0" err="1"/>
              <a:t>getLitrosR</a:t>
            </a:r>
            <a:r>
              <a:rPr lang="es-ES" sz="1100" dirty="0" smtClean="0"/>
              <a:t>()    </a:t>
            </a:r>
            <a:endParaRPr lang="es-ES" sz="1100" dirty="0" smtClean="0"/>
          </a:p>
          <a:p>
            <a:r>
              <a:rPr lang="es-ES" sz="1100" dirty="0" smtClean="0"/>
              <a:t> + </a:t>
            </a:r>
            <a:r>
              <a:rPr lang="es-ES" sz="1100" dirty="0" err="1" smtClean="0"/>
              <a:t>isActivo</a:t>
            </a:r>
            <a:r>
              <a:rPr lang="es-ES" sz="1100" dirty="0" smtClean="0"/>
              <a:t>()      </a:t>
            </a:r>
            <a:endParaRPr lang="es-ES" sz="1100" dirty="0" smtClean="0"/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186709" y="592766"/>
            <a:ext cx="11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estacion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08628" y="916211"/>
            <a:ext cx="16350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- </a:t>
            </a:r>
            <a:r>
              <a:rPr lang="es-ES" sz="1100" dirty="0" err="1"/>
              <a:t>codigo</a:t>
            </a:r>
            <a:r>
              <a:rPr lang="es-ES" sz="1100" dirty="0"/>
              <a:t>: </a:t>
            </a:r>
            <a:r>
              <a:rPr lang="es-ES" sz="1100" dirty="0" err="1" smtClean="0"/>
              <a:t>string</a:t>
            </a:r>
            <a:endParaRPr lang="es-ES" sz="1100" dirty="0" smtClean="0"/>
          </a:p>
          <a:p>
            <a:r>
              <a:rPr lang="es-ES" sz="1100" dirty="0" smtClean="0"/>
              <a:t>- nombre: </a:t>
            </a:r>
            <a:r>
              <a:rPr lang="es-ES" sz="1100" dirty="0" err="1" smtClean="0"/>
              <a:t>string</a:t>
            </a:r>
            <a:endParaRPr lang="es-ES" sz="1100" dirty="0"/>
          </a:p>
          <a:p>
            <a:r>
              <a:rPr lang="es-ES" sz="1100" dirty="0" smtClean="0"/>
              <a:t>- surtidores: </a:t>
            </a:r>
            <a:r>
              <a:rPr lang="es-ES" sz="1100" dirty="0"/>
              <a:t>Surtidor</a:t>
            </a:r>
            <a:r>
              <a:rPr lang="es-ES" sz="1100" dirty="0" smtClean="0"/>
              <a:t>*[]</a:t>
            </a:r>
            <a:endParaRPr lang="es-ES" sz="1100" dirty="0"/>
          </a:p>
          <a:p>
            <a:r>
              <a:rPr lang="es-ES" sz="1100" dirty="0" smtClean="0"/>
              <a:t>- </a:t>
            </a:r>
            <a:r>
              <a:rPr lang="es-ES" sz="1100" dirty="0" err="1"/>
              <a:t>numeroSurtidores</a:t>
            </a:r>
            <a:r>
              <a:rPr lang="es-ES" sz="1100" dirty="0"/>
              <a:t>: </a:t>
            </a:r>
            <a:r>
              <a:rPr lang="es-ES" sz="1100" dirty="0" err="1"/>
              <a:t>int</a:t>
            </a:r>
            <a:r>
              <a:rPr lang="es-ES" sz="1100" dirty="0"/>
              <a:t>  </a:t>
            </a:r>
          </a:p>
          <a:p>
            <a:r>
              <a:rPr lang="es-ES" sz="1100" dirty="0" smtClean="0"/>
              <a:t>- </a:t>
            </a:r>
            <a:r>
              <a:rPr lang="es-ES" sz="1100" dirty="0" err="1"/>
              <a:t>precioE</a:t>
            </a:r>
            <a:r>
              <a:rPr lang="es-ES" sz="1100" dirty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          </a:t>
            </a:r>
            <a:endParaRPr lang="es-ES" sz="1100" dirty="0"/>
          </a:p>
          <a:p>
            <a:r>
              <a:rPr lang="es-ES" sz="1100" dirty="0" smtClean="0"/>
              <a:t>- </a:t>
            </a:r>
            <a:r>
              <a:rPr lang="es-ES" sz="1100" dirty="0" err="1"/>
              <a:t>precioP</a:t>
            </a:r>
            <a:r>
              <a:rPr lang="es-ES" sz="1100" dirty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          </a:t>
            </a:r>
            <a:endParaRPr lang="es-ES" sz="1100" dirty="0"/>
          </a:p>
          <a:p>
            <a:r>
              <a:rPr lang="es-ES" sz="1100" dirty="0" smtClean="0"/>
              <a:t>- </a:t>
            </a:r>
            <a:r>
              <a:rPr lang="es-ES" sz="1100" dirty="0" err="1"/>
              <a:t>precioR</a:t>
            </a:r>
            <a:r>
              <a:rPr lang="es-ES" sz="1100" dirty="0"/>
              <a:t>: </a:t>
            </a:r>
            <a:r>
              <a:rPr lang="es-ES" sz="1100" dirty="0" err="1" smtClean="0"/>
              <a:t>int</a:t>
            </a:r>
            <a:endParaRPr lang="es-ES" sz="1100" dirty="0" smtClean="0"/>
          </a:p>
          <a:p>
            <a:r>
              <a:rPr lang="es-ES" sz="1100" dirty="0" smtClean="0"/>
              <a:t>- ubicación: </a:t>
            </a:r>
            <a:r>
              <a:rPr lang="es-ES" sz="1100" dirty="0" err="1" smtClean="0"/>
              <a:t>string</a:t>
            </a:r>
            <a:endParaRPr lang="es-ES" sz="1100" dirty="0" smtClean="0"/>
          </a:p>
          <a:p>
            <a:endParaRPr lang="es-ES" sz="1100" dirty="0"/>
          </a:p>
        </p:txBody>
      </p:sp>
      <p:sp>
        <p:nvSpPr>
          <p:cNvPr id="11" name="Rectángulo 10"/>
          <p:cNvSpPr/>
          <p:nvPr/>
        </p:nvSpPr>
        <p:spPr>
          <a:xfrm>
            <a:off x="2054339" y="2339993"/>
            <a:ext cx="1685811" cy="2867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022729" y="2377343"/>
            <a:ext cx="1988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+ </a:t>
            </a:r>
            <a:r>
              <a:rPr lang="es-ES" sz="1100" dirty="0" err="1" smtClean="0"/>
              <a:t>Estacion</a:t>
            </a:r>
            <a:r>
              <a:rPr lang="es-ES" sz="1100" dirty="0" smtClean="0"/>
              <a:t>(…)        </a:t>
            </a:r>
            <a:endParaRPr lang="es-ES" sz="1100" dirty="0"/>
          </a:p>
          <a:p>
            <a:r>
              <a:rPr lang="es-ES" sz="1100" dirty="0"/>
              <a:t>+ </a:t>
            </a:r>
            <a:r>
              <a:rPr lang="es-ES" sz="1100" dirty="0" err="1"/>
              <a:t>agregarSurtidor</a:t>
            </a:r>
            <a:r>
              <a:rPr lang="es-ES" sz="1100" dirty="0"/>
              <a:t>()  </a:t>
            </a:r>
          </a:p>
          <a:p>
            <a:r>
              <a:rPr lang="es-ES" sz="1100" dirty="0"/>
              <a:t>+ </a:t>
            </a:r>
            <a:r>
              <a:rPr lang="es-ES" sz="1100" dirty="0" err="1"/>
              <a:t>eliminarSurtidor</a:t>
            </a:r>
            <a:r>
              <a:rPr lang="es-ES" sz="1100" dirty="0"/>
              <a:t>()  </a:t>
            </a:r>
          </a:p>
          <a:p>
            <a:r>
              <a:rPr lang="es-ES" sz="1100" dirty="0" smtClean="0"/>
              <a:t>+</a:t>
            </a:r>
            <a:r>
              <a:rPr lang="es-ES" sz="1100" dirty="0" err="1"/>
              <a:t>desactivarSurtidor</a:t>
            </a:r>
            <a:r>
              <a:rPr lang="es-ES" sz="1100" dirty="0"/>
              <a:t>(...)</a:t>
            </a:r>
          </a:p>
          <a:p>
            <a:r>
              <a:rPr lang="es-ES" sz="1100" dirty="0"/>
              <a:t>+ </a:t>
            </a:r>
            <a:r>
              <a:rPr lang="es-ES" sz="1100" dirty="0" err="1"/>
              <a:t>activarSurtidor</a:t>
            </a:r>
            <a:r>
              <a:rPr lang="es-ES" sz="1100" dirty="0"/>
              <a:t>(...)    </a:t>
            </a:r>
            <a:r>
              <a:rPr lang="es-ES" sz="1100" dirty="0" smtClean="0"/>
              <a:t> +</a:t>
            </a:r>
            <a:r>
              <a:rPr lang="es-ES" sz="1100" dirty="0" err="1" smtClean="0"/>
              <a:t>simularVenta</a:t>
            </a:r>
            <a:r>
              <a:rPr lang="es-ES" sz="1100" dirty="0"/>
              <a:t>(...)      </a:t>
            </a:r>
          </a:p>
          <a:p>
            <a:r>
              <a:rPr lang="es-ES" sz="1100" dirty="0"/>
              <a:t> + </a:t>
            </a:r>
            <a:r>
              <a:rPr lang="es-ES" sz="1100" dirty="0" err="1"/>
              <a:t>fijarPrecios</a:t>
            </a:r>
            <a:r>
              <a:rPr lang="es-ES" sz="1100" dirty="0"/>
              <a:t>(...) </a:t>
            </a:r>
            <a:endParaRPr lang="es-ES" sz="1100" dirty="0" smtClean="0"/>
          </a:p>
          <a:p>
            <a:r>
              <a:rPr lang="es-ES" sz="1100" dirty="0"/>
              <a:t>+ guardar</a:t>
            </a:r>
            <a:r>
              <a:rPr lang="es-ES" sz="1100" dirty="0" smtClean="0"/>
              <a:t>(…)</a:t>
            </a:r>
          </a:p>
          <a:p>
            <a:r>
              <a:rPr lang="es-ES" sz="1100" dirty="0" smtClean="0"/>
              <a:t>+</a:t>
            </a:r>
            <a:r>
              <a:rPr lang="es-ES" sz="1100" dirty="0" err="1" smtClean="0"/>
              <a:t>getcodigo</a:t>
            </a:r>
            <a:r>
              <a:rPr lang="es-ES" sz="1100" dirty="0" smtClean="0"/>
              <a:t>()</a:t>
            </a:r>
          </a:p>
          <a:p>
            <a:r>
              <a:rPr lang="es-ES" sz="1100" dirty="0" smtClean="0"/>
              <a:t>+</a:t>
            </a:r>
            <a:r>
              <a:rPr lang="es-ES" sz="1100" dirty="0" err="1" smtClean="0"/>
              <a:t>getUbicacion</a:t>
            </a:r>
            <a:r>
              <a:rPr lang="es-ES" sz="1100" dirty="0" smtClean="0"/>
              <a:t>()</a:t>
            </a:r>
          </a:p>
          <a:p>
            <a:r>
              <a:rPr lang="es-ES" sz="1100" dirty="0" smtClean="0"/>
              <a:t>+</a:t>
            </a:r>
            <a:r>
              <a:rPr lang="es-ES" sz="1100" dirty="0" err="1" smtClean="0"/>
              <a:t>getNombre</a:t>
            </a:r>
            <a:r>
              <a:rPr lang="es-ES" sz="1100" dirty="0" smtClean="0"/>
              <a:t>()</a:t>
            </a:r>
          </a:p>
          <a:p>
            <a:r>
              <a:rPr lang="es-ES" sz="1100" dirty="0" smtClean="0"/>
              <a:t>+</a:t>
            </a:r>
            <a:r>
              <a:rPr lang="es-ES" sz="1100" dirty="0" err="1" smtClean="0"/>
              <a:t>getPrecioEPR</a:t>
            </a:r>
            <a:r>
              <a:rPr lang="es-ES" sz="1100" dirty="0" smtClean="0"/>
              <a:t>()()()             </a:t>
            </a:r>
          </a:p>
          <a:p>
            <a:r>
              <a:rPr lang="es-ES" sz="1100" dirty="0" smtClean="0"/>
              <a:t>+</a:t>
            </a:r>
            <a:r>
              <a:rPr lang="es-ES" sz="1100" dirty="0" err="1" smtClean="0"/>
              <a:t>getNumeroSurtidores</a:t>
            </a:r>
            <a:r>
              <a:rPr lang="es-ES" sz="1100" dirty="0" smtClean="0"/>
              <a:t>()</a:t>
            </a:r>
          </a:p>
          <a:p>
            <a:r>
              <a:rPr lang="es-ES" sz="1100" dirty="0" smtClean="0"/>
              <a:t>+ Surtidor *</a:t>
            </a:r>
            <a:r>
              <a:rPr lang="es-ES" sz="1100" dirty="0" err="1" smtClean="0"/>
              <a:t>getSurtidor</a:t>
            </a:r>
            <a:r>
              <a:rPr lang="es-ES" sz="1100" dirty="0" smtClean="0"/>
              <a:t>(i)</a:t>
            </a:r>
          </a:p>
          <a:p>
            <a:r>
              <a:rPr lang="es-ES" sz="1100" dirty="0" smtClean="0"/>
              <a:t>+ Surtidor *</a:t>
            </a:r>
            <a:r>
              <a:rPr lang="es-ES" sz="1100" dirty="0" err="1" smtClean="0"/>
              <a:t>buscarSurtidor</a:t>
            </a:r>
            <a:r>
              <a:rPr lang="es-ES" sz="1100" dirty="0" smtClean="0"/>
              <a:t>()</a:t>
            </a:r>
          </a:p>
          <a:p>
            <a:r>
              <a:rPr lang="es-ES" sz="1100" dirty="0" smtClean="0"/>
              <a:t> </a:t>
            </a:r>
          </a:p>
          <a:p>
            <a:r>
              <a:rPr lang="es-ES" sz="1100" dirty="0" smtClean="0"/>
              <a:t>   </a:t>
            </a:r>
          </a:p>
          <a:p>
            <a:r>
              <a:rPr lang="es-ES" sz="1100" dirty="0" smtClean="0"/>
              <a:t>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63769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143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28</cp:revision>
  <dcterms:created xsi:type="dcterms:W3CDTF">2024-10-08T16:54:16Z</dcterms:created>
  <dcterms:modified xsi:type="dcterms:W3CDTF">2024-10-15T16:56:50Z</dcterms:modified>
</cp:coreProperties>
</file>