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0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62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0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3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63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6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4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93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9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80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99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E98D-9EA5-47CC-AD69-1350C129B205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683B-05C5-41C8-BB47-B138B0DBEF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48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064486" y="201574"/>
            <a:ext cx="1681172" cy="279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pc="-15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056532" y="501318"/>
            <a:ext cx="1683265" cy="130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5054222" y="1809949"/>
            <a:ext cx="1707736" cy="24280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325881" y="1819584"/>
            <a:ext cx="2077412" cy="9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Decisión 14"/>
          <p:cNvSpPr/>
          <p:nvPr/>
        </p:nvSpPr>
        <p:spPr>
          <a:xfrm>
            <a:off x="3543266" y="1708327"/>
            <a:ext cx="324812" cy="2405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056648" y="592766"/>
            <a:ext cx="1486619" cy="343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19" name="Rectángulo 18"/>
          <p:cNvSpPr/>
          <p:nvPr/>
        </p:nvSpPr>
        <p:spPr>
          <a:xfrm>
            <a:off x="2054340" y="937763"/>
            <a:ext cx="1491237" cy="140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sp>
        <p:nvSpPr>
          <p:cNvPr id="20" name="Rectángulo 19"/>
          <p:cNvSpPr/>
          <p:nvPr/>
        </p:nvSpPr>
        <p:spPr>
          <a:xfrm>
            <a:off x="2062237" y="2339994"/>
            <a:ext cx="1501888" cy="1681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 smtClean="0"/>
              <a:t>+ </a:t>
            </a:r>
            <a:r>
              <a:rPr lang="es-ES" sz="1100" dirty="0" err="1"/>
              <a:t>Estacion</a:t>
            </a:r>
            <a:r>
              <a:rPr lang="es-ES" sz="1100" dirty="0" smtClean="0"/>
              <a:t>(…)        </a:t>
            </a:r>
            <a:endParaRPr lang="es-ES" sz="1100" dirty="0"/>
          </a:p>
          <a:p>
            <a:r>
              <a:rPr lang="es-ES" sz="1100" dirty="0" smtClean="0"/>
              <a:t>+ </a:t>
            </a:r>
            <a:r>
              <a:rPr lang="es-ES" sz="1100" dirty="0" err="1"/>
              <a:t>agregarSurtidor</a:t>
            </a:r>
            <a:r>
              <a:rPr lang="es-ES" sz="1100" dirty="0" smtClean="0"/>
              <a:t>()  </a:t>
            </a:r>
          </a:p>
          <a:p>
            <a:r>
              <a:rPr lang="es-ES" sz="1100" dirty="0" smtClean="0"/>
              <a:t>+ </a:t>
            </a:r>
            <a:r>
              <a:rPr lang="es-ES" sz="1100" dirty="0" err="1"/>
              <a:t>eliminarSurtidor</a:t>
            </a:r>
            <a:r>
              <a:rPr lang="es-ES" sz="1100" dirty="0" smtClean="0"/>
              <a:t>()  </a:t>
            </a:r>
            <a:endParaRPr lang="es-ES" sz="1100" dirty="0"/>
          </a:p>
          <a:p>
            <a:r>
              <a:rPr lang="es-ES" sz="1100" dirty="0" smtClean="0"/>
              <a:t>+ </a:t>
            </a:r>
            <a:r>
              <a:rPr lang="es-ES" sz="1100" dirty="0"/>
              <a:t>guardar()             </a:t>
            </a:r>
            <a:endParaRPr lang="es-ES" sz="1100" dirty="0" smtClean="0"/>
          </a:p>
          <a:p>
            <a:r>
              <a:rPr lang="es-ES" sz="1100" dirty="0" smtClean="0"/>
              <a:t>+</a:t>
            </a:r>
            <a:r>
              <a:rPr lang="es-ES" sz="1100" dirty="0" err="1" smtClean="0"/>
              <a:t>desactivarSurtidor</a:t>
            </a:r>
            <a:r>
              <a:rPr lang="es-ES" sz="1100" dirty="0" smtClean="0"/>
              <a:t>(...)</a:t>
            </a:r>
            <a:endParaRPr lang="es-ES" sz="1100" dirty="0"/>
          </a:p>
          <a:p>
            <a:r>
              <a:rPr lang="es-ES" sz="1100" dirty="0" smtClean="0"/>
              <a:t>+ </a:t>
            </a:r>
            <a:r>
              <a:rPr lang="es-ES" sz="1100" dirty="0" err="1"/>
              <a:t>activarSurtidor</a:t>
            </a:r>
            <a:r>
              <a:rPr lang="es-ES" sz="1100" dirty="0"/>
              <a:t>(...)   </a:t>
            </a:r>
            <a:r>
              <a:rPr lang="es-ES" sz="1100" dirty="0" smtClean="0"/>
              <a:t> </a:t>
            </a:r>
            <a:r>
              <a:rPr lang="es-ES" sz="1100" dirty="0"/>
              <a:t>+ </a:t>
            </a:r>
            <a:r>
              <a:rPr lang="es-ES" sz="1100" dirty="0" err="1"/>
              <a:t>simularVenta</a:t>
            </a:r>
            <a:r>
              <a:rPr lang="es-ES" sz="1100" dirty="0"/>
              <a:t>(...)      </a:t>
            </a:r>
          </a:p>
          <a:p>
            <a:r>
              <a:rPr lang="es-ES" sz="1100" dirty="0" smtClean="0"/>
              <a:t> </a:t>
            </a:r>
            <a:r>
              <a:rPr lang="es-ES" sz="1100" dirty="0"/>
              <a:t>+ </a:t>
            </a:r>
            <a:r>
              <a:rPr lang="es-ES" sz="1100" dirty="0" err="1"/>
              <a:t>fijarPrecios</a:t>
            </a:r>
            <a:r>
              <a:rPr lang="es-ES" sz="1100" dirty="0"/>
              <a:t>(...)     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124387" y="139085"/>
            <a:ext cx="169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surtidor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030694" y="501318"/>
            <a:ext cx="17013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 smtClean="0"/>
              <a:t>- </a:t>
            </a:r>
            <a:r>
              <a:rPr lang="es-ES" sz="1500" dirty="0" err="1" smtClean="0"/>
              <a:t>codigo</a:t>
            </a:r>
            <a:r>
              <a:rPr lang="es-ES" sz="1500" dirty="0" smtClean="0"/>
              <a:t>: </a:t>
            </a:r>
            <a:r>
              <a:rPr lang="es-ES" sz="1500" dirty="0" err="1" smtClean="0"/>
              <a:t>string</a:t>
            </a:r>
            <a:endParaRPr lang="es-ES" sz="1500" dirty="0" smtClean="0"/>
          </a:p>
          <a:p>
            <a:r>
              <a:rPr lang="es-ES" sz="1500" dirty="0" smtClean="0"/>
              <a:t>- </a:t>
            </a:r>
            <a:r>
              <a:rPr lang="es-ES" sz="1500" dirty="0" err="1" smtClean="0"/>
              <a:t>litrosE</a:t>
            </a:r>
            <a:r>
              <a:rPr lang="es-ES" sz="1500" dirty="0" smtClean="0"/>
              <a:t>: </a:t>
            </a:r>
            <a:r>
              <a:rPr lang="es-ES" sz="1500" dirty="0" err="1" smtClean="0"/>
              <a:t>int</a:t>
            </a:r>
            <a:r>
              <a:rPr lang="es-ES" sz="1500" dirty="0" smtClean="0"/>
              <a:t>  </a:t>
            </a:r>
          </a:p>
          <a:p>
            <a:r>
              <a:rPr lang="es-ES" sz="1500" dirty="0" smtClean="0"/>
              <a:t>- </a:t>
            </a:r>
            <a:r>
              <a:rPr lang="es-ES" sz="1500" dirty="0" err="1" smtClean="0"/>
              <a:t>litrosP</a:t>
            </a:r>
            <a:r>
              <a:rPr lang="es-ES" sz="1500" dirty="0" smtClean="0"/>
              <a:t>: </a:t>
            </a:r>
            <a:r>
              <a:rPr lang="es-ES" sz="1500" dirty="0" err="1" smtClean="0"/>
              <a:t>int</a:t>
            </a:r>
            <a:r>
              <a:rPr lang="es-ES" sz="1500" dirty="0" smtClean="0"/>
              <a:t>  </a:t>
            </a:r>
          </a:p>
          <a:p>
            <a:r>
              <a:rPr lang="es-ES" sz="1500" dirty="0" smtClean="0"/>
              <a:t>- </a:t>
            </a:r>
            <a:r>
              <a:rPr lang="es-ES" sz="1500" dirty="0" err="1" smtClean="0"/>
              <a:t>litrosR</a:t>
            </a:r>
            <a:r>
              <a:rPr lang="es-ES" sz="1500" dirty="0" smtClean="0"/>
              <a:t>: </a:t>
            </a:r>
            <a:r>
              <a:rPr lang="es-ES" sz="1500" dirty="0" err="1" smtClean="0"/>
              <a:t>int</a:t>
            </a:r>
            <a:r>
              <a:rPr lang="es-ES" sz="1500" dirty="0" smtClean="0"/>
              <a:t>  </a:t>
            </a:r>
          </a:p>
          <a:p>
            <a:r>
              <a:rPr lang="es-ES" sz="1500" dirty="0" smtClean="0"/>
              <a:t>- activo: </a:t>
            </a:r>
            <a:r>
              <a:rPr lang="es-ES" sz="1500" dirty="0" err="1" smtClean="0"/>
              <a:t>bool</a:t>
            </a:r>
            <a:endParaRPr lang="es-ES" sz="15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072770" y="1872085"/>
            <a:ext cx="193397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+ Surtidor(c, e, p, r) </a:t>
            </a:r>
          </a:p>
          <a:p>
            <a:r>
              <a:rPr lang="es-ES" sz="1400" dirty="0" smtClean="0"/>
              <a:t> </a:t>
            </a:r>
            <a:r>
              <a:rPr lang="es-ES" sz="1400" dirty="0"/>
              <a:t>+ desactivar()         </a:t>
            </a:r>
          </a:p>
          <a:p>
            <a:r>
              <a:rPr lang="es-ES" sz="1400" dirty="0" smtClean="0"/>
              <a:t> </a:t>
            </a:r>
            <a:r>
              <a:rPr lang="es-ES" sz="1400" dirty="0"/>
              <a:t>+ activar()            </a:t>
            </a:r>
          </a:p>
          <a:p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err="1"/>
              <a:t>simularVenta</a:t>
            </a:r>
            <a:r>
              <a:rPr lang="es-ES" sz="1400" dirty="0"/>
              <a:t>(...)    </a:t>
            </a:r>
          </a:p>
          <a:p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err="1"/>
              <a:t>getCodigo</a:t>
            </a:r>
            <a:r>
              <a:rPr lang="es-ES" sz="1400" dirty="0"/>
              <a:t>(): </a:t>
            </a:r>
            <a:r>
              <a:rPr lang="es-ES" sz="1400" dirty="0" err="1"/>
              <a:t>string</a:t>
            </a:r>
            <a:r>
              <a:rPr lang="es-ES" sz="1400" dirty="0"/>
              <a:t>  </a:t>
            </a:r>
          </a:p>
          <a:p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err="1"/>
              <a:t>getLitrosE</a:t>
            </a:r>
            <a:r>
              <a:rPr lang="es-ES" sz="1400" dirty="0"/>
              <a:t>(): </a:t>
            </a:r>
            <a:r>
              <a:rPr lang="es-ES" sz="1400" dirty="0" err="1"/>
              <a:t>int</a:t>
            </a:r>
            <a:r>
              <a:rPr lang="es-ES" sz="1400" dirty="0"/>
              <a:t>    </a:t>
            </a:r>
          </a:p>
          <a:p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err="1"/>
              <a:t>getLitrosP</a:t>
            </a:r>
            <a:r>
              <a:rPr lang="es-ES" sz="1400" dirty="0"/>
              <a:t>(): </a:t>
            </a:r>
            <a:r>
              <a:rPr lang="es-ES" sz="1400" dirty="0" err="1"/>
              <a:t>int</a:t>
            </a:r>
            <a:r>
              <a:rPr lang="es-ES" sz="1400" dirty="0"/>
              <a:t>    </a:t>
            </a:r>
          </a:p>
          <a:p>
            <a:r>
              <a:rPr lang="es-ES" sz="1400" dirty="0" smtClean="0"/>
              <a:t> </a:t>
            </a:r>
            <a:r>
              <a:rPr lang="es-ES" sz="1400" dirty="0"/>
              <a:t>+ </a:t>
            </a:r>
            <a:r>
              <a:rPr lang="es-ES" sz="1400" dirty="0" err="1"/>
              <a:t>getLitrosR</a:t>
            </a:r>
            <a:r>
              <a:rPr lang="es-ES" sz="1400" dirty="0"/>
              <a:t>(): </a:t>
            </a:r>
            <a:r>
              <a:rPr lang="es-ES" sz="1400" dirty="0" err="1"/>
              <a:t>int</a:t>
            </a:r>
            <a:r>
              <a:rPr lang="es-ES" sz="1400" dirty="0"/>
              <a:t>    </a:t>
            </a:r>
            <a:endParaRPr lang="es-ES" sz="1400" dirty="0" smtClean="0"/>
          </a:p>
          <a:p>
            <a:r>
              <a:rPr lang="es-ES" sz="1400" dirty="0" smtClean="0"/>
              <a:t> + isActivo(): </a:t>
            </a:r>
            <a:r>
              <a:rPr lang="es-ES" sz="1400" dirty="0" err="1" smtClean="0"/>
              <a:t>bool</a:t>
            </a:r>
            <a:r>
              <a:rPr lang="es-ES" sz="1400" dirty="0" smtClean="0"/>
              <a:t>      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186709" y="592766"/>
            <a:ext cx="11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estacion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21933" y="936387"/>
            <a:ext cx="1769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| - </a:t>
            </a:r>
            <a:r>
              <a:rPr lang="es-ES" sz="1100" dirty="0" err="1"/>
              <a:t>codigo</a:t>
            </a:r>
            <a:r>
              <a:rPr lang="es-ES" sz="1100" dirty="0"/>
              <a:t>: </a:t>
            </a:r>
            <a:r>
              <a:rPr lang="es-ES" sz="1100" dirty="0" err="1"/>
              <a:t>string</a:t>
            </a:r>
            <a:r>
              <a:rPr lang="es-ES" sz="1100" dirty="0"/>
              <a:t>|</a:t>
            </a:r>
          </a:p>
          <a:p>
            <a:r>
              <a:rPr lang="es-ES" sz="1100" dirty="0"/>
              <a:t>| - surtidores</a:t>
            </a:r>
            <a:r>
              <a:rPr lang="es-ES" sz="1100" dirty="0" smtClean="0"/>
              <a:t>[ ]: </a:t>
            </a:r>
            <a:r>
              <a:rPr lang="es-ES" sz="1100" dirty="0"/>
              <a:t>Surtidor</a:t>
            </a:r>
            <a:r>
              <a:rPr lang="es-ES" sz="1100" dirty="0" smtClean="0"/>
              <a:t>*</a:t>
            </a:r>
            <a:endParaRPr lang="es-ES" sz="1100" dirty="0"/>
          </a:p>
          <a:p>
            <a:r>
              <a:rPr lang="es-ES" sz="1100" dirty="0"/>
              <a:t>| - </a:t>
            </a:r>
            <a:r>
              <a:rPr lang="es-ES" sz="1100" dirty="0" err="1"/>
              <a:t>numeroSurtidores</a:t>
            </a:r>
            <a:r>
              <a:rPr lang="es-ES" sz="1100" dirty="0"/>
              <a:t>: </a:t>
            </a:r>
            <a:r>
              <a:rPr lang="es-ES" sz="1100" dirty="0" err="1"/>
              <a:t>int</a:t>
            </a:r>
            <a:r>
              <a:rPr lang="es-ES" sz="1100" dirty="0"/>
              <a:t>  </a:t>
            </a:r>
          </a:p>
          <a:p>
            <a:r>
              <a:rPr lang="es-ES" sz="1100" dirty="0"/>
              <a:t>| - </a:t>
            </a:r>
            <a:r>
              <a:rPr lang="es-ES" sz="1100" dirty="0" err="1"/>
              <a:t>precioE</a:t>
            </a:r>
            <a:r>
              <a:rPr lang="es-ES" sz="1100" dirty="0"/>
              <a:t>: </a:t>
            </a:r>
            <a:r>
              <a:rPr lang="es-ES" sz="1100" dirty="0" err="1"/>
              <a:t>float</a:t>
            </a:r>
            <a:r>
              <a:rPr lang="es-ES" sz="1100" dirty="0"/>
              <a:t>          </a:t>
            </a:r>
          </a:p>
          <a:p>
            <a:r>
              <a:rPr lang="es-ES" sz="1100" dirty="0"/>
              <a:t>| - </a:t>
            </a:r>
            <a:r>
              <a:rPr lang="es-ES" sz="1100" dirty="0" err="1"/>
              <a:t>precioP</a:t>
            </a:r>
            <a:r>
              <a:rPr lang="es-ES" sz="1100" dirty="0"/>
              <a:t>: </a:t>
            </a:r>
            <a:r>
              <a:rPr lang="es-ES" sz="1100" dirty="0" err="1"/>
              <a:t>float</a:t>
            </a:r>
            <a:r>
              <a:rPr lang="es-ES" sz="1100" dirty="0"/>
              <a:t>          </a:t>
            </a:r>
          </a:p>
          <a:p>
            <a:r>
              <a:rPr lang="es-ES" sz="1100" dirty="0"/>
              <a:t>| - </a:t>
            </a:r>
            <a:r>
              <a:rPr lang="es-ES" sz="1100" dirty="0" err="1"/>
              <a:t>precioR</a:t>
            </a:r>
            <a:r>
              <a:rPr lang="es-ES" sz="1100" dirty="0"/>
              <a:t>: </a:t>
            </a:r>
            <a:r>
              <a:rPr lang="es-ES" sz="1100" dirty="0" err="1"/>
              <a:t>float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63769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126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25</cp:revision>
  <dcterms:created xsi:type="dcterms:W3CDTF">2024-10-08T16:54:16Z</dcterms:created>
  <dcterms:modified xsi:type="dcterms:W3CDTF">2024-10-12T18:17:56Z</dcterms:modified>
</cp:coreProperties>
</file>