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2D7"/>
    <a:srgbClr val="A9BBE3"/>
    <a:srgbClr val="F3AFE6"/>
    <a:srgbClr val="C1D5FF"/>
    <a:srgbClr val="FD7F50"/>
    <a:srgbClr val="F4CC50"/>
    <a:srgbClr val="626087"/>
    <a:srgbClr val="F0E3CE"/>
    <a:srgbClr val="6993C4"/>
    <a:srgbClr val="809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24"/>
    <p:restoredTop sz="94648"/>
  </p:normalViewPr>
  <p:slideViewPr>
    <p:cSldViewPr snapToGrid="0">
      <p:cViewPr>
        <p:scale>
          <a:sx n="172" d="100"/>
          <a:sy n="172" d="100"/>
        </p:scale>
        <p:origin x="1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6E363-12C4-E642-F230-C88C0156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99944-F34C-15A0-696F-DA7C0572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B5953-7058-A5FC-9B0B-0A0F0838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373AC-3843-BD8C-5145-3867DD8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11E14-A518-EA81-B5D0-8EE86724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4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097-F9B1-C018-FAC1-32707AF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9DD9D-72F4-D2C3-12B3-908D1658F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587F5-C505-CFBC-2A77-6AC8F9A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AC210-9392-D33C-ED71-71121F3A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3B1F4-1B48-99C0-608E-AA37A1F6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49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12ABF4-AF28-6D77-5734-6003EC46C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51221-F2E1-681B-1A7E-7E57AB10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9713A-8CA3-9645-2DCE-64F3BE8D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CBA5B-BCCC-0F3D-302B-04FFC37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18DE-43C3-09C0-736F-CF37E5D4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58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7672E-2461-65BA-029C-A9821DC9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A860A-8EDE-39E5-6F96-1063FF05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FD841-D125-27A1-5280-CDF227C6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E2F2B-30A0-42B7-B3CA-59124521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713A-7F9B-4B56-BA2B-9C0CC830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54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FE23-70EC-028D-315A-413FF25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79CBE-FFC0-E739-9773-2281558C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A4942-DF06-AF9A-D069-39FCEB8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357BD-7CEE-3AAB-2EAD-6FD051AD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BD422-866E-A743-DB2D-C3F3EC7D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7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C34BA-EEC2-4365-C41C-4BD85000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A0C52-1E43-215F-3C12-55996E73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F5B3F-893B-3AB4-C23A-74FE480B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3FB0B-BB59-65B0-0254-E74523E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B7E78-C3BB-86AA-7DEB-7679799A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676DA-0711-F2ED-A051-D6A62E82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9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668B-3068-0255-8475-14DB80AF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1BAE-2797-CD78-5FB7-43A2D0D8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52496-4A72-4D6B-83D7-F18B4FB7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74D7F-EA8E-379A-6506-FC017ED8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9B85FE-525F-C9A8-CBAA-7C5E31642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B5C6F-3B59-3687-4ED8-936DD1FB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FF4A2-43EA-B2BB-BD5B-44E80099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9243B-67E2-9F76-0571-84527DD7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15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679E-4ECF-0FD7-E614-37B89B18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B1223-C031-441D-420E-1328685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4FC9D-BAA5-5C83-DE2F-7FB55D8F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61326-21EB-EE24-5273-91117A69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002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3852A-7943-1092-F0DA-D0FF93B5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5B3E1F-FF24-75E8-C704-9C135205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5F548-2888-DBFF-C4D2-668CA55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5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168F-F105-C903-D493-D52263AB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10E8F-D612-9138-C473-03577CB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9DC50-2002-3212-26F3-898EE3F3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7B7B-43EA-CD11-ED01-B95DB322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CE2D-A18B-47F1-AE81-367C0C12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11119-4538-2202-2CC8-81D5CF38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1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D8868-26A9-5285-8627-027B1ED2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B8B98-AB51-7BF7-B2C6-38941E2D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B340E-84DE-8E4A-590B-19900F01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0EC95-25D8-0BC4-E6A5-0E825BD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4FE3A-A613-FBC5-11F4-9FD12C37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E8B6F-D769-B24B-5A54-97B7CDC4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EF6F5-F3DE-AE0E-889D-275C3EC2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67C4B-FDC7-2BCF-835C-146AE65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61BB2-5B7D-9321-E527-664C60590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E712-09D5-8A49-AB3B-8565387F33B5}" type="datetimeFigureOut">
              <a:rPr kumimoji="1" lang="ko-Kore-KR" altLang="en-US" smtClean="0"/>
              <a:t>2022. 11. 3.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38F1-E402-783A-F3D2-9ECD4D322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C3F9B-2F19-19AB-9F80-005B6B7E7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9BC7-67B0-F94D-870A-F7A401CB01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72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0E4A01-81B3-429F-EBAF-FD44391A2873}"/>
              </a:ext>
            </a:extLst>
          </p:cNvPr>
          <p:cNvGrpSpPr/>
          <p:nvPr/>
        </p:nvGrpSpPr>
        <p:grpSpPr>
          <a:xfrm>
            <a:off x="468083" y="672354"/>
            <a:ext cx="2253343" cy="1668075"/>
            <a:chOff x="468083" y="672354"/>
            <a:chExt cx="2253343" cy="1668075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A35DEB3D-97B2-15C3-39D3-E153BB268353}"/>
                </a:ext>
              </a:extLst>
            </p:cNvPr>
            <p:cNvSpPr>
              <a:spLocks/>
            </p:cNvSpPr>
            <p:nvPr/>
          </p:nvSpPr>
          <p:spPr>
            <a:xfrm>
              <a:off x="468083" y="672354"/>
              <a:ext cx="2253343" cy="1668075"/>
            </a:xfrm>
            <a:prstGeom prst="roundRect">
              <a:avLst/>
            </a:prstGeom>
            <a:solidFill>
              <a:srgbClr val="A9BBE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C64DDD-10F9-A384-FE11-2B10363126F0}"/>
                </a:ext>
              </a:extLst>
            </p:cNvPr>
            <p:cNvSpPr txBox="1"/>
            <p:nvPr/>
          </p:nvSpPr>
          <p:spPr>
            <a:xfrm>
              <a:off x="606399" y="819835"/>
              <a:ext cx="1255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학생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DC10291-77DD-331A-611D-90DE47921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13" y1="29844" x2="45313" y2="29844"/>
                          <a14:backgroundMark x1="13125" y1="92188" x2="16719" y2="90000"/>
                          <a14:backgroundMark x1="26967" y1="86664" x2="28281" y2="86406"/>
                          <a14:backgroundMark x1="12344" y1="89531" x2="21869" y2="87663"/>
                          <a14:backgroundMark x1="12344" y1="87344" x2="44375" y2="88594"/>
                          <a14:backgroundMark x1="44375" y1="88594" x2="64375" y2="84219"/>
                          <a14:backgroundMark x1="42500" y1="88125" x2="13438" y2="86250"/>
                          <a14:backgroundMark x1="13438" y1="86250" x2="11875" y2="83281"/>
                          <a14:backgroundMark x1="47500" y1="85000" x2="18438" y2="85469"/>
                        </a14:backgroundRemoval>
                      </a14:imgEffect>
                    </a14:imgLayer>
                  </a14:imgProps>
                </a:ext>
              </a:extLst>
            </a:blip>
            <a:srcRect r="11969" b="15768"/>
            <a:stretch/>
          </p:blipFill>
          <p:spPr>
            <a:xfrm>
              <a:off x="999721" y="848533"/>
              <a:ext cx="1468416" cy="140504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E38A1C-5834-3516-2DF6-7FAFF9EC4272}"/>
              </a:ext>
            </a:extLst>
          </p:cNvPr>
          <p:cNvGrpSpPr/>
          <p:nvPr/>
        </p:nvGrpSpPr>
        <p:grpSpPr>
          <a:xfrm>
            <a:off x="2756405" y="672354"/>
            <a:ext cx="2253343" cy="1668075"/>
            <a:chOff x="2737755" y="672353"/>
            <a:chExt cx="2253343" cy="166807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D1DD9DB-E2AE-CCE6-1E7C-B439FD713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7755" y="672353"/>
              <a:ext cx="2253343" cy="1668075"/>
            </a:xfrm>
            <a:prstGeom prst="roundRect">
              <a:avLst/>
            </a:prstGeom>
            <a:solidFill>
              <a:srgbClr val="E2A2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0FE3B6-0A54-0949-9F06-2A8169C1D1BC}"/>
                </a:ext>
              </a:extLst>
            </p:cNvPr>
            <p:cNvSpPr txBox="1"/>
            <p:nvPr/>
          </p:nvSpPr>
          <p:spPr>
            <a:xfrm>
              <a:off x="2825632" y="794975"/>
              <a:ext cx="1255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학부모</a:t>
              </a:r>
            </a:p>
          </p:txBody>
        </p:sp>
        <p:pic>
          <p:nvPicPr>
            <p:cNvPr id="12" name="그림 11" descr="텍스트, 식탁용기구, 플레이트, 접시이(가) 표시된 사진&#10;&#10;자동 생성된 설명">
              <a:extLst>
                <a:ext uri="{FF2B5EF4-FFF2-40B4-BE49-F238E27FC236}">
                  <a16:creationId xmlns:a16="http://schemas.microsoft.com/office/drawing/2014/main" id="{E40977F9-66F8-D54E-0721-070375A3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0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3190" y="979641"/>
              <a:ext cx="1857222" cy="127393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5A00F4-074F-6D01-0845-52623618E9AF}"/>
              </a:ext>
            </a:extLst>
          </p:cNvPr>
          <p:cNvGrpSpPr/>
          <p:nvPr/>
        </p:nvGrpSpPr>
        <p:grpSpPr>
          <a:xfrm>
            <a:off x="451754" y="2377248"/>
            <a:ext cx="4539344" cy="1668075"/>
            <a:chOff x="451754" y="2377248"/>
            <a:chExt cx="4539344" cy="1668075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363B01D0-9F9D-111D-4A37-534909236235}"/>
                </a:ext>
              </a:extLst>
            </p:cNvPr>
            <p:cNvSpPr>
              <a:spLocks/>
            </p:cNvSpPr>
            <p:nvPr/>
          </p:nvSpPr>
          <p:spPr>
            <a:xfrm>
              <a:off x="451754" y="2377248"/>
              <a:ext cx="4539344" cy="1668075"/>
            </a:xfrm>
            <a:prstGeom prst="roundRect">
              <a:avLst/>
            </a:prstGeom>
            <a:solidFill>
              <a:srgbClr val="6260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3EDE76-23D6-1591-3AE1-F826D613C2E5}"/>
                </a:ext>
              </a:extLst>
            </p:cNvPr>
            <p:cNvSpPr txBox="1"/>
            <p:nvPr/>
          </p:nvSpPr>
          <p:spPr>
            <a:xfrm>
              <a:off x="622728" y="2517338"/>
              <a:ext cx="211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과외</a:t>
              </a:r>
              <a:r>
                <a:rPr kumimoji="1" lang="ko-KR" altLang="en-US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ko-Kore-KR" altLang="en-US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선생님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9C6ECB4-C409-A464-BA90-2CFF33AD2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t="-1" b="39264"/>
            <a:stretch/>
          </p:blipFill>
          <p:spPr>
            <a:xfrm>
              <a:off x="1879387" y="2647716"/>
              <a:ext cx="2629535" cy="1360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4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신지호</dc:creator>
  <cp:lastModifiedBy>신지호</cp:lastModifiedBy>
  <cp:revision>4</cp:revision>
  <dcterms:created xsi:type="dcterms:W3CDTF">2022-11-03T02:25:15Z</dcterms:created>
  <dcterms:modified xsi:type="dcterms:W3CDTF">2022-11-04T04:16:00Z</dcterms:modified>
</cp:coreProperties>
</file>