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Brödtext nivå ett</a:t>
            </a:r>
            <a:endParaRPr sz="2800"/>
          </a:p>
          <a:p>
            <a:pPr lvl="1">
              <a:defRPr sz="1800"/>
            </a:pPr>
            <a:r>
              <a:rPr sz="2800"/>
              <a:t>Brödtext nivå två</a:t>
            </a:r>
            <a:endParaRPr sz="2800"/>
          </a:p>
          <a:p>
            <a:pPr lvl="2">
              <a:defRPr sz="1800"/>
            </a:pPr>
            <a:r>
              <a:rPr sz="2800"/>
              <a:t>Brödtext nivå tre</a:t>
            </a:r>
            <a:endParaRPr sz="2800"/>
          </a:p>
          <a:p>
            <a:pPr lvl="3">
              <a:defRPr sz="1800"/>
            </a:pPr>
            <a:r>
              <a:rPr sz="2800"/>
              <a:t>Brödtext nivå fyra</a:t>
            </a:r>
            <a:endParaRPr sz="2800"/>
          </a:p>
          <a:p>
            <a:pPr lvl="4">
              <a:defRPr sz="1800"/>
            </a:pPr>
            <a:r>
              <a:rPr sz="28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s1891/go-parallel-benchmark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An Evaluation of the Go Programming Language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Simon Salloum</a:t>
            </a:r>
            <a:endParaRPr sz="3200"/>
          </a:p>
          <a:p>
            <a:pPr lvl="0">
              <a:defRPr sz="1800"/>
            </a:pPr>
            <a:r>
              <a:rPr sz="3200"/>
              <a:t>s1347664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What, why and how?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What? </a:t>
            </a:r>
            <a:r>
              <a:rPr sz="3234"/>
              <a:t>Comparing performance of OpenMP and Go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</a:t>
            </a:r>
            <a:r>
              <a:rPr sz="3234"/>
              <a:t> The rise of parallel computing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 </a:t>
            </a:r>
            <a:r>
              <a:rPr sz="3234"/>
              <a:t>Go vs. libraries -&gt; general purpose vs. specificity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How?</a:t>
            </a:r>
            <a:r>
              <a:rPr sz="3234"/>
              <a:t> Set of benchmarks to run on clusters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4 sets of benchmarks: sequential, micro, component, suite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Different algorithms and patterns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Workflow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Github</a:t>
            </a:r>
            <a:endParaRPr sz="3400"/>
          </a:p>
          <a:p>
            <a:pPr lvl="0">
              <a:defRPr sz="1800"/>
            </a:pPr>
            <a:r>
              <a:rPr sz="3400"/>
              <a:t>Focus on automation</a:t>
            </a:r>
            <a:endParaRPr sz="3400"/>
          </a:p>
          <a:p>
            <a:pPr lvl="0">
              <a:defRPr sz="1800"/>
            </a:pPr>
            <a:r>
              <a:rPr sz="3400"/>
              <a:t>Issue -&gt; Implement on dev. branch -&gt; Push -&gt; Merge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Progress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400"/>
              <a:t>Sequential:</a:t>
            </a:r>
            <a:r>
              <a:rPr sz="3400"/>
              <a:t> implemented</a:t>
            </a:r>
            <a:endParaRPr sz="3400"/>
          </a:p>
          <a:p>
            <a:pPr lvl="0">
              <a:defRPr sz="1800"/>
            </a:pPr>
            <a:r>
              <a:rPr b="1" sz="3400"/>
              <a:t>Micro:</a:t>
            </a:r>
            <a:r>
              <a:rPr sz="3400"/>
              <a:t> implemented</a:t>
            </a:r>
            <a:endParaRPr sz="3400"/>
          </a:p>
          <a:p>
            <a:pPr lvl="0">
              <a:defRPr sz="1800"/>
            </a:pPr>
            <a:r>
              <a:rPr b="1" sz="3400"/>
              <a:t>Component:</a:t>
            </a:r>
            <a:r>
              <a:rPr sz="3400"/>
              <a:t> not yet started</a:t>
            </a:r>
            <a:endParaRPr sz="3400"/>
          </a:p>
          <a:p>
            <a:pPr lvl="0">
              <a:defRPr sz="1800"/>
            </a:pPr>
            <a:r>
              <a:rPr b="1" sz="3400"/>
              <a:t>Suite:</a:t>
            </a:r>
            <a:r>
              <a:rPr sz="3400"/>
              <a:t> only needs translation to Go</a:t>
            </a:r>
            <a:endParaRPr sz="3400"/>
          </a:p>
          <a:p>
            <a:pPr lvl="0">
              <a:defRPr sz="1800"/>
            </a:pPr>
            <a:r>
              <a:rPr b="1" sz="3400"/>
              <a:t>Experiments:</a:t>
            </a:r>
            <a:r>
              <a:rPr sz="3400"/>
              <a:t> not yet started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management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visualizations in R</a:t>
            </a:r>
            <a:endParaRPr sz="3400"/>
          </a:p>
          <a:p>
            <a:pPr lvl="0">
              <a:defRPr sz="1800"/>
            </a:pPr>
            <a:r>
              <a:rPr sz="3400"/>
              <a:t>No previous knowledge</a:t>
            </a:r>
            <a:endParaRPr sz="3400"/>
          </a:p>
          <a:p>
            <a:pPr lvl="0">
              <a:defRPr sz="1800"/>
            </a:pPr>
            <a:r>
              <a:rPr b="1" sz="3400"/>
              <a:t>Current status:</a:t>
            </a:r>
            <a:r>
              <a:rPr sz="3400"/>
              <a:t> can generate graphs, need to figure out how to handle columns and rows to extract data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298" u="sng">
                <a:hlinkClick r:id="rId2" invalidUrl="" action="" tgtFrame="" tooltip="" history="1" highlightClick="0" endSnd="0"/>
              </a:rPr>
              <a:t>https://github.com/ss1891/go-parallel-benchmarks</a:t>
            </a:r>
            <a:endParaRPr sz="3298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298"/>
              <a:t>Issue tracker to keep track of what to do</a:t>
            </a:r>
            <a:endParaRPr sz="3298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b="1" sz="3298"/>
              <a:t>Urgent:</a:t>
            </a:r>
            <a:r>
              <a:rPr sz="3298"/>
              <a:t> </a:t>
            </a:r>
            <a:endParaRPr sz="3298"/>
          </a:p>
          <a:p>
            <a:pPr lvl="1" marL="862330" indent="-431165" defTabSz="566674">
              <a:spcBef>
                <a:spcPts val="4000"/>
              </a:spcBef>
              <a:defRPr sz="1800"/>
            </a:pPr>
            <a:r>
              <a:rPr sz="3298"/>
              <a:t>plot data correctly</a:t>
            </a:r>
            <a:endParaRPr sz="3298"/>
          </a:p>
          <a:p>
            <a:pPr lvl="1" marL="862330" indent="-431165" defTabSz="566674">
              <a:spcBef>
                <a:spcPts val="4000"/>
              </a:spcBef>
              <a:defRPr sz="1800"/>
            </a:pPr>
            <a:r>
              <a:rPr sz="3298"/>
              <a:t>implement component benchmarks</a:t>
            </a:r>
            <a:endParaRPr sz="3298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b="1" sz="3298"/>
              <a:t>As for experiments:</a:t>
            </a:r>
            <a:r>
              <a:rPr sz="3298"/>
              <a:t> automated, can run all programs using a run script - data plotting is what will take time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