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och 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Brödtext nivå ett</a:t>
            </a:r>
            <a:endParaRPr sz="3200"/>
          </a:p>
          <a:p>
            <a:pPr lvl="1">
              <a:defRPr sz="1800"/>
            </a:pPr>
            <a:r>
              <a:rPr sz="3200"/>
              <a:t>Brödtext nivå två</a:t>
            </a:r>
            <a:endParaRPr sz="3200"/>
          </a:p>
          <a:p>
            <a:pPr lvl="2">
              <a:defRPr sz="1800"/>
            </a:pPr>
            <a:r>
              <a:rPr sz="3200"/>
              <a:t>Brödtext nivå tre</a:t>
            </a:r>
            <a:endParaRPr sz="3200"/>
          </a:p>
          <a:p>
            <a:pPr lvl="3">
              <a:defRPr sz="1800"/>
            </a:pPr>
            <a:r>
              <a:rPr sz="3200"/>
              <a:t>Brödtext nivå fyra</a:t>
            </a:r>
            <a:endParaRPr sz="3200"/>
          </a:p>
          <a:p>
            <a:pPr lvl="4">
              <a:defRPr sz="1800"/>
            </a:pPr>
            <a:r>
              <a:rPr sz="32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sontel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Brödtext nivå ett</a:t>
            </a:r>
            <a:endParaRPr sz="3200"/>
          </a:p>
          <a:p>
            <a:pPr lvl="1">
              <a:defRPr sz="1800"/>
            </a:pPr>
            <a:r>
              <a:rPr sz="3200"/>
              <a:t>Brödtext nivå två</a:t>
            </a:r>
            <a:endParaRPr sz="3200"/>
          </a:p>
          <a:p>
            <a:pPr lvl="2">
              <a:defRPr sz="1800"/>
            </a:pPr>
            <a:r>
              <a:rPr sz="3200"/>
              <a:t>Brödtext nivå tre</a:t>
            </a:r>
            <a:endParaRPr sz="3200"/>
          </a:p>
          <a:p>
            <a:pPr lvl="3">
              <a:defRPr sz="1800"/>
            </a:pPr>
            <a:r>
              <a:rPr sz="3200"/>
              <a:t>Brödtext nivå fyra</a:t>
            </a:r>
            <a:endParaRPr sz="3200"/>
          </a:p>
          <a:p>
            <a:pPr lvl="4">
              <a:defRPr sz="1800"/>
            </a:pPr>
            <a:r>
              <a:rPr sz="32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Centrer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Titeltext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Brödtext nivå ett</a:t>
            </a:r>
            <a:endParaRPr sz="3200"/>
          </a:p>
          <a:p>
            <a:pPr lvl="1">
              <a:defRPr sz="1800"/>
            </a:pPr>
            <a:r>
              <a:rPr sz="3200"/>
              <a:t>Brödtext nivå två</a:t>
            </a:r>
            <a:endParaRPr sz="3200"/>
          </a:p>
          <a:p>
            <a:pPr lvl="2">
              <a:defRPr sz="1800"/>
            </a:pPr>
            <a:r>
              <a:rPr sz="3200"/>
              <a:t>Brödtext nivå tre</a:t>
            </a:r>
            <a:endParaRPr sz="3200"/>
          </a:p>
          <a:p>
            <a:pPr lvl="3">
              <a:defRPr sz="1800"/>
            </a:pPr>
            <a:r>
              <a:rPr sz="3200"/>
              <a:t>Brödtext nivå fyra</a:t>
            </a:r>
            <a:endParaRPr sz="3200"/>
          </a:p>
          <a:p>
            <a:pPr lvl="4">
              <a:defRPr sz="1800"/>
            </a:pPr>
            <a:r>
              <a:rPr sz="32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Uppt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och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Brödtext nivå ett</a:t>
            </a:r>
            <a:endParaRPr sz="3600"/>
          </a:p>
          <a:p>
            <a:pPr lvl="1">
              <a:defRPr sz="1800"/>
            </a:pPr>
            <a:r>
              <a:rPr sz="3600"/>
              <a:t>Brödtext nivå två</a:t>
            </a:r>
            <a:endParaRPr sz="3600"/>
          </a:p>
          <a:p>
            <a:pPr lvl="2">
              <a:defRPr sz="1800"/>
            </a:pPr>
            <a:r>
              <a:rPr sz="3600"/>
              <a:t>Brödtext nivå tre</a:t>
            </a:r>
            <a:endParaRPr sz="3600"/>
          </a:p>
          <a:p>
            <a:pPr lvl="3">
              <a:defRPr sz="1800"/>
            </a:pPr>
            <a:r>
              <a:rPr sz="3600"/>
              <a:t>Brödtext nivå fyra</a:t>
            </a:r>
            <a:endParaRPr sz="3600"/>
          </a:p>
          <a:p>
            <a:pPr lvl="4">
              <a:defRPr sz="1800"/>
            </a:pPr>
            <a:r>
              <a:rPr sz="36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punkter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Brödtext nivå ett</a:t>
            </a:r>
            <a:endParaRPr sz="2800"/>
          </a:p>
          <a:p>
            <a:pPr lvl="1">
              <a:defRPr sz="1800"/>
            </a:pPr>
            <a:r>
              <a:rPr sz="2800"/>
              <a:t>Brödtext nivå två</a:t>
            </a:r>
            <a:endParaRPr sz="2800"/>
          </a:p>
          <a:p>
            <a:pPr lvl="2">
              <a:defRPr sz="1800"/>
            </a:pPr>
            <a:r>
              <a:rPr sz="2800"/>
              <a:t>Brödtext nivå tre</a:t>
            </a:r>
            <a:endParaRPr sz="2800"/>
          </a:p>
          <a:p>
            <a:pPr lvl="3">
              <a:defRPr sz="1800"/>
            </a:pPr>
            <a:r>
              <a:rPr sz="2800"/>
              <a:t>Brödtext nivå fyra</a:t>
            </a:r>
            <a:endParaRPr sz="2800"/>
          </a:p>
          <a:p>
            <a:pPr lvl="4">
              <a:defRPr sz="1800"/>
            </a:pPr>
            <a:r>
              <a:rPr sz="28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Brödtext nivå ett</a:t>
            </a:r>
            <a:endParaRPr sz="3600"/>
          </a:p>
          <a:p>
            <a:pPr lvl="1">
              <a:defRPr sz="1800"/>
            </a:pPr>
            <a:r>
              <a:rPr sz="3600"/>
              <a:t>Brödtext nivå två</a:t>
            </a:r>
            <a:endParaRPr sz="3600"/>
          </a:p>
          <a:p>
            <a:pPr lvl="2">
              <a:defRPr sz="1800"/>
            </a:pPr>
            <a:r>
              <a:rPr sz="3600"/>
              <a:t>Brödtext nivå tre</a:t>
            </a:r>
            <a:endParaRPr sz="3600"/>
          </a:p>
          <a:p>
            <a:pPr lvl="3">
              <a:defRPr sz="1800"/>
            </a:pPr>
            <a:r>
              <a:rPr sz="3600"/>
              <a:t>Brödtext nivå fyra</a:t>
            </a:r>
            <a:endParaRPr sz="3600"/>
          </a:p>
          <a:p>
            <a:pPr lvl="4">
              <a:defRPr sz="1800"/>
            </a:pPr>
            <a:r>
              <a:rPr sz="36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er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Brödtext nivå ett</a:t>
            </a:r>
            <a:endParaRPr sz="3600"/>
          </a:p>
          <a:p>
            <a:pPr lvl="1">
              <a:defRPr sz="1800"/>
            </a:pPr>
            <a:r>
              <a:rPr sz="3600"/>
              <a:t>Brödtext nivå två</a:t>
            </a:r>
            <a:endParaRPr sz="3600"/>
          </a:p>
          <a:p>
            <a:pPr lvl="2">
              <a:defRPr sz="1800"/>
            </a:pPr>
            <a:r>
              <a:rPr sz="3600"/>
              <a:t>Brödtext nivå tre</a:t>
            </a:r>
            <a:endParaRPr sz="3600"/>
          </a:p>
          <a:p>
            <a:pPr lvl="3">
              <a:defRPr sz="1800"/>
            </a:pPr>
            <a:r>
              <a:rPr sz="3600"/>
              <a:t>Brödtext nivå fyra</a:t>
            </a:r>
            <a:endParaRPr sz="3600"/>
          </a:p>
          <a:p>
            <a:pPr lvl="4">
              <a:defRPr sz="1800"/>
            </a:pPr>
            <a:r>
              <a:rPr sz="3600"/>
              <a:t>Brödtext nivå fem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ss1891/go-parallel-benchmark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/>
            </a:pPr>
            <a:r>
              <a:rPr sz="7440"/>
              <a:t>An Evaluation of the Go Programming Language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Simon Salloum</a:t>
            </a:r>
            <a:endParaRPr sz="3200"/>
          </a:p>
          <a:p>
            <a:pPr lvl="0">
              <a:defRPr sz="1800"/>
            </a:pPr>
            <a:r>
              <a:rPr sz="3200"/>
              <a:t>s1347664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What, why and how?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35610" indent="-435610" defTabSz="572516">
              <a:spcBef>
                <a:spcPts val="4100"/>
              </a:spcBef>
              <a:defRPr sz="1800"/>
            </a:pPr>
            <a:r>
              <a:rPr b="1" sz="3234"/>
              <a:t>What? </a:t>
            </a:r>
            <a:r>
              <a:rPr sz="3234"/>
              <a:t>Comparing performance of OpenMP and Go</a:t>
            </a:r>
            <a:endParaRPr sz="3234"/>
          </a:p>
          <a:p>
            <a:pPr lvl="0" marL="435610" indent="-435610" defTabSz="572516">
              <a:spcBef>
                <a:spcPts val="4100"/>
              </a:spcBef>
              <a:defRPr sz="1800"/>
            </a:pPr>
            <a:r>
              <a:rPr b="1" sz="3234"/>
              <a:t>Why?</a:t>
            </a:r>
            <a:r>
              <a:rPr sz="3234"/>
              <a:t> The rise of parallel computing</a:t>
            </a:r>
            <a:endParaRPr sz="3234"/>
          </a:p>
          <a:p>
            <a:pPr lvl="0" marL="435610" indent="-435610" defTabSz="572516">
              <a:spcBef>
                <a:spcPts val="4100"/>
              </a:spcBef>
              <a:defRPr sz="1800"/>
            </a:pPr>
            <a:r>
              <a:rPr b="1" sz="3234"/>
              <a:t>Why? </a:t>
            </a:r>
            <a:r>
              <a:rPr sz="3234"/>
              <a:t>Go vs. libraries -&gt; general purpose vs. specificity</a:t>
            </a:r>
            <a:endParaRPr sz="3234"/>
          </a:p>
          <a:p>
            <a:pPr lvl="0" marL="435610" indent="-435610" defTabSz="572516">
              <a:spcBef>
                <a:spcPts val="4100"/>
              </a:spcBef>
              <a:defRPr sz="1800"/>
            </a:pPr>
            <a:r>
              <a:rPr b="1" sz="3234"/>
              <a:t>How?</a:t>
            </a:r>
            <a:r>
              <a:rPr sz="3234"/>
              <a:t> Set of benchmarks to run on clusters</a:t>
            </a:r>
            <a:endParaRPr sz="3234"/>
          </a:p>
          <a:p>
            <a:pPr lvl="1" marL="871219" indent="-435609" defTabSz="572516">
              <a:spcBef>
                <a:spcPts val="4100"/>
              </a:spcBef>
              <a:defRPr sz="1800"/>
            </a:pPr>
            <a:r>
              <a:rPr sz="3234"/>
              <a:t>4 sets of benchmarks: sequential, micro, component, suite</a:t>
            </a:r>
            <a:endParaRPr sz="3234"/>
          </a:p>
          <a:p>
            <a:pPr lvl="1" marL="871219" indent="-435609" defTabSz="572516">
              <a:spcBef>
                <a:spcPts val="4100"/>
              </a:spcBef>
              <a:defRPr sz="1800"/>
            </a:pPr>
            <a:r>
              <a:rPr sz="3234"/>
              <a:t>Different algorithms and patterns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Workflow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Github</a:t>
            </a:r>
            <a:endParaRPr sz="3400"/>
          </a:p>
          <a:p>
            <a:pPr lvl="0">
              <a:defRPr sz="1800"/>
            </a:pPr>
            <a:r>
              <a:rPr sz="3400"/>
              <a:t>Focus on automation and incremental implementation</a:t>
            </a:r>
            <a:endParaRPr sz="3400"/>
          </a:p>
          <a:p>
            <a:pPr lvl="0">
              <a:defRPr sz="1800"/>
            </a:pPr>
            <a:r>
              <a:rPr sz="3400"/>
              <a:t>Issue -&gt; Implement on dev. branch -&gt; Push -&gt; Merge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Progress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b="1" sz="3059"/>
              <a:t>Stage 1 </a:t>
            </a:r>
            <a:endParaRPr sz="305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b="1" sz="3059"/>
              <a:t>Sequential:</a:t>
            </a:r>
            <a:r>
              <a:rPr sz="3059"/>
              <a:t> implemented</a:t>
            </a:r>
            <a:endParaRPr sz="305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b="1" sz="3059"/>
              <a:t>Micro:</a:t>
            </a:r>
            <a:r>
              <a:rPr sz="3059"/>
              <a:t> implemented</a:t>
            </a:r>
            <a:endParaRPr sz="3059"/>
          </a:p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b="1" sz="3059"/>
              <a:t>Stage 2</a:t>
            </a:r>
            <a:endParaRPr sz="305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b="1" sz="3059"/>
              <a:t>Component:</a:t>
            </a:r>
            <a:r>
              <a:rPr sz="3059"/>
              <a:t> halfway through</a:t>
            </a:r>
            <a:endParaRPr sz="305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b="1" sz="3059"/>
              <a:t>Suite:</a:t>
            </a:r>
            <a:r>
              <a:rPr sz="3059"/>
              <a:t> only needs translation to Go</a:t>
            </a:r>
            <a:endParaRPr sz="3059"/>
          </a:p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b="1" sz="3059"/>
              <a:t>Experiments:</a:t>
            </a:r>
            <a:r>
              <a:rPr sz="3059"/>
              <a:t> stage one done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Next steps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 u="sng">
                <a:hlinkClick r:id="rId2" invalidUrl="" action="" tgtFrame="" tooltip="" history="1" highlightClick="0" endSnd="0"/>
              </a:rPr>
              <a:t>https://github.com/ss1891/go-parallel-benchmarks</a:t>
            </a:r>
            <a:endParaRPr sz="3400"/>
          </a:p>
          <a:p>
            <a:pPr lvl="0">
              <a:defRPr sz="1800"/>
            </a:pPr>
            <a:r>
              <a:rPr sz="3400"/>
              <a:t>Github issue tracker to keep track</a:t>
            </a:r>
            <a:endParaRPr sz="3400"/>
          </a:p>
          <a:p>
            <a:pPr lvl="0">
              <a:defRPr sz="1800"/>
            </a:pPr>
            <a:r>
              <a:rPr sz="3400"/>
              <a:t>No deadlines, different levels of urgency</a:t>
            </a:r>
            <a:endParaRPr b="1" sz="3400"/>
          </a:p>
          <a:p>
            <a:pPr lvl="0">
              <a:defRPr sz="1800"/>
            </a:pPr>
            <a:r>
              <a:rPr b="1" sz="3400"/>
              <a:t>Urgent: </a:t>
            </a:r>
            <a:endParaRPr sz="3400"/>
          </a:p>
          <a:p>
            <a:pPr lvl="1">
              <a:defRPr sz="1800"/>
            </a:pPr>
            <a:r>
              <a:rPr sz="3400"/>
              <a:t>implement component and suite benchmarks</a:t>
            </a:r>
            <a:endParaRPr sz="3400"/>
          </a:p>
          <a:p>
            <a:pPr lvl="1">
              <a:defRPr sz="1800"/>
            </a:pPr>
            <a:r>
              <a:rPr sz="3400"/>
              <a:t>run second set of experiments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