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3111-A3B5-D656-EA92-7F7193484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5CEAC-6A60-7E9D-5063-57E62482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EEBA-9EF6-3627-A13D-346D8BC7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981D-C502-263F-E938-0CF9A4A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E74-6A10-90D1-E590-23698E59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8B44-0D1C-B409-FE6E-F8252030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97375-A33B-DB13-CEC8-FD169C72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95E7-E9A3-A3CC-FAAB-F0A5F6FD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E8A3-ED8C-CBE6-ECC1-1289185D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2DF70-6F31-702C-5387-42709D53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0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4CCE9-D226-98A7-1EC1-F685B1A57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2B9-48B4-B1EF-A51C-A1FBE2E4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96DA-08D8-6403-4B5B-93A949B3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26285-DD46-563D-036F-0C2FB68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AF2E-3706-9A22-AEE1-381BCA22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F569-EA5C-2BA2-BBE4-7D0D9DC9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F825-F67D-C670-1EC1-AA9D93E5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8835-CECD-6F29-B54E-990817D7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79DE-250A-251A-5AA4-5CC40E09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FBAB-5824-5BB8-F67D-82577724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7434-9179-3DAE-9C20-1FD92D3F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183F-58E4-FE3E-B664-5D9A6B2C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6819-9005-C3AB-A60E-126C9701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543B-BCA1-932B-3F67-57FB49F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42FC-AF2F-23A6-6749-FC7A48C1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968B-C3A9-4834-0F92-2539E378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F431-1E67-AF6A-073A-99188BA1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9533-2CB2-BF1B-6D6F-4640044C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BAA96-0D7A-4540-62F1-5EB65214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CD12-95D6-84CF-0C9C-DE1AF5E4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BA54-E7E2-50EA-0DE9-0DE62A3A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8B6F-3E0A-36BC-E921-080B6C0E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F5E0-32D7-1781-B20B-FA8127E2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C9834-9E5F-572C-B532-826699C0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447D6-6AB2-BC8E-9BDF-A7FDA965A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A6CBA-7124-2ECC-8BD5-40FC1A26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C33A8-1A1B-50EB-E1CD-A1491B64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3DC-43A1-A371-0C85-AA9B1EDE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EFBD1-1073-C84E-5D14-74B56F7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C23E-BC0C-A5F0-EB6F-6645607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4FD7-B1AA-FE1E-B86E-A625105B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C68CC-83D3-C025-1115-F00E859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E29E9-193C-D9B7-091B-29D4AEF8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086D-9544-ADEE-7D4A-AB60A567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D04EC-9A22-0FB8-9155-744B0225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7A5F-B2AD-C913-2505-EA88AA26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97F8-492E-01A4-06C7-B298F944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02C4-2040-DD0D-D262-7C1F6D9E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306A-61BF-1540-F667-B4F6B05C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1DD9-4ADB-92CD-D565-45327F92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4293-4BD8-402A-F70C-E3CFFBC6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91AB-61A7-962A-838C-9DFC95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61FA-F698-6262-2F30-51484B9F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0B65C-C749-61DB-B0E0-E057F41A7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ECC3-46CE-3963-7C10-96FD6386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DC805-00D3-BB86-A959-A92739C8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A502-31F8-99E4-53B5-5AC6A97B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420E-C078-0A26-F9C6-42FE10A0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57EC-AE5B-EFA5-4141-72A09683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EAB0-7E09-B0D9-80FD-7E7B41DA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ABDF-C9F5-A092-9DEE-1D3FFF6D1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ED85-05AA-428A-9470-475DC82351B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96F9-A13D-A561-9BAC-AFA3213C5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169D-6F45-7751-AC8D-6335CEBA0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E117-8102-4121-AB20-2364076B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E20BC-6E45-82B8-3516-611C8CF9EDCC}"/>
              </a:ext>
            </a:extLst>
          </p:cNvPr>
          <p:cNvGrpSpPr/>
          <p:nvPr/>
        </p:nvGrpSpPr>
        <p:grpSpPr>
          <a:xfrm>
            <a:off x="557243" y="973492"/>
            <a:ext cx="11077514" cy="4617752"/>
            <a:chOff x="557243" y="973492"/>
            <a:chExt cx="11077514" cy="46177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4E38C5-96B4-D216-13BF-1BAA5B007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43" y="1245578"/>
              <a:ext cx="5806817" cy="43456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2B6664-DD61-73E4-04D5-EC5F7A99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1794" y="1245578"/>
              <a:ext cx="5152963" cy="420252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F6528B-53E6-A033-62F0-C98393B40854}"/>
                </a:ext>
              </a:extLst>
            </p:cNvPr>
            <p:cNvSpPr txBox="1"/>
            <p:nvPr/>
          </p:nvSpPr>
          <p:spPr>
            <a:xfrm>
              <a:off x="2606416" y="97349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DD-F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BFBC3-9034-3FC9-E5F3-0A4F51BE1761}"/>
                </a:ext>
              </a:extLst>
            </p:cNvPr>
            <p:cNvSpPr txBox="1"/>
            <p:nvPr/>
          </p:nvSpPr>
          <p:spPr>
            <a:xfrm>
              <a:off x="8413233" y="97349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MG-F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9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SEOGI KANG</dc:creator>
  <cp:lastModifiedBy>SEOGI KANG</cp:lastModifiedBy>
  <cp:revision>1</cp:revision>
  <dcterms:created xsi:type="dcterms:W3CDTF">2022-10-28T14:36:44Z</dcterms:created>
  <dcterms:modified xsi:type="dcterms:W3CDTF">2022-10-28T14:42:17Z</dcterms:modified>
</cp:coreProperties>
</file>