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71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2A5B-1A85-45BB-B48C-3CBFFDFA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15D39-C643-4176-8E9E-93EC266B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349E-65C8-40D7-B958-1420A49A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86C0-875B-404F-AF8F-67DD065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45F0-0A0C-48A6-8D03-E7F86AB1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4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E088-9251-4336-B692-C45BEF9F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D055-B183-487C-8157-4645AB7D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BA1C-D808-4B58-871B-D1FA5D55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A821-8752-47BA-BA5B-F1B8C84E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540B-F6F4-404C-B7DD-FBBAA865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C24AC-C01D-44D9-A0DB-F8A28986C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7282-9F72-453B-88D8-AC0A37D6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42A8-885B-4A4B-BD5D-B0481E04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9402-3B99-491A-9CC8-7EDEBE63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12D4-8766-4AC1-8B75-AF4F4DB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4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82F1-3DAB-42AF-B40D-8A01113B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14D6-EA15-43F7-BBEE-EB91A6DE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E0C4-57A1-4CD9-B488-05B932C6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441B-6A8B-40F7-ACF0-62339F8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D2AC-772B-4E5F-997D-4A434E49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7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75D6-ADD4-4393-93C6-831BA933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1EB4-9440-442A-B097-6198167B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BD7F-36D9-430C-AC20-1D0BF1C7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7876-E347-4FE0-BDEC-DB08CBE6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4BF0-C8B2-44F6-B084-A35D109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6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F920-2491-4DB1-83B2-EC2FF2D9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1EA5-4637-4B5C-ABA3-31671A835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61AB-52AC-4EB6-AEE9-468E410E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3D9E-F502-48BB-A0E4-BCA60BB9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CA40-BD7F-46E8-B439-A2BDF5E6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062D4-569A-428A-AB4F-8231774F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96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9B2-9131-4FA4-9149-B45F95D2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A8A2-27BA-455F-ABA2-E665324E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4CD7-CC2C-438E-95D1-F1972493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1378-BF38-4727-8145-1A5BBE96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FA07-75CA-48FD-A5FD-2EDA3B73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1E052-461D-469E-9AE9-C1855E23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AEEBB-2A6A-4451-A368-58AA049C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A045-584E-4C64-B1B7-A53FC89A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1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0070-CDEB-41E0-B2AC-431A8F8F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8DC1E-EC84-4904-9605-B3CA63F5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3F76-79BD-4568-9937-FEC8761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B3C65-DB6F-4DFB-8953-1259F11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31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559F-8584-4084-9BF6-13F805F4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1D48C-07BD-4115-83F6-164DCD59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D7A40-AA80-47A9-9CC8-0388C11D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1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285C-6058-41BC-8C00-D089CB5B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2010-92AB-49A4-9AAC-2B38F131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4E072-C6C6-46F1-B46B-59C63347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F739-4665-4A80-904A-C671EB89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58BD-FB13-436C-8FE1-2B310C38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C833-61C6-4C3B-A3B8-A6644D70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674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9127-C86D-41A7-903F-3EBFE417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45550-DEBF-4234-A062-564127879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5CF88-9BC3-423F-9817-54A171F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87A3-7596-4EBE-A63A-A05F3CE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86A8-950A-46FD-B81C-8FF81728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92DB-08C3-4837-B31A-C6D93DAD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91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5AF04-B7DB-408E-823B-13A38811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6028-06D1-4EF2-BA46-561781F0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70EB-C1C2-450A-AB11-415802B3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6E2-9EB4-4AC7-9534-561EE16670AB}" type="datetimeFigureOut">
              <a:rPr lang="nb-NO" smtClean="0"/>
              <a:t>18.08.2019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801B-3F4D-4625-A368-991368137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0F1B-78DA-482F-AFAF-CF8913D77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FDA9-F822-4743-BA5C-583551114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21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cloud&#10;&#10;Description automatically generated">
            <a:extLst>
              <a:ext uri="{FF2B5EF4-FFF2-40B4-BE49-F238E27FC236}">
                <a16:creationId xmlns:a16="http://schemas.microsoft.com/office/drawing/2014/main" id="{5808FD5B-35AF-4480-905B-777F9A51E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7458" y1="77143" x2="37966" y2="86286"/>
                        <a14:backgroundMark x1="37966" y1="86286" x2="47458" y2="84000"/>
                        <a14:backgroundMark x1="47458" y1="84000" x2="66949" y2="85429"/>
                        <a14:backgroundMark x1="66949" y1="85429" x2="82542" y2="8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7" t="13619" r="28756" b="20001"/>
          <a:stretch/>
        </p:blipFill>
        <p:spPr>
          <a:xfrm>
            <a:off x="1365250" y="463550"/>
            <a:ext cx="2241550" cy="221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4D8F1-AC84-44BA-9270-11A57DDBC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50" b="93750" l="2111" r="97111">
                        <a14:foregroundMark x1="14222" y1="24750" x2="50444" y2="4750"/>
                        <a14:foregroundMark x1="50444" y1="4750" x2="86556" y2="17250"/>
                        <a14:foregroundMark x1="86556" y1="17250" x2="80556" y2="27750"/>
                        <a14:foregroundMark x1="16111" y1="25750" x2="30333" y2="6750"/>
                        <a14:foregroundMark x1="8444" y1="26500" x2="82333" y2="35750"/>
                        <a14:foregroundMark x1="82333" y1="35750" x2="92778" y2="27250"/>
                        <a14:foregroundMark x1="50000" y1="90750" x2="50000" y2="90750"/>
                        <a14:foregroundMark x1="97333" y1="65000" x2="97333" y2="65000"/>
                        <a14:foregroundMark x1="2222" y1="66250" x2="2222" y2="66250"/>
                        <a14:foregroundMark x1="49222" y1="93750" x2="49222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68" y="2884487"/>
            <a:ext cx="1307307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514F9-8768-4A86-9267-357615B45E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89418" l="5618" r="93633">
                        <a14:foregroundMark x1="19659" y1="56085" x2="24345" y2="55026"/>
                        <a14:foregroundMark x1="19057" y1="56221" x2="19659" y2="56085"/>
                        <a14:foregroundMark x1="8523" y1="58603" x2="9079" y2="58477"/>
                        <a14:foregroundMark x1="5618" y1="59259" x2="8183" y2="58679"/>
                        <a14:foregroundMark x1="58176" y1="62524" x2="62547" y2="63492"/>
                        <a14:foregroundMark x1="56346" y1="62118" x2="56757" y2="62209"/>
                        <a14:foregroundMark x1="29125" y1="56085" x2="46129" y2="59854"/>
                        <a14:foregroundMark x1="28308" y1="55904" x2="29125" y2="56085"/>
                        <a14:foregroundMark x1="26932" y1="55599" x2="27846" y2="55802"/>
                        <a14:foregroundMark x1="24345" y1="55026" x2="26832" y2="55577"/>
                        <a14:foregroundMark x1="62547" y1="63492" x2="77903" y2="46561"/>
                        <a14:foregroundMark x1="46142" y1="52910" x2="38202" y2="54497"/>
                        <a14:foregroundMark x1="50215" y1="52096" x2="46142" y2="52910"/>
                        <a14:foregroundMark x1="56728" y1="50794" x2="50339" y2="52071"/>
                        <a14:foregroundMark x1="57594" y1="50621" x2="56728" y2="50794"/>
                        <a14:foregroundMark x1="61113" y1="49918" x2="60711" y2="49998"/>
                        <a14:foregroundMark x1="61939" y1="49752" x2="61640" y2="49812"/>
                        <a14:foregroundMark x1="72610" y1="47619" x2="67318" y2="48677"/>
                        <a14:foregroundMark x1="77903" y1="46561" x2="72610" y2="47619"/>
                        <a14:foregroundMark x1="26104" y1="52822" x2="19101" y2="51852"/>
                        <a14:foregroundMark x1="26987" y1="52944" x2="26202" y2="52835"/>
                        <a14:foregroundMark x1="38202" y1="54497" x2="27437" y2="53006"/>
                        <a14:foregroundMark x1="7947" y1="58155" x2="5993" y2="59259"/>
                        <a14:foregroundMark x1="8734" y1="57711" x2="8245" y2="57987"/>
                        <a14:foregroundMark x1="19101" y1="51852" x2="18151" y2="52389"/>
                        <a14:foregroundMark x1="70037" y1="47619" x2="75281" y2="41270"/>
                        <a14:foregroundMark x1="76030" y1="40741" x2="79026" y2="39683"/>
                        <a14:foregroundMark x1="71161" y1="43915" x2="80150" y2="39683"/>
                        <a14:foregroundMark x1="76779" y1="38095" x2="85393" y2="40212"/>
                        <a14:foregroundMark x1="80150" y1="38624" x2="72659" y2="43386"/>
                        <a14:foregroundMark x1="80899" y1="44444" x2="73408" y2="50265"/>
                        <a14:foregroundMark x1="89139" y1="43915" x2="89139" y2="43915"/>
                        <a14:foregroundMark x1="90637" y1="44974" x2="90637" y2="44974"/>
                        <a14:foregroundMark x1="91760" y1="46032" x2="93633" y2="48148"/>
                        <a14:foregroundMark x1="58801" y1="58730" x2="58801" y2="58730"/>
                        <a14:foregroundMark x1="61773" y1="52388" x2="46442" y2="50265"/>
                        <a14:foregroundMark x1="65543" y1="52910" x2="63488" y2="52625"/>
                        <a14:foregroundMark x1="46442" y1="50265" x2="45693" y2="51852"/>
                        <a14:foregroundMark x1="19101" y1="58201" x2="5618" y2="60317"/>
                        <a14:backgroundMark x1="63879" y1="48987" x2="66292" y2="48677"/>
                        <a14:backgroundMark x1="66667" y1="48677" x2="66667" y2="49735"/>
                        <a14:backgroundMark x1="67790" y1="48677" x2="67790" y2="48677"/>
                        <a14:backgroundMark x1="46442" y1="59259" x2="56180" y2="62434"/>
                        <a14:backgroundMark x1="46442" y1="60317" x2="46442" y2="60317"/>
                        <a14:backgroundMark x1="45693" y1="60847" x2="45693" y2="60847"/>
                        <a14:backgroundMark x1="56180" y1="61905" x2="56180" y2="61905"/>
                        <a14:backgroundMark x1="56554" y1="62434" x2="57303" y2="63492"/>
                        <a14:backgroundMark x1="40449" y1="52910" x2="40449" y2="52910"/>
                        <a14:backgroundMark x1="16854" y1="52381" x2="16391" y2="52610"/>
                        <a14:backgroundMark x1="16456" y1="52745" x2="18352" y2="51852"/>
                        <a14:backgroundMark x1="27341" y1="57143" x2="26966" y2="56085"/>
                        <a14:backgroundMark x1="28839" y1="57672" x2="28090" y2="56614"/>
                        <a14:backgroundMark x1="26217" y1="56085" x2="26217" y2="56085"/>
                        <a14:backgroundMark x1="38951" y1="52910" x2="38951" y2="52910"/>
                        <a14:backgroundMark x1="39700" y1="52910" x2="39700" y2="52910"/>
                        <a14:backgroundMark x1="41573" y1="52910" x2="41573" y2="52910"/>
                        <a14:backgroundMark x1="46067" y1="60317" x2="46067" y2="60317"/>
                        <a14:backgroundMark x1="56929" y1="62434" x2="56929" y2="62434"/>
                        <a14:backgroundMark x1="58052" y1="63492" x2="58052" y2="63492"/>
                        <a14:backgroundMark x1="68165" y1="47619" x2="68165" y2="47619"/>
                        <a14:backgroundMark x1="8614" y1="57143" x2="8614" y2="57143"/>
                        <a14:backgroundMark x1="7865" y1="57143" x2="7865" y2="57143"/>
                        <a14:backgroundMark x1="9363" y1="57672" x2="9363" y2="57672"/>
                        <a14:backgroundMark x1="61798" y1="49735" x2="61798" y2="49735"/>
                        <a14:backgroundMark x1="62172" y1="50794" x2="62172" y2="50794"/>
                        <a14:backgroundMark x1="61798" y1="50265" x2="61049" y2="49735"/>
                        <a14:backgroundMark x1="62921" y1="50794" x2="64045" y2="51852"/>
                        <a14:backgroundMark x1="61049" y1="49735" x2="61049" y2="49735"/>
                        <a14:backgroundMark x1="61049" y1="49206" x2="61049" y2="49206"/>
                        <a14:backgroundMark x1="60674" y1="49735" x2="60674" y2="49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5538" r="3746" b="33774"/>
          <a:stretch/>
        </p:blipFill>
        <p:spPr>
          <a:xfrm>
            <a:off x="4067175" y="463550"/>
            <a:ext cx="1054639" cy="247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F24A2-D14A-4650-910A-79E29B6BA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68300"/>
            <a:ext cx="5715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D662AF-7B90-40B4-B297-37B0485C2992}"/>
              </a:ext>
            </a:extLst>
          </p:cNvPr>
          <p:cNvSpPr txBox="1"/>
          <p:nvPr/>
        </p:nvSpPr>
        <p:spPr>
          <a:xfrm>
            <a:off x="4629150" y="2143125"/>
            <a:ext cx="348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Yo!</a:t>
            </a:r>
            <a:br>
              <a:rPr lang="nb-NO" dirty="0"/>
            </a:br>
            <a:r>
              <a:rPr lang="nb-NO" dirty="0"/>
              <a:t>«Du må lage en </a:t>
            </a:r>
            <a:r>
              <a:rPr lang="nb-NO" dirty="0" err="1"/>
              <a:t>spritesheet</a:t>
            </a:r>
            <a:r>
              <a:rPr lang="nb-NO" dirty="0"/>
              <a:t>»</a:t>
            </a:r>
          </a:p>
          <a:p>
            <a:r>
              <a:rPr lang="nb-NO" dirty="0"/>
              <a:t>Slik som de blå ballene over.</a:t>
            </a:r>
          </a:p>
        </p:txBody>
      </p:sp>
    </p:spTree>
    <p:extLst>
      <p:ext uri="{BB962C8B-B14F-4D97-AF65-F5344CB8AC3E}">
        <p14:creationId xmlns:p14="http://schemas.microsoft.com/office/powerpoint/2010/main" val="402707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Simen Pjaaten</dc:creator>
  <cp:lastModifiedBy>Simen Pjaaten</cp:lastModifiedBy>
  <cp:revision>5</cp:revision>
  <dcterms:created xsi:type="dcterms:W3CDTF">2019-08-18T08:19:47Z</dcterms:created>
  <dcterms:modified xsi:type="dcterms:W3CDTF">2019-08-18T10:36:38Z</dcterms:modified>
</cp:coreProperties>
</file>