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2" r:id="rId5"/>
    <p:sldId id="263" r:id="rId6"/>
    <p:sldId id="264" r:id="rId7"/>
    <p:sldId id="265" r:id="rId8"/>
    <p:sldId id="270" r:id="rId9"/>
    <p:sldId id="271" r:id="rId10"/>
    <p:sldId id="274" r:id="rId11"/>
    <p:sldId id="276" r:id="rId12"/>
    <p:sldId id="277" r:id="rId13"/>
    <p:sldId id="278" r:id="rId14"/>
    <p:sldId id="279" r:id="rId15"/>
    <p:sldId id="296" r:id="rId16"/>
    <p:sldId id="298" r:id="rId17"/>
    <p:sldId id="299" r:id="rId18"/>
    <p:sldId id="324" r:id="rId19"/>
    <p:sldId id="300" r:id="rId20"/>
    <p:sldId id="301" r:id="rId21"/>
    <p:sldId id="302" r:id="rId22"/>
    <p:sldId id="303" r:id="rId23"/>
    <p:sldId id="315" r:id="rId24"/>
    <p:sldId id="316" r:id="rId25"/>
    <p:sldId id="317" r:id="rId26"/>
    <p:sldId id="318" r:id="rId27"/>
    <p:sldId id="319" r:id="rId28"/>
    <p:sldId id="322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9EAED"/>
    <a:srgbClr val="58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247" autoAdjust="0"/>
  </p:normalViewPr>
  <p:slideViewPr>
    <p:cSldViewPr snapToGrid="0">
      <p:cViewPr varScale="1">
        <p:scale>
          <a:sx n="104" d="100"/>
          <a:sy n="104" d="100"/>
        </p:scale>
        <p:origin x="13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58"/>
    </p:cViewPr>
  </p:sorterViewPr>
  <p:notesViewPr>
    <p:cSldViewPr snapToGrid="0">
      <p:cViewPr varScale="1">
        <p:scale>
          <a:sx n="84" d="100"/>
          <a:sy n="84" d="100"/>
        </p:scale>
        <p:origin x="304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F245-0044-4FBE-A991-1D209C93EFB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4A98-B29C-447B-9E12-785C585A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4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2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hg status: compares the current </a:t>
            </a:r>
            <a:r>
              <a:rPr lang="en-US" dirty="0" err="1"/>
              <a:t>TreeInode</a:t>
            </a:r>
            <a:r>
              <a:rPr lang="en-US" dirty="0"/>
              <a:t> state against a source control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hg update: compares the old and new source control Trees, and applies the changes to the current </a:t>
            </a:r>
            <a:r>
              <a:rPr lang="en-US" dirty="0" err="1"/>
              <a:t>TreeInode</a:t>
            </a:r>
            <a:r>
              <a:rPr lang="en-US" dirty="0"/>
              <a:t>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4A98-B29C-447B-9E12-785C585A6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2082A-5DAA-4833-905D-6223EE7A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D710-5FB2-4682-AF3F-08198F0AC27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311A8-F292-4F09-AA62-78BE04D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1494-C131-4AEB-AAED-0B858A13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BE2-4792-460C-9CE4-53BFB1DA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3898B-0E7A-43E2-9ACE-BA311E25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54B04-FEBB-43A3-86D8-CAA2D25D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11D5-B2C4-4C41-8B71-41068FF15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D710-5FB2-4682-AF3F-08198F0AC27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25D7-8A28-4CC2-90F4-10E29A6D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A1E2-87CC-4EF6-8938-E1E82267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3BE2-4792-460C-9CE4-53BFB1DA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impkins@fb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ustomShape 2"/>
          <p:cNvSpPr/>
          <p:nvPr/>
        </p:nvSpPr>
        <p:spPr>
          <a:xfrm>
            <a:off x="1023947" y="3776400"/>
            <a:ext cx="10149840" cy="1188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Linux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9" name="CustomShape 3"/>
          <p:cNvSpPr/>
          <p:nvPr/>
        </p:nvSpPr>
        <p:spPr>
          <a:xfrm>
            <a:off x="932507" y="941760"/>
            <a:ext cx="3566160" cy="2194560"/>
          </a:xfrm>
          <a:custGeom>
            <a:avLst/>
            <a:gdLst/>
            <a:ahLst/>
            <a:cxnLst/>
            <a:rect l="0" t="0" r="r" b="b"/>
            <a:pathLst>
              <a:path w="9907" h="6098">
                <a:moveTo>
                  <a:pt x="1016" y="0"/>
                </a:moveTo>
                <a:cubicBezTo>
                  <a:pt x="508" y="0"/>
                  <a:pt x="0" y="508"/>
                  <a:pt x="0" y="1016"/>
                </a:cubicBezTo>
                <a:lnTo>
                  <a:pt x="0" y="5080"/>
                </a:lnTo>
                <a:cubicBezTo>
                  <a:pt x="0" y="5588"/>
                  <a:pt x="508" y="6097"/>
                  <a:pt x="1016" y="6097"/>
                </a:cubicBezTo>
                <a:lnTo>
                  <a:pt x="8890" y="6097"/>
                </a:lnTo>
                <a:cubicBezTo>
                  <a:pt x="9398" y="6097"/>
                  <a:pt x="9906" y="5588"/>
                  <a:pt x="9906" y="5080"/>
                </a:cubicBezTo>
                <a:lnTo>
                  <a:pt x="9906" y="1016"/>
                </a:lnTo>
                <a:cubicBezTo>
                  <a:pt x="9906" y="508"/>
                  <a:pt x="9398" y="0"/>
                  <a:pt x="8890" y="0"/>
                </a:cubicBezTo>
                <a:lnTo>
                  <a:pt x="1016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EdenFS</a:t>
            </a:r>
          </a:p>
        </p:txBody>
      </p:sp>
      <p:sp>
        <p:nvSpPr>
          <p:cNvPr id="1160" name="CustomShape 4"/>
          <p:cNvSpPr/>
          <p:nvPr/>
        </p:nvSpPr>
        <p:spPr>
          <a:xfrm rot="5400000">
            <a:off x="3926987" y="1604520"/>
            <a:ext cx="914400" cy="32004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thrift</a:t>
            </a:r>
          </a:p>
        </p:txBody>
      </p:sp>
      <p:sp>
        <p:nvSpPr>
          <p:cNvPr id="1161" name="CustomShape 5"/>
          <p:cNvSpPr/>
          <p:nvPr/>
        </p:nvSpPr>
        <p:spPr>
          <a:xfrm>
            <a:off x="1206827" y="3593520"/>
            <a:ext cx="11887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162" name="CustomShape 6"/>
          <p:cNvSpPr/>
          <p:nvPr/>
        </p:nvSpPr>
        <p:spPr>
          <a:xfrm>
            <a:off x="5595947" y="941760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3768" y="1779"/>
                </a:lnTo>
                <a:cubicBezTo>
                  <a:pt x="3916" y="1779"/>
                  <a:pt x="4065" y="1630"/>
                  <a:pt x="4065" y="1482"/>
                </a:cubicBezTo>
                <a:lnTo>
                  <a:pt x="4065" y="296"/>
                </a:lnTo>
                <a:cubicBezTo>
                  <a:pt x="4065" y="148"/>
                  <a:pt x="3916" y="0"/>
                  <a:pt x="3768" y="0"/>
                </a:cubicBezTo>
                <a:lnTo>
                  <a:pt x="296" y="0"/>
                </a:lnTo>
              </a:path>
            </a:pathLst>
          </a:cu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hg</a:t>
            </a:r>
          </a:p>
        </p:txBody>
      </p:sp>
      <p:sp>
        <p:nvSpPr>
          <p:cNvPr id="1163" name="CustomShape 7"/>
          <p:cNvSpPr/>
          <p:nvPr/>
        </p:nvSpPr>
        <p:spPr>
          <a:xfrm>
            <a:off x="9436427" y="1490400"/>
            <a:ext cx="1554480" cy="1005840"/>
          </a:xfrm>
          <a:custGeom>
            <a:avLst/>
            <a:gdLst/>
            <a:ahLst/>
            <a:cxnLst/>
            <a:rect l="0" t="0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Other</a:t>
            </a:r>
          </a:p>
          <a:p>
            <a:pPr algn="ctr"/>
            <a:r>
              <a:rPr lang="en-US" sz="1800" b="0" strike="noStrike" spc="-1">
                <a:latin typeface="Arial"/>
              </a:rPr>
              <a:t>Applications</a:t>
            </a:r>
          </a:p>
        </p:txBody>
      </p:sp>
      <p:sp>
        <p:nvSpPr>
          <p:cNvPr id="1164" name="CustomShape 8"/>
          <p:cNvSpPr/>
          <p:nvPr/>
        </p:nvSpPr>
        <p:spPr>
          <a:xfrm>
            <a:off x="5778827" y="5330880"/>
            <a:ext cx="265176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165" name="CustomShape 9"/>
          <p:cNvSpPr/>
          <p:nvPr/>
        </p:nvSpPr>
        <p:spPr>
          <a:xfrm>
            <a:off x="5047307" y="3593520"/>
            <a:ext cx="475488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Mount Points</a:t>
            </a:r>
          </a:p>
        </p:txBody>
      </p:sp>
      <p:sp>
        <p:nvSpPr>
          <p:cNvPr id="1166" name="CustomShape 10"/>
          <p:cNvSpPr/>
          <p:nvPr/>
        </p:nvSpPr>
        <p:spPr>
          <a:xfrm>
            <a:off x="5047307" y="2130480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3768" y="1779"/>
                </a:lnTo>
                <a:cubicBezTo>
                  <a:pt x="3916" y="1779"/>
                  <a:pt x="4065" y="1630"/>
                  <a:pt x="4065" y="1482"/>
                </a:cubicBezTo>
                <a:lnTo>
                  <a:pt x="4065" y="296"/>
                </a:lnTo>
                <a:cubicBezTo>
                  <a:pt x="4065" y="148"/>
                  <a:pt x="3916" y="0"/>
                  <a:pt x="3768" y="0"/>
                </a:cubicBezTo>
                <a:lnTo>
                  <a:pt x="296" y="0"/>
                </a:lnTo>
              </a:path>
            </a:pathLst>
          </a:cu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watchman</a:t>
            </a:r>
          </a:p>
        </p:txBody>
      </p:sp>
      <p:sp>
        <p:nvSpPr>
          <p:cNvPr id="1167" name="CustomShape 11"/>
          <p:cNvSpPr/>
          <p:nvPr/>
        </p:nvSpPr>
        <p:spPr>
          <a:xfrm>
            <a:off x="7516187" y="1673280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3768" y="1779"/>
                </a:lnTo>
                <a:cubicBezTo>
                  <a:pt x="3916" y="1779"/>
                  <a:pt x="4065" y="1630"/>
                  <a:pt x="4065" y="1482"/>
                </a:cubicBezTo>
                <a:lnTo>
                  <a:pt x="4065" y="296"/>
                </a:lnTo>
                <a:cubicBezTo>
                  <a:pt x="4065" y="148"/>
                  <a:pt x="3916" y="0"/>
                  <a:pt x="3768" y="0"/>
                </a:cubicBezTo>
                <a:lnTo>
                  <a:pt x="296" y="0"/>
                </a:lnTo>
              </a:path>
            </a:pathLst>
          </a:cu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buck</a:t>
            </a:r>
          </a:p>
        </p:txBody>
      </p:sp>
      <p:sp>
        <p:nvSpPr>
          <p:cNvPr id="1168" name="Line 12"/>
          <p:cNvSpPr/>
          <p:nvPr/>
        </p:nvSpPr>
        <p:spPr>
          <a:xfrm>
            <a:off x="1846907" y="3136320"/>
            <a:ext cx="0" cy="4572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Line 13"/>
          <p:cNvSpPr/>
          <p:nvPr/>
        </p:nvSpPr>
        <p:spPr>
          <a:xfrm>
            <a:off x="3675707" y="3136320"/>
            <a:ext cx="1737360" cy="4572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0" name="Line 14"/>
          <p:cNvSpPr/>
          <p:nvPr/>
        </p:nvSpPr>
        <p:spPr>
          <a:xfrm>
            <a:off x="4544387" y="1856160"/>
            <a:ext cx="502920" cy="64008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15"/>
          <p:cNvSpPr/>
          <p:nvPr/>
        </p:nvSpPr>
        <p:spPr>
          <a:xfrm flipV="1">
            <a:off x="4544387" y="1307520"/>
            <a:ext cx="1051560" cy="4572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Line 16"/>
          <p:cNvSpPr/>
          <p:nvPr/>
        </p:nvSpPr>
        <p:spPr>
          <a:xfrm flipV="1">
            <a:off x="6784667" y="1581840"/>
            <a:ext cx="0" cy="201168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3" name="Line 17"/>
          <p:cNvSpPr/>
          <p:nvPr/>
        </p:nvSpPr>
        <p:spPr>
          <a:xfrm flipV="1">
            <a:off x="5778827" y="2770560"/>
            <a:ext cx="0" cy="8229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4" name="Line 18"/>
          <p:cNvSpPr/>
          <p:nvPr/>
        </p:nvSpPr>
        <p:spPr>
          <a:xfrm flipV="1">
            <a:off x="8247707" y="2313360"/>
            <a:ext cx="0" cy="1280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5" name="Line 19"/>
          <p:cNvSpPr/>
          <p:nvPr/>
        </p:nvSpPr>
        <p:spPr>
          <a:xfrm flipV="1">
            <a:off x="6510347" y="2039040"/>
            <a:ext cx="100584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Line 20"/>
          <p:cNvSpPr/>
          <p:nvPr/>
        </p:nvSpPr>
        <p:spPr>
          <a:xfrm flipV="1">
            <a:off x="8887787" y="2496240"/>
            <a:ext cx="914400" cy="109728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Line 21"/>
          <p:cNvSpPr/>
          <p:nvPr/>
        </p:nvSpPr>
        <p:spPr>
          <a:xfrm flipV="1">
            <a:off x="6236027" y="1581840"/>
            <a:ext cx="0" cy="5486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8" name="Line 22"/>
          <p:cNvSpPr/>
          <p:nvPr/>
        </p:nvSpPr>
        <p:spPr>
          <a:xfrm flipV="1">
            <a:off x="7058987" y="3959280"/>
            <a:ext cx="0" cy="13716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Freeform 23"/>
          <p:cNvSpPr/>
          <p:nvPr/>
        </p:nvSpPr>
        <p:spPr>
          <a:xfrm>
            <a:off x="1846907" y="3954960"/>
            <a:ext cx="3475080" cy="1193400"/>
          </a:xfrm>
          <a:custGeom>
            <a:avLst/>
            <a:gdLst/>
            <a:ahLst/>
            <a:cxnLst/>
            <a:rect l="0" t="0" r="r" b="b"/>
            <a:pathLst>
              <a:path w="9653" h="3315">
                <a:moveTo>
                  <a:pt x="0" y="0"/>
                </a:moveTo>
                <a:cubicBezTo>
                  <a:pt x="4826" y="3314"/>
                  <a:pt x="9652" y="12"/>
                  <a:pt x="9652" y="12"/>
                </a:cubicBezTo>
              </a:path>
            </a:pathLst>
          </a:custGeom>
          <a:ln w="1008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7" name="Table 2"/>
          <p:cNvGraphicFramePr/>
          <p:nvPr/>
        </p:nvGraphicFramePr>
        <p:xfrm>
          <a:off x="952200" y="1780560"/>
          <a:ext cx="9891720" cy="3214080"/>
        </p:xfrm>
        <a:graphic>
          <a:graphicData uri="http://schemas.openxmlformats.org/drawingml/2006/table">
            <a:tbl>
              <a:tblPr/>
              <a:tblGrid>
                <a:gridCol w="23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604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Perms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latin typeface="Arial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strike="noStrike" spc="-1">
                          <a:latin typeface="Arial"/>
                        </a:rPr>
                        <a:t>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Content SHA-1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CMakeLists.txt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204f2d5913e5...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2065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d2dac246e8ff...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README.md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b735a6e5d34e...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2492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9871bfea77c8...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docs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rwx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ce99e711710e...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install.sh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rwx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c56ac199bb04...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14244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f5eedc578bc1...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src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rwx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028f5416cfc0...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8" name="CustomShape 3"/>
          <p:cNvSpPr/>
          <p:nvPr/>
        </p:nvSpPr>
        <p:spPr>
          <a:xfrm>
            <a:off x="952200" y="1280160"/>
            <a:ext cx="992916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tree: a0674de05c7b8f771768d73122ef9af7ca9ea2af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CustomShape 2"/>
          <p:cNvSpPr/>
          <p:nvPr/>
        </p:nvSpPr>
        <p:spPr>
          <a:xfrm>
            <a:off x="1097280" y="2194560"/>
            <a:ext cx="3383280" cy="2651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getBlob()</a:t>
            </a:r>
          </a:p>
          <a:p>
            <a:r>
              <a:rPr lang="en-US" sz="1800" b="0" strike="noStrike" spc="-1">
                <a:latin typeface="Arial"/>
              </a:rPr>
              <a:t>getTree()</a:t>
            </a:r>
          </a:p>
          <a:p>
            <a:r>
              <a:rPr lang="en-US" sz="1800" b="0" strike="noStrike" spc="-1">
                <a:latin typeface="Arial"/>
              </a:rPr>
              <a:t>getTreeForCommit()</a:t>
            </a:r>
          </a:p>
        </p:txBody>
      </p:sp>
      <p:sp>
        <p:nvSpPr>
          <p:cNvPr id="1401" name="CustomShape 3"/>
          <p:cNvSpPr/>
          <p:nvPr/>
        </p:nvSpPr>
        <p:spPr>
          <a:xfrm>
            <a:off x="1097280" y="1737360"/>
            <a:ext cx="338328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ObjectStore</a:t>
            </a:r>
          </a:p>
        </p:txBody>
      </p:sp>
      <p:sp>
        <p:nvSpPr>
          <p:cNvPr id="1402" name="CustomShape 4"/>
          <p:cNvSpPr/>
          <p:nvPr/>
        </p:nvSpPr>
        <p:spPr>
          <a:xfrm>
            <a:off x="5852160" y="1097280"/>
            <a:ext cx="3383280" cy="14630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getBlob()</a:t>
            </a:r>
          </a:p>
          <a:p>
            <a:r>
              <a:rPr lang="en-US" sz="1800" b="0" strike="noStrike" spc="-1">
                <a:latin typeface="Arial"/>
              </a:rPr>
              <a:t>getTree()</a:t>
            </a:r>
          </a:p>
          <a:p>
            <a:r>
              <a:rPr lang="en-US" sz="1800" b="0" strike="noStrike" spc="-1">
                <a:latin typeface="Arial"/>
              </a:rPr>
              <a:t>getTreeForCommit()</a:t>
            </a:r>
          </a:p>
        </p:txBody>
      </p:sp>
      <p:sp>
        <p:nvSpPr>
          <p:cNvPr id="1403" name="CustomShape 5"/>
          <p:cNvSpPr/>
          <p:nvPr/>
        </p:nvSpPr>
        <p:spPr>
          <a:xfrm>
            <a:off x="5852160" y="640080"/>
            <a:ext cx="338328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LocalStore</a:t>
            </a:r>
          </a:p>
        </p:txBody>
      </p:sp>
      <p:sp>
        <p:nvSpPr>
          <p:cNvPr id="1404" name="CustomShape 6"/>
          <p:cNvSpPr/>
          <p:nvPr/>
        </p:nvSpPr>
        <p:spPr>
          <a:xfrm>
            <a:off x="5852160" y="3931920"/>
            <a:ext cx="3383280" cy="14630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getBlob()</a:t>
            </a:r>
          </a:p>
          <a:p>
            <a:r>
              <a:rPr lang="en-US" sz="1800" b="0" strike="noStrike" spc="-1">
                <a:latin typeface="Arial"/>
              </a:rPr>
              <a:t>getTree()</a:t>
            </a:r>
          </a:p>
          <a:p>
            <a:r>
              <a:rPr lang="en-US" sz="1800" b="0" strike="noStrike" spc="-1">
                <a:latin typeface="Arial"/>
              </a:rPr>
              <a:t>getTreeForCommit()</a:t>
            </a:r>
          </a:p>
        </p:txBody>
      </p:sp>
      <p:sp>
        <p:nvSpPr>
          <p:cNvPr id="1405" name="CustomShape 7"/>
          <p:cNvSpPr/>
          <p:nvPr/>
        </p:nvSpPr>
        <p:spPr>
          <a:xfrm>
            <a:off x="5852160" y="3474720"/>
            <a:ext cx="338328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BackingStore</a:t>
            </a:r>
          </a:p>
        </p:txBody>
      </p:sp>
      <p:sp>
        <p:nvSpPr>
          <p:cNvPr id="1406" name="Line 8"/>
          <p:cNvSpPr/>
          <p:nvPr/>
        </p:nvSpPr>
        <p:spPr>
          <a:xfrm flipV="1">
            <a:off x="4480560" y="1828800"/>
            <a:ext cx="137160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9"/>
          <p:cNvSpPr/>
          <p:nvPr/>
        </p:nvSpPr>
        <p:spPr>
          <a:xfrm>
            <a:off x="4480560" y="3732120"/>
            <a:ext cx="1371600" cy="748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CustomShape 2"/>
          <p:cNvSpPr/>
          <p:nvPr/>
        </p:nvSpPr>
        <p:spPr>
          <a:xfrm>
            <a:off x="1005840" y="1737360"/>
            <a:ext cx="10881360" cy="39319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Linux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7" name="CustomShape 3"/>
          <p:cNvSpPr/>
          <p:nvPr/>
        </p:nvSpPr>
        <p:spPr>
          <a:xfrm>
            <a:off x="3291840" y="1554480"/>
            <a:ext cx="164592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Mount Point</a:t>
            </a:r>
          </a:p>
        </p:txBody>
      </p:sp>
      <p:sp>
        <p:nvSpPr>
          <p:cNvPr id="1458" name="CustomShape 4"/>
          <p:cNvSpPr/>
          <p:nvPr/>
        </p:nvSpPr>
        <p:spPr>
          <a:xfrm>
            <a:off x="3291840" y="2194560"/>
            <a:ext cx="7315200" cy="7315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VFS</a:t>
            </a:r>
          </a:p>
        </p:txBody>
      </p:sp>
      <p:sp>
        <p:nvSpPr>
          <p:cNvPr id="1459" name="CustomShape 5"/>
          <p:cNvSpPr/>
          <p:nvPr/>
        </p:nvSpPr>
        <p:spPr>
          <a:xfrm>
            <a:off x="1188720" y="329220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Directory</a:t>
            </a:r>
          </a:p>
          <a:p>
            <a:pPr algn="ctr"/>
            <a:r>
              <a:rPr lang="en-US" sz="1800" b="0" strike="noStrike" spc="-1">
                <a:latin typeface="Arial"/>
              </a:rPr>
              <a:t>Cache</a:t>
            </a:r>
          </a:p>
        </p:txBody>
      </p:sp>
      <p:sp>
        <p:nvSpPr>
          <p:cNvPr id="1460" name="CustomShape 6"/>
          <p:cNvSpPr/>
          <p:nvPr/>
        </p:nvSpPr>
        <p:spPr>
          <a:xfrm>
            <a:off x="1188720" y="219456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Inode Cache</a:t>
            </a:r>
          </a:p>
        </p:txBody>
      </p:sp>
      <p:sp>
        <p:nvSpPr>
          <p:cNvPr id="1461" name="CustomShape 7"/>
          <p:cNvSpPr/>
          <p:nvPr/>
        </p:nvSpPr>
        <p:spPr>
          <a:xfrm>
            <a:off x="1188720" y="438912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Page Cache</a:t>
            </a:r>
          </a:p>
        </p:txBody>
      </p:sp>
      <p:sp>
        <p:nvSpPr>
          <p:cNvPr id="1462" name="CustomShape 8"/>
          <p:cNvSpPr/>
          <p:nvPr/>
        </p:nvSpPr>
        <p:spPr>
          <a:xfrm>
            <a:off x="3200400" y="4389120"/>
            <a:ext cx="557784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Buffer Cache</a:t>
            </a:r>
          </a:p>
        </p:txBody>
      </p:sp>
      <p:sp>
        <p:nvSpPr>
          <p:cNvPr id="1463" name="CustomShape 9"/>
          <p:cNvSpPr/>
          <p:nvPr/>
        </p:nvSpPr>
        <p:spPr>
          <a:xfrm>
            <a:off x="7132320" y="5852160"/>
            <a:ext cx="164592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464" name="CustomShape 10"/>
          <p:cNvSpPr/>
          <p:nvPr/>
        </p:nvSpPr>
        <p:spPr>
          <a:xfrm>
            <a:off x="3291840" y="3291840"/>
            <a:ext cx="1645920" cy="7315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ext4</a:t>
            </a:r>
          </a:p>
        </p:txBody>
      </p:sp>
      <p:sp>
        <p:nvSpPr>
          <p:cNvPr id="1465" name="CustomShape 11"/>
          <p:cNvSpPr/>
          <p:nvPr/>
        </p:nvSpPr>
        <p:spPr>
          <a:xfrm>
            <a:off x="5212080" y="3291840"/>
            <a:ext cx="1645920" cy="7315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xfs</a:t>
            </a:r>
          </a:p>
        </p:txBody>
      </p:sp>
      <p:sp>
        <p:nvSpPr>
          <p:cNvPr id="1466" name="CustomShape 12"/>
          <p:cNvSpPr/>
          <p:nvPr/>
        </p:nvSpPr>
        <p:spPr>
          <a:xfrm>
            <a:off x="7132320" y="3291840"/>
            <a:ext cx="1645920" cy="7315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btrfs</a:t>
            </a:r>
          </a:p>
        </p:txBody>
      </p:sp>
      <p:sp>
        <p:nvSpPr>
          <p:cNvPr id="1467" name="CustomShape 13"/>
          <p:cNvSpPr/>
          <p:nvPr/>
        </p:nvSpPr>
        <p:spPr>
          <a:xfrm>
            <a:off x="8961120" y="32918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468" name="CustomShape 14"/>
          <p:cNvSpPr/>
          <p:nvPr/>
        </p:nvSpPr>
        <p:spPr>
          <a:xfrm>
            <a:off x="5212080" y="1554480"/>
            <a:ext cx="164592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Mount Point</a:t>
            </a:r>
          </a:p>
        </p:txBody>
      </p:sp>
      <p:sp>
        <p:nvSpPr>
          <p:cNvPr id="1469" name="CustomShape 15"/>
          <p:cNvSpPr/>
          <p:nvPr/>
        </p:nvSpPr>
        <p:spPr>
          <a:xfrm>
            <a:off x="7132320" y="1554480"/>
            <a:ext cx="164592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Mount Point</a:t>
            </a:r>
          </a:p>
        </p:txBody>
      </p:sp>
      <p:sp>
        <p:nvSpPr>
          <p:cNvPr id="1470" name="CustomShape 16"/>
          <p:cNvSpPr/>
          <p:nvPr/>
        </p:nvSpPr>
        <p:spPr>
          <a:xfrm>
            <a:off x="8961120" y="1554480"/>
            <a:ext cx="164592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Mount Point</a:t>
            </a:r>
          </a:p>
        </p:txBody>
      </p:sp>
      <p:sp>
        <p:nvSpPr>
          <p:cNvPr id="1471" name="Line 17"/>
          <p:cNvSpPr/>
          <p:nvPr/>
        </p:nvSpPr>
        <p:spPr>
          <a:xfrm>
            <a:off x="4114800" y="1920240"/>
            <a:ext cx="0" cy="2743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2" name="Line 18"/>
          <p:cNvSpPr/>
          <p:nvPr/>
        </p:nvSpPr>
        <p:spPr>
          <a:xfrm>
            <a:off x="6035040" y="1920240"/>
            <a:ext cx="0" cy="2743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Line 19"/>
          <p:cNvSpPr/>
          <p:nvPr/>
        </p:nvSpPr>
        <p:spPr>
          <a:xfrm>
            <a:off x="7955280" y="1920240"/>
            <a:ext cx="0" cy="2743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4" name="Line 20"/>
          <p:cNvSpPr/>
          <p:nvPr/>
        </p:nvSpPr>
        <p:spPr>
          <a:xfrm>
            <a:off x="9784080" y="1920240"/>
            <a:ext cx="0" cy="2743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5" name="Line 21"/>
          <p:cNvSpPr/>
          <p:nvPr/>
        </p:nvSpPr>
        <p:spPr>
          <a:xfrm>
            <a:off x="4114800" y="292608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Line 22"/>
          <p:cNvSpPr/>
          <p:nvPr/>
        </p:nvSpPr>
        <p:spPr>
          <a:xfrm>
            <a:off x="6035040" y="292608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7" name="Line 23"/>
          <p:cNvSpPr/>
          <p:nvPr/>
        </p:nvSpPr>
        <p:spPr>
          <a:xfrm>
            <a:off x="7955280" y="292608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8" name="Line 24"/>
          <p:cNvSpPr/>
          <p:nvPr/>
        </p:nvSpPr>
        <p:spPr>
          <a:xfrm>
            <a:off x="9784080" y="292608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9" name="Line 25"/>
          <p:cNvSpPr/>
          <p:nvPr/>
        </p:nvSpPr>
        <p:spPr>
          <a:xfrm>
            <a:off x="4114800" y="402336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0" name="Line 26"/>
          <p:cNvSpPr/>
          <p:nvPr/>
        </p:nvSpPr>
        <p:spPr>
          <a:xfrm>
            <a:off x="6035040" y="402336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1" name="Line 27"/>
          <p:cNvSpPr/>
          <p:nvPr/>
        </p:nvSpPr>
        <p:spPr>
          <a:xfrm>
            <a:off x="7955280" y="4023360"/>
            <a:ext cx="0" cy="3657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CustomShape 28"/>
          <p:cNvSpPr/>
          <p:nvPr/>
        </p:nvSpPr>
        <p:spPr>
          <a:xfrm>
            <a:off x="5212080" y="5852160"/>
            <a:ext cx="164592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483" name="CustomShape 29"/>
          <p:cNvSpPr/>
          <p:nvPr/>
        </p:nvSpPr>
        <p:spPr>
          <a:xfrm>
            <a:off x="3291840" y="5852160"/>
            <a:ext cx="164592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484" name="Freeform 30"/>
          <p:cNvSpPr/>
          <p:nvPr/>
        </p:nvSpPr>
        <p:spPr>
          <a:xfrm>
            <a:off x="10607040" y="1920240"/>
            <a:ext cx="823320" cy="1737720"/>
          </a:xfrm>
          <a:custGeom>
            <a:avLst/>
            <a:gdLst/>
            <a:ahLst/>
            <a:cxnLst/>
            <a:rect l="0" t="0" r="r" b="b"/>
            <a:pathLst>
              <a:path w="2287" h="4827">
                <a:moveTo>
                  <a:pt x="0" y="4826"/>
                </a:moveTo>
                <a:cubicBezTo>
                  <a:pt x="2286" y="4064"/>
                  <a:pt x="2040" y="0"/>
                  <a:pt x="2040" y="0"/>
                </a:cubicBezTo>
              </a:path>
            </a:pathLst>
          </a:cu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485" name="CustomShape 31"/>
          <p:cNvSpPr/>
          <p:nvPr/>
        </p:nvSpPr>
        <p:spPr>
          <a:xfrm>
            <a:off x="10789920" y="1554480"/>
            <a:ext cx="100584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/dev/fuse</a:t>
            </a:r>
          </a:p>
        </p:txBody>
      </p:sp>
      <p:sp>
        <p:nvSpPr>
          <p:cNvPr id="1486" name="CustomShape 32"/>
          <p:cNvSpPr/>
          <p:nvPr/>
        </p:nvSpPr>
        <p:spPr>
          <a:xfrm>
            <a:off x="10607040" y="365760"/>
            <a:ext cx="1280520" cy="731160"/>
          </a:xfrm>
          <a:custGeom>
            <a:avLst/>
            <a:gdLst/>
            <a:ahLst/>
            <a:cxnLst/>
            <a:rect l="0" t="0" r="r" b="b"/>
            <a:pathLst>
              <a:path w="3559" h="2033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3"/>
                </a:lnTo>
                <a:cubicBezTo>
                  <a:pt x="0" y="1862"/>
                  <a:pt x="169" y="2032"/>
                  <a:pt x="338" y="2032"/>
                </a:cubicBezTo>
                <a:lnTo>
                  <a:pt x="3219" y="2032"/>
                </a:lnTo>
                <a:cubicBezTo>
                  <a:pt x="3388" y="2032"/>
                  <a:pt x="3558" y="1862"/>
                  <a:pt x="3558" y="1693"/>
                </a:cubicBezTo>
                <a:lnTo>
                  <a:pt x="3558" y="338"/>
                </a:lnTo>
                <a:cubicBezTo>
                  <a:pt x="3558" y="169"/>
                  <a:pt x="3388" y="0"/>
                  <a:pt x="3219" y="0"/>
                </a:cubicBezTo>
                <a:lnTo>
                  <a:pt x="338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  <a:p>
            <a:pPr algn="ctr"/>
            <a:r>
              <a:rPr lang="en-US" sz="1800" b="0" strike="noStrike" spc="-1">
                <a:latin typeface="Arial"/>
              </a:rPr>
              <a:t>Daemon</a:t>
            </a:r>
          </a:p>
        </p:txBody>
      </p:sp>
      <p:sp>
        <p:nvSpPr>
          <p:cNvPr id="1487" name="Line 33"/>
          <p:cNvSpPr/>
          <p:nvPr/>
        </p:nvSpPr>
        <p:spPr>
          <a:xfrm>
            <a:off x="11338560" y="1096920"/>
            <a:ext cx="0" cy="4575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8" name="Line 34"/>
          <p:cNvSpPr/>
          <p:nvPr/>
        </p:nvSpPr>
        <p:spPr>
          <a:xfrm>
            <a:off x="4114800" y="5120640"/>
            <a:ext cx="0" cy="7315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9" name="Line 35"/>
          <p:cNvSpPr/>
          <p:nvPr/>
        </p:nvSpPr>
        <p:spPr>
          <a:xfrm>
            <a:off x="6035040" y="5120640"/>
            <a:ext cx="0" cy="7315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0" name="Line 36"/>
          <p:cNvSpPr/>
          <p:nvPr/>
        </p:nvSpPr>
        <p:spPr>
          <a:xfrm>
            <a:off x="7955280" y="5120640"/>
            <a:ext cx="0" cy="7315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37"/>
          <p:cNvSpPr/>
          <p:nvPr/>
        </p:nvSpPr>
        <p:spPr>
          <a:xfrm flipH="1">
            <a:off x="2834640" y="2834640"/>
            <a:ext cx="457200" cy="18288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Line 38"/>
          <p:cNvSpPr/>
          <p:nvPr/>
        </p:nvSpPr>
        <p:spPr>
          <a:xfrm flipH="1">
            <a:off x="2834640" y="2560320"/>
            <a:ext cx="457200" cy="109728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Line 39"/>
          <p:cNvSpPr/>
          <p:nvPr/>
        </p:nvSpPr>
        <p:spPr>
          <a:xfrm flipH="1">
            <a:off x="2834640" y="246888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" name="Table 2"/>
          <p:cNvGraphicFramePr/>
          <p:nvPr>
            <p:extLst>
              <p:ext uri="{D42A27DB-BD31-4B8C-83A1-F6EECF244321}">
                <p14:modId xmlns:p14="http://schemas.microsoft.com/office/powerpoint/2010/main" val="2633147151"/>
              </p:ext>
            </p:extLst>
          </p:nvPr>
        </p:nvGraphicFramePr>
        <p:xfrm>
          <a:off x="1604564" y="1121451"/>
          <a:ext cx="3763440" cy="1347120"/>
        </p:xfrm>
        <a:graphic>
          <a:graphicData uri="http://schemas.openxmlformats.org/drawingml/2006/table">
            <a:tbl>
              <a:tblPr/>
              <a:tblGrid>
                <a:gridCol w="37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atime, mtime, ctime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uid, gid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mode, nlink, etc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8" name="CustomShape 3"/>
          <p:cNvSpPr/>
          <p:nvPr/>
        </p:nvSpPr>
        <p:spPr>
          <a:xfrm>
            <a:off x="1604564" y="706371"/>
            <a:ext cx="377100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  <a:ea typeface="Noto Sans CJK SC Regular"/>
              </a:rPr>
              <a:t>Directory </a:t>
            </a:r>
            <a:r>
              <a:rPr lang="en-US" sz="1800" b="0" strike="noStrike" spc="-1">
                <a:latin typeface="Arial"/>
              </a:rPr>
              <a:t>45352507</a:t>
            </a:r>
          </a:p>
        </p:txBody>
      </p:sp>
      <p:sp>
        <p:nvSpPr>
          <p:cNvPr id="1499" name="CustomShape 4"/>
          <p:cNvSpPr/>
          <p:nvPr/>
        </p:nvSpPr>
        <p:spPr>
          <a:xfrm>
            <a:off x="6441164" y="706371"/>
            <a:ext cx="376344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  <a:ea typeface="Noto Sans CJK SC Regular"/>
              </a:rPr>
              <a:t>File 45352510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500" name="Table 5"/>
          <p:cNvGraphicFramePr/>
          <p:nvPr>
            <p:extLst>
              <p:ext uri="{D42A27DB-BD31-4B8C-83A1-F6EECF244321}">
                <p14:modId xmlns:p14="http://schemas.microsoft.com/office/powerpoint/2010/main" val="1726082196"/>
              </p:ext>
            </p:extLst>
          </p:nvPr>
        </p:nvGraphicFramePr>
        <p:xfrm>
          <a:off x="1604564" y="2516091"/>
          <a:ext cx="3771000" cy="3727440"/>
        </p:xfrm>
        <a:graphic>
          <a:graphicData uri="http://schemas.openxmlformats.org/drawingml/2006/table">
            <a:tbl>
              <a:tblPr/>
              <a:tblGrid>
                <a:gridCol w="24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Inode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45352507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..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45350913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CMakeLists.txt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45352510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README.md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43784187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docs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48367499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install.sh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46794364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src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48109417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01" name="Table 6"/>
          <p:cNvGraphicFramePr/>
          <p:nvPr>
            <p:extLst>
              <p:ext uri="{D42A27DB-BD31-4B8C-83A1-F6EECF244321}">
                <p14:modId xmlns:p14="http://schemas.microsoft.com/office/powerpoint/2010/main" val="2394266418"/>
              </p:ext>
            </p:extLst>
          </p:nvPr>
        </p:nvGraphicFramePr>
        <p:xfrm>
          <a:off x="6441524" y="2542371"/>
          <a:ext cx="3763440" cy="3192480"/>
        </p:xfrm>
        <a:graphic>
          <a:graphicData uri="http://schemas.openxmlformats.org/drawingml/2006/table">
            <a:tbl>
              <a:tblPr/>
              <a:tblGrid>
                <a:gridCol w="37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2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Contents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D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2" name="Table 7"/>
          <p:cNvGraphicFramePr/>
          <p:nvPr>
            <p:extLst>
              <p:ext uri="{D42A27DB-BD31-4B8C-83A1-F6EECF244321}">
                <p14:modId xmlns:p14="http://schemas.microsoft.com/office/powerpoint/2010/main" val="857696519"/>
              </p:ext>
            </p:extLst>
          </p:nvPr>
        </p:nvGraphicFramePr>
        <p:xfrm>
          <a:off x="6441524" y="1134771"/>
          <a:ext cx="3763440" cy="1347120"/>
        </p:xfrm>
        <a:graphic>
          <a:graphicData uri="http://schemas.openxmlformats.org/drawingml/2006/table">
            <a:tbl>
              <a:tblPr/>
              <a:tblGrid>
                <a:gridCol w="37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atime, mtime, ctime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uid, gid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mode, nlink, etc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E8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CustomShape 2"/>
          <p:cNvSpPr/>
          <p:nvPr/>
        </p:nvSpPr>
        <p:spPr>
          <a:xfrm>
            <a:off x="6980040" y="2468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05" name="CustomShape 3"/>
          <p:cNvSpPr/>
          <p:nvPr/>
        </p:nvSpPr>
        <p:spPr>
          <a:xfrm>
            <a:off x="7772400" y="118872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6" name="CustomShape 4"/>
          <p:cNvSpPr/>
          <p:nvPr/>
        </p:nvSpPr>
        <p:spPr>
          <a:xfrm>
            <a:off x="5394960" y="24994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7" name="CustomShape 5"/>
          <p:cNvSpPr/>
          <p:nvPr/>
        </p:nvSpPr>
        <p:spPr>
          <a:xfrm>
            <a:off x="8565480" y="2468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08" name="CustomShape 6"/>
          <p:cNvSpPr/>
          <p:nvPr/>
        </p:nvSpPr>
        <p:spPr>
          <a:xfrm>
            <a:off x="10149840" y="24688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9" name="CustomShape 7"/>
          <p:cNvSpPr/>
          <p:nvPr/>
        </p:nvSpPr>
        <p:spPr>
          <a:xfrm>
            <a:off x="6492240" y="512064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10" name="CustomShape 8"/>
          <p:cNvSpPr/>
          <p:nvPr/>
        </p:nvSpPr>
        <p:spPr>
          <a:xfrm>
            <a:off x="3931920" y="3809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11" name="CustomShape 9"/>
          <p:cNvSpPr/>
          <p:nvPr/>
        </p:nvSpPr>
        <p:spPr>
          <a:xfrm>
            <a:off x="6858000" y="38023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12" name="CustomShape 10"/>
          <p:cNvSpPr/>
          <p:nvPr/>
        </p:nvSpPr>
        <p:spPr>
          <a:xfrm>
            <a:off x="5395320" y="380232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13" name="CustomShape 11"/>
          <p:cNvSpPr/>
          <p:nvPr/>
        </p:nvSpPr>
        <p:spPr>
          <a:xfrm>
            <a:off x="3840480" y="512064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cxnSp>
        <p:nvCxnSpPr>
          <p:cNvPr id="1514" name="Line 12"/>
          <p:cNvCxnSpPr>
            <a:stCxn id="1505" idx="2"/>
            <a:endCxn id="1506" idx="0"/>
          </p:cNvCxnSpPr>
          <p:nvPr/>
        </p:nvCxnSpPr>
        <p:spPr>
          <a:xfrm flipH="1">
            <a:off x="5989320" y="1737360"/>
            <a:ext cx="2377800" cy="762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5" name="Line 13"/>
          <p:cNvCxnSpPr>
            <a:stCxn id="1505" idx="2"/>
            <a:endCxn id="1504" idx="0"/>
          </p:cNvCxnSpPr>
          <p:nvPr/>
        </p:nvCxnSpPr>
        <p:spPr>
          <a:xfrm flipH="1">
            <a:off x="7574400" y="1737360"/>
            <a:ext cx="79272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6" name="Line 14"/>
          <p:cNvCxnSpPr>
            <a:stCxn id="1505" idx="2"/>
            <a:endCxn id="1507" idx="0"/>
          </p:cNvCxnSpPr>
          <p:nvPr/>
        </p:nvCxnSpPr>
        <p:spPr>
          <a:xfrm>
            <a:off x="8366760" y="1737360"/>
            <a:ext cx="79344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7" name="Line 15"/>
          <p:cNvCxnSpPr>
            <a:stCxn id="1505" idx="2"/>
            <a:endCxn id="1508" idx="0"/>
          </p:cNvCxnSpPr>
          <p:nvPr/>
        </p:nvCxnSpPr>
        <p:spPr>
          <a:xfrm>
            <a:off x="8366760" y="1737360"/>
            <a:ext cx="23778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8" name="Line 16"/>
          <p:cNvCxnSpPr>
            <a:stCxn id="1508" idx="2"/>
          </p:cNvCxnSpPr>
          <p:nvPr/>
        </p:nvCxnSpPr>
        <p:spPr>
          <a:xfrm flipH="1">
            <a:off x="9754200" y="3017520"/>
            <a:ext cx="990360" cy="756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9" name="Line 17"/>
          <p:cNvCxnSpPr>
            <a:stCxn id="1508" idx="2"/>
          </p:cNvCxnSpPr>
          <p:nvPr/>
        </p:nvCxnSpPr>
        <p:spPr>
          <a:xfrm>
            <a:off x="10744200" y="3017520"/>
            <a:ext cx="36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0" name="Line 18"/>
          <p:cNvCxnSpPr>
            <a:stCxn id="1508" idx="2"/>
          </p:cNvCxnSpPr>
          <p:nvPr/>
        </p:nvCxnSpPr>
        <p:spPr>
          <a:xfrm>
            <a:off x="10744200" y="3017520"/>
            <a:ext cx="987840" cy="744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1" name="Line 19"/>
          <p:cNvCxnSpPr>
            <a:stCxn id="1512" idx="2"/>
          </p:cNvCxnSpPr>
          <p:nvPr/>
        </p:nvCxnSpPr>
        <p:spPr>
          <a:xfrm>
            <a:off x="5989680" y="4350960"/>
            <a:ext cx="2221560" cy="82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2" name="Line 20"/>
          <p:cNvCxnSpPr>
            <a:stCxn id="1512" idx="2"/>
            <a:endCxn id="1509" idx="0"/>
          </p:cNvCxnSpPr>
          <p:nvPr/>
        </p:nvCxnSpPr>
        <p:spPr>
          <a:xfrm>
            <a:off x="5989680" y="4350960"/>
            <a:ext cx="1097280" cy="770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3" name="Line 21"/>
          <p:cNvCxnSpPr>
            <a:stCxn id="1512" idx="2"/>
            <a:endCxn id="1513" idx="0"/>
          </p:cNvCxnSpPr>
          <p:nvPr/>
        </p:nvCxnSpPr>
        <p:spPr>
          <a:xfrm flipH="1">
            <a:off x="4434840" y="4350960"/>
            <a:ext cx="1555200" cy="770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4" name="Line 22"/>
          <p:cNvCxnSpPr>
            <a:stCxn id="1512" idx="2"/>
          </p:cNvCxnSpPr>
          <p:nvPr/>
        </p:nvCxnSpPr>
        <p:spPr>
          <a:xfrm flipH="1">
            <a:off x="5739120" y="4350960"/>
            <a:ext cx="250920" cy="773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5" name="Line 23"/>
          <p:cNvCxnSpPr>
            <a:stCxn id="1506" idx="2"/>
            <a:endCxn id="1510" idx="0"/>
          </p:cNvCxnSpPr>
          <p:nvPr/>
        </p:nvCxnSpPr>
        <p:spPr>
          <a:xfrm flipH="1">
            <a:off x="4526280" y="3048120"/>
            <a:ext cx="1463400" cy="762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6" name="Line 24"/>
          <p:cNvCxnSpPr>
            <a:stCxn id="1506" idx="2"/>
            <a:endCxn id="1512" idx="0"/>
          </p:cNvCxnSpPr>
          <p:nvPr/>
        </p:nvCxnSpPr>
        <p:spPr>
          <a:xfrm>
            <a:off x="5989320" y="3048120"/>
            <a:ext cx="720" cy="754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7" name="Line 25"/>
          <p:cNvCxnSpPr>
            <a:stCxn id="1506" idx="2"/>
            <a:endCxn id="1511" idx="0"/>
          </p:cNvCxnSpPr>
          <p:nvPr/>
        </p:nvCxnSpPr>
        <p:spPr>
          <a:xfrm>
            <a:off x="5989320" y="3048120"/>
            <a:ext cx="1463400" cy="754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grpSp>
        <p:nvGrpSpPr>
          <p:cNvPr id="1528" name="Group 26"/>
          <p:cNvGrpSpPr/>
          <p:nvPr/>
        </p:nvGrpSpPr>
        <p:grpSpPr>
          <a:xfrm>
            <a:off x="548640" y="1554480"/>
            <a:ext cx="2926080" cy="4114800"/>
            <a:chOff x="548640" y="1554480"/>
            <a:chExt cx="2926080" cy="3383280"/>
          </a:xfrm>
        </p:grpSpPr>
        <p:sp>
          <p:nvSpPr>
            <p:cNvPr id="1529" name="CustomShape 27"/>
            <p:cNvSpPr/>
            <p:nvPr/>
          </p:nvSpPr>
          <p:spPr>
            <a:xfrm>
              <a:off x="548640" y="1554480"/>
              <a:ext cx="2926080" cy="3383280"/>
            </a:xfrm>
            <a:prstGeom prst="rect">
              <a:avLst/>
            </a:prstGeom>
            <a:solidFill>
              <a:srgbClr val="8C72C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/>
              <a:r>
                <a:rPr lang="en-US" sz="1800" b="0" strike="noStrike" spc="-1">
                  <a:latin typeface="Arial"/>
                </a:rPr>
                <a:t>InodeMap</a:t>
              </a:r>
            </a:p>
          </p:txBody>
        </p:sp>
        <p:graphicFrame>
          <p:nvGraphicFramePr>
            <p:cNvPr id="1530" name="Table 28"/>
            <p:cNvGraphicFramePr/>
            <p:nvPr>
              <p:extLst>
                <p:ext uri="{D42A27DB-BD31-4B8C-83A1-F6EECF244321}">
                  <p14:modId xmlns:p14="http://schemas.microsoft.com/office/powerpoint/2010/main" val="1288420319"/>
                </p:ext>
              </p:extLst>
            </p:nvPr>
          </p:nvGraphicFramePr>
          <p:xfrm>
            <a:off x="771840" y="2149560"/>
            <a:ext cx="2520000" cy="2499424"/>
          </p:xfrm>
          <a:graphic>
            <a:graphicData uri="http://schemas.openxmlformats.org/drawingml/2006/table">
              <a:tbl>
                <a:tblPr/>
                <a:tblGrid>
                  <a:gridCol w="14171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282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4160">
                  <a:tc>
                    <a:txBody>
                      <a:bodyPr/>
                      <a:lstStyle/>
                      <a:p>
                        <a:r>
                          <a:rPr lang="en-US" sz="1800" b="1" strike="noStrike" spc="-1">
                            <a:latin typeface="Arial"/>
                          </a:rPr>
                          <a:t>Inode #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strike="noStrike" spc="-1">
                            <a:latin typeface="Arial"/>
                          </a:rPr>
                          <a:t>Pointer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22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7359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139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452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2970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3452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…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82898193"/>
                    </a:ext>
                  </a:extLst>
                </a:tr>
              </a:tbl>
            </a:graphicData>
          </a:graphic>
        </p:graphicFrame>
      </p:grpSp>
      <p:sp>
        <p:nvSpPr>
          <p:cNvPr id="1531" name="Freeform 29"/>
          <p:cNvSpPr/>
          <p:nvPr/>
        </p:nvSpPr>
        <p:spPr>
          <a:xfrm>
            <a:off x="2926080" y="1463040"/>
            <a:ext cx="4846680" cy="1371960"/>
          </a:xfrm>
          <a:custGeom>
            <a:avLst/>
            <a:gdLst/>
            <a:ahLst/>
            <a:cxnLst/>
            <a:rect l="0" t="0" r="r" b="b"/>
            <a:pathLst>
              <a:path w="13463" h="3811">
                <a:moveTo>
                  <a:pt x="0" y="3810"/>
                </a:moveTo>
                <a:cubicBezTo>
                  <a:pt x="5842" y="1270"/>
                  <a:pt x="13462" y="0"/>
                  <a:pt x="13462" y="0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2" name="Freeform 30"/>
          <p:cNvSpPr/>
          <p:nvPr/>
        </p:nvSpPr>
        <p:spPr>
          <a:xfrm>
            <a:off x="2834640" y="2651760"/>
            <a:ext cx="2560680" cy="640440"/>
          </a:xfrm>
          <a:custGeom>
            <a:avLst/>
            <a:gdLst/>
            <a:ahLst/>
            <a:cxnLst/>
            <a:rect l="0" t="0" r="r" b="b"/>
            <a:pathLst>
              <a:path w="7113" h="1779">
                <a:moveTo>
                  <a:pt x="0" y="1778"/>
                </a:moveTo>
                <a:cubicBezTo>
                  <a:pt x="3556" y="721"/>
                  <a:pt x="7112" y="0"/>
                  <a:pt x="7112" y="0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3" name="Freeform 31"/>
          <p:cNvSpPr/>
          <p:nvPr/>
        </p:nvSpPr>
        <p:spPr>
          <a:xfrm>
            <a:off x="2834640" y="3048120"/>
            <a:ext cx="4115160" cy="754560"/>
          </a:xfrm>
          <a:custGeom>
            <a:avLst/>
            <a:gdLst/>
            <a:ahLst/>
            <a:cxnLst/>
            <a:rect l="0" t="0" r="r" b="b"/>
            <a:pathLst>
              <a:path w="11431" h="2096">
                <a:moveTo>
                  <a:pt x="0" y="1693"/>
                </a:moveTo>
                <a:cubicBezTo>
                  <a:pt x="6096" y="0"/>
                  <a:pt x="11430" y="2095"/>
                  <a:pt x="11430" y="2095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4" name="Freeform 32"/>
          <p:cNvSpPr/>
          <p:nvPr/>
        </p:nvSpPr>
        <p:spPr>
          <a:xfrm>
            <a:off x="2880360" y="4161600"/>
            <a:ext cx="3612240" cy="959400"/>
          </a:xfrm>
          <a:custGeom>
            <a:avLst/>
            <a:gdLst/>
            <a:ahLst/>
            <a:cxnLst/>
            <a:rect l="0" t="0" r="r" b="b"/>
            <a:pathLst>
              <a:path w="10034" h="2665">
                <a:moveTo>
                  <a:pt x="0" y="0"/>
                </a:moveTo>
                <a:cubicBezTo>
                  <a:pt x="4318" y="1648"/>
                  <a:pt x="10033" y="2664"/>
                  <a:pt x="10033" y="2664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5" name="Freeform 33"/>
          <p:cNvSpPr/>
          <p:nvPr/>
        </p:nvSpPr>
        <p:spPr>
          <a:xfrm>
            <a:off x="2880360" y="4572000"/>
            <a:ext cx="960480" cy="640440"/>
          </a:xfrm>
          <a:custGeom>
            <a:avLst/>
            <a:gdLst/>
            <a:ahLst/>
            <a:cxnLst/>
            <a:rect l="0" t="0" r="r" b="b"/>
            <a:pathLst>
              <a:path w="2668" h="1779">
                <a:moveTo>
                  <a:pt x="0" y="0"/>
                </a:moveTo>
                <a:cubicBezTo>
                  <a:pt x="889" y="1524"/>
                  <a:pt x="2667" y="1778"/>
                  <a:pt x="2667" y="1778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CustomShape 2"/>
          <p:cNvSpPr/>
          <p:nvPr/>
        </p:nvSpPr>
        <p:spPr>
          <a:xfrm>
            <a:off x="6980040" y="2468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05" name="CustomShape 3"/>
          <p:cNvSpPr/>
          <p:nvPr/>
        </p:nvSpPr>
        <p:spPr>
          <a:xfrm>
            <a:off x="7772400" y="118872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6" name="CustomShape 4"/>
          <p:cNvSpPr/>
          <p:nvPr/>
        </p:nvSpPr>
        <p:spPr>
          <a:xfrm>
            <a:off x="5394960" y="24994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7" name="CustomShape 5"/>
          <p:cNvSpPr/>
          <p:nvPr/>
        </p:nvSpPr>
        <p:spPr>
          <a:xfrm>
            <a:off x="8565480" y="2468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08" name="CustomShape 6"/>
          <p:cNvSpPr/>
          <p:nvPr/>
        </p:nvSpPr>
        <p:spPr>
          <a:xfrm>
            <a:off x="10149840" y="24688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09" name="CustomShape 7"/>
          <p:cNvSpPr/>
          <p:nvPr/>
        </p:nvSpPr>
        <p:spPr>
          <a:xfrm>
            <a:off x="6492240" y="512064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10" name="CustomShape 8"/>
          <p:cNvSpPr/>
          <p:nvPr/>
        </p:nvSpPr>
        <p:spPr>
          <a:xfrm>
            <a:off x="3931920" y="38098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11" name="CustomShape 9"/>
          <p:cNvSpPr/>
          <p:nvPr/>
        </p:nvSpPr>
        <p:spPr>
          <a:xfrm>
            <a:off x="6858000" y="38023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12" name="CustomShape 10"/>
          <p:cNvSpPr/>
          <p:nvPr/>
        </p:nvSpPr>
        <p:spPr>
          <a:xfrm>
            <a:off x="5395320" y="380232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13" name="CustomShape 11"/>
          <p:cNvSpPr/>
          <p:nvPr/>
        </p:nvSpPr>
        <p:spPr>
          <a:xfrm>
            <a:off x="3840480" y="512064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cxnSp>
        <p:nvCxnSpPr>
          <p:cNvPr id="1514" name="Line 12"/>
          <p:cNvCxnSpPr>
            <a:stCxn id="1505" idx="2"/>
            <a:endCxn id="1506" idx="0"/>
          </p:cNvCxnSpPr>
          <p:nvPr/>
        </p:nvCxnSpPr>
        <p:spPr>
          <a:xfrm flipH="1">
            <a:off x="5989320" y="1737360"/>
            <a:ext cx="2377800" cy="762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5" name="Line 13"/>
          <p:cNvCxnSpPr>
            <a:stCxn id="1505" idx="2"/>
            <a:endCxn id="1504" idx="0"/>
          </p:cNvCxnSpPr>
          <p:nvPr/>
        </p:nvCxnSpPr>
        <p:spPr>
          <a:xfrm flipH="1">
            <a:off x="7574400" y="1737360"/>
            <a:ext cx="79272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6" name="Line 14"/>
          <p:cNvCxnSpPr>
            <a:stCxn id="1505" idx="2"/>
            <a:endCxn id="1507" idx="0"/>
          </p:cNvCxnSpPr>
          <p:nvPr/>
        </p:nvCxnSpPr>
        <p:spPr>
          <a:xfrm>
            <a:off x="8366760" y="1737360"/>
            <a:ext cx="79344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7" name="Line 15"/>
          <p:cNvCxnSpPr>
            <a:stCxn id="1505" idx="2"/>
            <a:endCxn id="1508" idx="0"/>
          </p:cNvCxnSpPr>
          <p:nvPr/>
        </p:nvCxnSpPr>
        <p:spPr>
          <a:xfrm>
            <a:off x="8366760" y="1737360"/>
            <a:ext cx="23778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8" name="Line 16"/>
          <p:cNvCxnSpPr>
            <a:stCxn id="1508" idx="2"/>
          </p:cNvCxnSpPr>
          <p:nvPr/>
        </p:nvCxnSpPr>
        <p:spPr>
          <a:xfrm flipH="1">
            <a:off x="9754200" y="3017520"/>
            <a:ext cx="990360" cy="756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19" name="Line 17"/>
          <p:cNvCxnSpPr>
            <a:stCxn id="1508" idx="2"/>
          </p:cNvCxnSpPr>
          <p:nvPr/>
        </p:nvCxnSpPr>
        <p:spPr>
          <a:xfrm>
            <a:off x="10744200" y="3017520"/>
            <a:ext cx="36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0" name="Line 18"/>
          <p:cNvCxnSpPr>
            <a:stCxn id="1508" idx="2"/>
          </p:cNvCxnSpPr>
          <p:nvPr/>
        </p:nvCxnSpPr>
        <p:spPr>
          <a:xfrm>
            <a:off x="10744200" y="3017520"/>
            <a:ext cx="987840" cy="744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1" name="Line 19"/>
          <p:cNvCxnSpPr>
            <a:stCxn id="1512" idx="2"/>
          </p:cNvCxnSpPr>
          <p:nvPr/>
        </p:nvCxnSpPr>
        <p:spPr>
          <a:xfrm>
            <a:off x="5989680" y="4350960"/>
            <a:ext cx="2221560" cy="82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2" name="Line 20"/>
          <p:cNvCxnSpPr>
            <a:stCxn id="1512" idx="2"/>
            <a:endCxn id="1509" idx="0"/>
          </p:cNvCxnSpPr>
          <p:nvPr/>
        </p:nvCxnSpPr>
        <p:spPr>
          <a:xfrm>
            <a:off x="5989680" y="4350960"/>
            <a:ext cx="1097280" cy="770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3" name="Line 21"/>
          <p:cNvCxnSpPr>
            <a:stCxn id="1512" idx="2"/>
            <a:endCxn id="1513" idx="0"/>
          </p:cNvCxnSpPr>
          <p:nvPr/>
        </p:nvCxnSpPr>
        <p:spPr>
          <a:xfrm flipH="1">
            <a:off x="4434840" y="4350960"/>
            <a:ext cx="1555200" cy="770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4" name="Line 22"/>
          <p:cNvCxnSpPr>
            <a:stCxn id="1512" idx="2"/>
          </p:cNvCxnSpPr>
          <p:nvPr/>
        </p:nvCxnSpPr>
        <p:spPr>
          <a:xfrm flipH="1">
            <a:off x="5739120" y="4350960"/>
            <a:ext cx="250920" cy="773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5" name="Line 23"/>
          <p:cNvCxnSpPr>
            <a:stCxn id="1506" idx="2"/>
            <a:endCxn id="1510" idx="0"/>
          </p:cNvCxnSpPr>
          <p:nvPr/>
        </p:nvCxnSpPr>
        <p:spPr>
          <a:xfrm flipH="1">
            <a:off x="4526280" y="3048120"/>
            <a:ext cx="1463400" cy="762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6" name="Line 24"/>
          <p:cNvCxnSpPr>
            <a:stCxn id="1506" idx="2"/>
            <a:endCxn id="1512" idx="0"/>
          </p:cNvCxnSpPr>
          <p:nvPr/>
        </p:nvCxnSpPr>
        <p:spPr>
          <a:xfrm>
            <a:off x="5989320" y="3048120"/>
            <a:ext cx="720" cy="754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7" name="Line 25"/>
          <p:cNvCxnSpPr>
            <a:stCxn id="1506" idx="2"/>
            <a:endCxn id="1511" idx="0"/>
          </p:cNvCxnSpPr>
          <p:nvPr/>
        </p:nvCxnSpPr>
        <p:spPr>
          <a:xfrm>
            <a:off x="5989320" y="3048120"/>
            <a:ext cx="1463400" cy="754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grpSp>
        <p:nvGrpSpPr>
          <p:cNvPr id="1528" name="Group 26"/>
          <p:cNvGrpSpPr/>
          <p:nvPr/>
        </p:nvGrpSpPr>
        <p:grpSpPr>
          <a:xfrm>
            <a:off x="548640" y="1554480"/>
            <a:ext cx="2926080" cy="4114800"/>
            <a:chOff x="548640" y="1554480"/>
            <a:chExt cx="2926080" cy="3383280"/>
          </a:xfrm>
        </p:grpSpPr>
        <p:sp>
          <p:nvSpPr>
            <p:cNvPr id="1529" name="CustomShape 27"/>
            <p:cNvSpPr/>
            <p:nvPr/>
          </p:nvSpPr>
          <p:spPr>
            <a:xfrm>
              <a:off x="548640" y="1554480"/>
              <a:ext cx="2926080" cy="3383280"/>
            </a:xfrm>
            <a:prstGeom prst="rect">
              <a:avLst/>
            </a:prstGeom>
            <a:solidFill>
              <a:srgbClr val="8C72C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/>
              <a:r>
                <a:rPr lang="en-US" sz="1800" b="0" strike="noStrike" spc="-1">
                  <a:latin typeface="Arial"/>
                </a:rPr>
                <a:t>InodeMap</a:t>
              </a:r>
            </a:p>
          </p:txBody>
        </p:sp>
        <p:graphicFrame>
          <p:nvGraphicFramePr>
            <p:cNvPr id="1530" name="Table 28"/>
            <p:cNvGraphicFramePr/>
            <p:nvPr/>
          </p:nvGraphicFramePr>
          <p:xfrm>
            <a:off x="771840" y="2149560"/>
            <a:ext cx="2520000" cy="2499424"/>
          </p:xfrm>
          <a:graphic>
            <a:graphicData uri="http://schemas.openxmlformats.org/drawingml/2006/table">
              <a:tbl>
                <a:tblPr/>
                <a:tblGrid>
                  <a:gridCol w="14171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282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4160">
                  <a:tc>
                    <a:txBody>
                      <a:bodyPr/>
                      <a:lstStyle/>
                      <a:p>
                        <a:r>
                          <a:rPr lang="en-US" sz="1800" b="1" strike="noStrike" spc="-1">
                            <a:latin typeface="Arial"/>
                          </a:rPr>
                          <a:t>Inode #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strike="noStrike" spc="-1">
                            <a:latin typeface="Arial"/>
                          </a:rPr>
                          <a:t>Pointer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22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>
                            <a:latin typeface="Arial"/>
                          </a:rPr>
                          <a:t>7359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16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139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452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2970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34520">
                  <a:tc>
                    <a:txBody>
                      <a:bodyPr/>
                      <a:lstStyle/>
                      <a:p>
                        <a:r>
                          <a:rPr lang="en-US" sz="1800" b="0" strike="noStrike" spc="-1" dirty="0">
                            <a:latin typeface="Arial"/>
                          </a:rPr>
                          <a:t>…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 marL="90000" marR="90000">
                      <a:lnL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6E6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82898193"/>
                    </a:ext>
                  </a:extLst>
                </a:tr>
              </a:tbl>
            </a:graphicData>
          </a:graphic>
        </p:graphicFrame>
      </p:grpSp>
      <p:sp>
        <p:nvSpPr>
          <p:cNvPr id="1531" name="Freeform 29"/>
          <p:cNvSpPr/>
          <p:nvPr/>
        </p:nvSpPr>
        <p:spPr>
          <a:xfrm>
            <a:off x="2926080" y="1463040"/>
            <a:ext cx="4846680" cy="1371960"/>
          </a:xfrm>
          <a:custGeom>
            <a:avLst/>
            <a:gdLst/>
            <a:ahLst/>
            <a:cxnLst/>
            <a:rect l="0" t="0" r="r" b="b"/>
            <a:pathLst>
              <a:path w="13463" h="3811">
                <a:moveTo>
                  <a:pt x="0" y="3810"/>
                </a:moveTo>
                <a:cubicBezTo>
                  <a:pt x="5842" y="1270"/>
                  <a:pt x="13462" y="0"/>
                  <a:pt x="13462" y="0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2" name="Freeform 30"/>
          <p:cNvSpPr/>
          <p:nvPr/>
        </p:nvSpPr>
        <p:spPr>
          <a:xfrm>
            <a:off x="2834640" y="2651760"/>
            <a:ext cx="2560680" cy="640440"/>
          </a:xfrm>
          <a:custGeom>
            <a:avLst/>
            <a:gdLst/>
            <a:ahLst/>
            <a:cxnLst/>
            <a:rect l="0" t="0" r="r" b="b"/>
            <a:pathLst>
              <a:path w="7113" h="1779">
                <a:moveTo>
                  <a:pt x="0" y="1778"/>
                </a:moveTo>
                <a:cubicBezTo>
                  <a:pt x="3556" y="721"/>
                  <a:pt x="7112" y="0"/>
                  <a:pt x="7112" y="0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3" name="Freeform 31"/>
          <p:cNvSpPr/>
          <p:nvPr/>
        </p:nvSpPr>
        <p:spPr>
          <a:xfrm>
            <a:off x="2834640" y="3048120"/>
            <a:ext cx="4115160" cy="754560"/>
          </a:xfrm>
          <a:custGeom>
            <a:avLst/>
            <a:gdLst/>
            <a:ahLst/>
            <a:cxnLst/>
            <a:rect l="0" t="0" r="r" b="b"/>
            <a:pathLst>
              <a:path w="11431" h="2096">
                <a:moveTo>
                  <a:pt x="0" y="1693"/>
                </a:moveTo>
                <a:cubicBezTo>
                  <a:pt x="6096" y="0"/>
                  <a:pt x="11430" y="2095"/>
                  <a:pt x="11430" y="2095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4" name="Freeform 32"/>
          <p:cNvSpPr/>
          <p:nvPr/>
        </p:nvSpPr>
        <p:spPr>
          <a:xfrm>
            <a:off x="2880360" y="4161600"/>
            <a:ext cx="3612240" cy="959400"/>
          </a:xfrm>
          <a:custGeom>
            <a:avLst/>
            <a:gdLst/>
            <a:ahLst/>
            <a:cxnLst/>
            <a:rect l="0" t="0" r="r" b="b"/>
            <a:pathLst>
              <a:path w="10034" h="2665">
                <a:moveTo>
                  <a:pt x="0" y="0"/>
                </a:moveTo>
                <a:cubicBezTo>
                  <a:pt x="4318" y="1648"/>
                  <a:pt x="10033" y="2664"/>
                  <a:pt x="10033" y="2664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5" name="Freeform 33"/>
          <p:cNvSpPr/>
          <p:nvPr/>
        </p:nvSpPr>
        <p:spPr>
          <a:xfrm>
            <a:off x="2880360" y="4572000"/>
            <a:ext cx="960480" cy="640440"/>
          </a:xfrm>
          <a:custGeom>
            <a:avLst/>
            <a:gdLst/>
            <a:ahLst/>
            <a:cxnLst/>
            <a:rect l="0" t="0" r="r" b="b"/>
            <a:pathLst>
              <a:path w="2668" h="1779">
                <a:moveTo>
                  <a:pt x="0" y="0"/>
                </a:moveTo>
                <a:cubicBezTo>
                  <a:pt x="889" y="1524"/>
                  <a:pt x="2667" y="1778"/>
                  <a:pt x="2667" y="1778"/>
                </a:cubicBez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6" name="CustomShape 34"/>
          <p:cNvSpPr/>
          <p:nvPr/>
        </p:nvSpPr>
        <p:spPr>
          <a:xfrm>
            <a:off x="10149840" y="374904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37" name="CustomShape 35"/>
          <p:cNvSpPr/>
          <p:nvPr/>
        </p:nvSpPr>
        <p:spPr>
          <a:xfrm>
            <a:off x="10698480" y="512064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38" name="CustomShape 36"/>
          <p:cNvSpPr/>
          <p:nvPr/>
        </p:nvSpPr>
        <p:spPr>
          <a:xfrm>
            <a:off x="9326880" y="512064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cxnSp>
        <p:nvCxnSpPr>
          <p:cNvPr id="1539" name="Line 37"/>
          <p:cNvCxnSpPr>
            <a:stCxn id="1536" idx="2"/>
            <a:endCxn id="1537" idx="0"/>
          </p:cNvCxnSpPr>
          <p:nvPr/>
        </p:nvCxnSpPr>
        <p:spPr>
          <a:xfrm>
            <a:off x="10744200" y="4297680"/>
            <a:ext cx="549000" cy="8233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40" name="Line 38"/>
          <p:cNvCxnSpPr>
            <a:stCxn id="1536" idx="2"/>
            <a:endCxn id="1538" idx="0"/>
          </p:cNvCxnSpPr>
          <p:nvPr/>
        </p:nvCxnSpPr>
        <p:spPr>
          <a:xfrm flipH="1">
            <a:off x="9921240" y="4297680"/>
            <a:ext cx="823320" cy="8233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41" name="Line 39"/>
          <p:cNvCxnSpPr>
            <a:stCxn id="1538" idx="2"/>
          </p:cNvCxnSpPr>
          <p:nvPr/>
        </p:nvCxnSpPr>
        <p:spPr>
          <a:xfrm>
            <a:off x="9921240" y="5669280"/>
            <a:ext cx="375840" cy="359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42" name="Line 40"/>
          <p:cNvCxnSpPr>
            <a:stCxn id="1538" idx="2"/>
          </p:cNvCxnSpPr>
          <p:nvPr/>
        </p:nvCxnSpPr>
        <p:spPr>
          <a:xfrm flipH="1">
            <a:off x="9621720" y="5669280"/>
            <a:ext cx="299880" cy="3474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  <p:extLst>
      <p:ext uri="{BB962C8B-B14F-4D97-AF65-F5344CB8AC3E}">
        <p14:creationId xmlns:p14="http://schemas.microsoft.com/office/powerpoint/2010/main" val="1425668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CustomShape 2"/>
          <p:cNvSpPr/>
          <p:nvPr/>
        </p:nvSpPr>
        <p:spPr>
          <a:xfrm>
            <a:off x="1554480" y="1280160"/>
            <a:ext cx="310896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45" name="CustomShape 3"/>
          <p:cNvSpPr/>
          <p:nvPr/>
        </p:nvSpPr>
        <p:spPr>
          <a:xfrm>
            <a:off x="1554480" y="1828800"/>
            <a:ext cx="3108960" cy="246888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latin typeface="Arial"/>
              </a:rPr>
              <a:t>Inode Number: 38271</a:t>
            </a:r>
          </a:p>
          <a:p>
            <a:r>
              <a:rPr lang="en-US" sz="1800" b="0" strike="noStrike" spc="-1">
                <a:latin typeface="Arial"/>
                <a:ea typeface="Noto Sans CJK SC Regular"/>
              </a:rPr>
              <a:t>Object ID: </a:t>
            </a:r>
            <a:r>
              <a:rPr lang="en-US" sz="1800" b="0" strike="noStrike" spc="-1">
                <a:latin typeface="Ubuntu Mono"/>
              </a:rPr>
              <a:t>204f2d5913e5...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  <p:sp>
        <p:nvSpPr>
          <p:cNvPr id="1546" name="CustomShape 4"/>
          <p:cNvSpPr/>
          <p:nvPr/>
        </p:nvSpPr>
        <p:spPr>
          <a:xfrm>
            <a:off x="6766560" y="1280160"/>
            <a:ext cx="2926080" cy="228600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ObjectStore</a:t>
            </a:r>
          </a:p>
        </p:txBody>
      </p:sp>
      <p:sp>
        <p:nvSpPr>
          <p:cNvPr id="1547" name="CustomShape 5"/>
          <p:cNvSpPr/>
          <p:nvPr/>
        </p:nvSpPr>
        <p:spPr>
          <a:xfrm>
            <a:off x="6858000" y="2651760"/>
            <a:ext cx="2743200" cy="8229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BackingStore</a:t>
            </a:r>
          </a:p>
        </p:txBody>
      </p:sp>
      <p:sp>
        <p:nvSpPr>
          <p:cNvPr id="1548" name="CustomShape 6"/>
          <p:cNvSpPr/>
          <p:nvPr/>
        </p:nvSpPr>
        <p:spPr>
          <a:xfrm>
            <a:off x="6858000" y="1737360"/>
            <a:ext cx="2743200" cy="8229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LocalStore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9" name="CustomShape 7"/>
          <p:cNvSpPr/>
          <p:nvPr/>
        </p:nvSpPr>
        <p:spPr>
          <a:xfrm>
            <a:off x="6766560" y="3840480"/>
            <a:ext cx="2926080" cy="237744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Overlay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0" name="Line 8"/>
          <p:cNvSpPr/>
          <p:nvPr/>
        </p:nvSpPr>
        <p:spPr>
          <a:xfrm flipV="1">
            <a:off x="4572000" y="2103120"/>
            <a:ext cx="219456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CustomShape 2"/>
          <p:cNvSpPr/>
          <p:nvPr/>
        </p:nvSpPr>
        <p:spPr>
          <a:xfrm>
            <a:off x="1554480" y="1280160"/>
            <a:ext cx="310896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53" name="CustomShape 3"/>
          <p:cNvSpPr/>
          <p:nvPr/>
        </p:nvSpPr>
        <p:spPr>
          <a:xfrm>
            <a:off x="1554480" y="1828800"/>
            <a:ext cx="3108960" cy="246888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latin typeface="Arial"/>
              </a:rPr>
              <a:t>Inode Number: 38271</a:t>
            </a:r>
          </a:p>
          <a:p>
            <a:r>
              <a:rPr lang="en-US" sz="1800" b="0" strike="noStrike" spc="-1">
                <a:latin typeface="Arial"/>
                <a:ea typeface="Noto Sans CJK SC Regular"/>
              </a:rPr>
              <a:t>Object ID: &lt;none&gt;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4" name="CustomShape 4"/>
          <p:cNvSpPr/>
          <p:nvPr/>
        </p:nvSpPr>
        <p:spPr>
          <a:xfrm>
            <a:off x="6766560" y="1280160"/>
            <a:ext cx="2926080" cy="228600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ObjectStore</a:t>
            </a:r>
          </a:p>
        </p:txBody>
      </p:sp>
      <p:sp>
        <p:nvSpPr>
          <p:cNvPr id="1555" name="CustomShape 5"/>
          <p:cNvSpPr/>
          <p:nvPr/>
        </p:nvSpPr>
        <p:spPr>
          <a:xfrm>
            <a:off x="6858000" y="2651760"/>
            <a:ext cx="2743200" cy="8229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BackingStore</a:t>
            </a:r>
          </a:p>
        </p:txBody>
      </p:sp>
      <p:sp>
        <p:nvSpPr>
          <p:cNvPr id="1556" name="CustomShape 6"/>
          <p:cNvSpPr/>
          <p:nvPr/>
        </p:nvSpPr>
        <p:spPr>
          <a:xfrm>
            <a:off x="6858000" y="1737360"/>
            <a:ext cx="2743200" cy="8229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LocalStore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7" name="CustomShape 7"/>
          <p:cNvSpPr/>
          <p:nvPr/>
        </p:nvSpPr>
        <p:spPr>
          <a:xfrm>
            <a:off x="6766560" y="3840480"/>
            <a:ext cx="2926080" cy="237744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Overlay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8" name="Line 8"/>
          <p:cNvSpPr/>
          <p:nvPr/>
        </p:nvSpPr>
        <p:spPr>
          <a:xfrm>
            <a:off x="4572000" y="2286000"/>
            <a:ext cx="2468880" cy="2011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CustomShape 9"/>
          <p:cNvSpPr/>
          <p:nvPr/>
        </p:nvSpPr>
        <p:spPr>
          <a:xfrm>
            <a:off x="7040880" y="4297680"/>
            <a:ext cx="731520" cy="64008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38271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CustomShape 2"/>
          <p:cNvSpPr/>
          <p:nvPr/>
        </p:nvSpPr>
        <p:spPr>
          <a:xfrm>
            <a:off x="822960" y="1371600"/>
            <a:ext cx="6035040" cy="45720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62" name="CustomShape 3"/>
          <p:cNvSpPr/>
          <p:nvPr/>
        </p:nvSpPr>
        <p:spPr>
          <a:xfrm>
            <a:off x="822960" y="1828800"/>
            <a:ext cx="6035040" cy="44805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latin typeface="Arial"/>
              </a:rPr>
              <a:t>Inode #:  97</a:t>
            </a:r>
          </a:p>
          <a:p>
            <a:r>
              <a:rPr lang="en-US" sz="1800" b="0" strike="noStrike" spc="-1">
                <a:latin typeface="Arial"/>
              </a:rPr>
              <a:t>Object ID: </a:t>
            </a:r>
            <a:r>
              <a:rPr lang="en-US" sz="1800" b="0" strike="noStrike" spc="-1">
                <a:latin typeface="Ubuntu Mono"/>
              </a:rPr>
              <a:t>7fc238d11fa4...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563" name="Table 4"/>
          <p:cNvGraphicFramePr/>
          <p:nvPr/>
        </p:nvGraphicFramePr>
        <p:xfrm>
          <a:off x="941040" y="2656080"/>
          <a:ext cx="5750640" cy="3421080"/>
        </p:xfrm>
        <a:graphic>
          <a:graphicData uri="http://schemas.openxmlformats.org/drawingml/2006/table">
            <a:tbl>
              <a:tblPr/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Object 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strike="noStrike" spc="-1">
                          <a:latin typeface="Arial"/>
                        </a:rPr>
                        <a:t>Inode #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Inode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1" strike="noStrike" spc="-1">
                          <a:latin typeface="Arial"/>
                        </a:rPr>
                        <a:t>Ptr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CMakeLists.txt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204f2d5913e5...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README.md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b735a6e5d34e...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docs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ce99e711710e...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install.sh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c56ac199bb04...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src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028f5416cfc0...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64" name="CustomShape 5"/>
          <p:cNvSpPr/>
          <p:nvPr/>
        </p:nvSpPr>
        <p:spPr>
          <a:xfrm>
            <a:off x="8138160" y="56692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65" name="CustomShape 6"/>
          <p:cNvSpPr/>
          <p:nvPr/>
        </p:nvSpPr>
        <p:spPr>
          <a:xfrm>
            <a:off x="8138160" y="30175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66" name="CustomShape 7"/>
          <p:cNvSpPr/>
          <p:nvPr/>
        </p:nvSpPr>
        <p:spPr>
          <a:xfrm>
            <a:off x="8138160" y="42976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67" name="Line 8"/>
          <p:cNvSpPr/>
          <p:nvPr/>
        </p:nvSpPr>
        <p:spPr>
          <a:xfrm flipV="1">
            <a:off x="6309360" y="4480560"/>
            <a:ext cx="1828800" cy="82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8" name="Line 9"/>
          <p:cNvSpPr/>
          <p:nvPr/>
        </p:nvSpPr>
        <p:spPr>
          <a:xfrm>
            <a:off x="6309360" y="5760720"/>
            <a:ext cx="1828800" cy="9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9" name="Line 10"/>
          <p:cNvSpPr/>
          <p:nvPr/>
        </p:nvSpPr>
        <p:spPr>
          <a:xfrm flipV="1">
            <a:off x="6217920" y="3200400"/>
            <a:ext cx="192024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2"/>
          <p:cNvSpPr/>
          <p:nvPr/>
        </p:nvSpPr>
        <p:spPr>
          <a:xfrm>
            <a:off x="822960" y="1371600"/>
            <a:ext cx="6035040" cy="45720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72" name="CustomShape 3"/>
          <p:cNvSpPr/>
          <p:nvPr/>
        </p:nvSpPr>
        <p:spPr>
          <a:xfrm>
            <a:off x="822960" y="1828800"/>
            <a:ext cx="6035040" cy="44805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latin typeface="Arial"/>
              </a:rPr>
              <a:t>Inode #:  97</a:t>
            </a:r>
          </a:p>
          <a:p>
            <a:r>
              <a:rPr lang="en-US" sz="1800" b="0" strike="noStrike" spc="-1">
                <a:latin typeface="Arial"/>
              </a:rPr>
              <a:t>Object ID: </a:t>
            </a:r>
            <a:r>
              <a:rPr lang="en-US" sz="1800" b="0" strike="noStrike" spc="-1">
                <a:latin typeface="Ubuntu Mono"/>
              </a:rPr>
              <a:t>&lt;none&gt;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573" name="Table 4"/>
          <p:cNvGraphicFramePr/>
          <p:nvPr/>
        </p:nvGraphicFramePr>
        <p:xfrm>
          <a:off x="941040" y="2656080"/>
          <a:ext cx="5750640" cy="3420360"/>
        </p:xfrm>
        <a:graphic>
          <a:graphicData uri="http://schemas.openxmlformats.org/drawingml/2006/table">
            <a:tbl>
              <a:tblPr/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Object 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strike="noStrike" spc="-1">
                          <a:latin typeface="Arial"/>
                        </a:rPr>
                        <a:t>Inode #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Inode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1" strike="noStrike" spc="-1">
                          <a:latin typeface="Arial"/>
                        </a:rPr>
                        <a:t>Ptr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CMakeLists.txt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204f2d5913e5...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README.md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b735a6e5d34e...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docs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ce99e711710e...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install.sh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&lt;none&gt;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src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Ubuntu Mono"/>
                        </a:rPr>
                        <a:t>028f5416cfc0...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strike="noStrike" spc="-1">
                          <a:latin typeface="Arial"/>
                        </a:rPr>
                        <a:t>217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74" name="CustomShape 5"/>
          <p:cNvSpPr/>
          <p:nvPr/>
        </p:nvSpPr>
        <p:spPr>
          <a:xfrm>
            <a:off x="8138160" y="56692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</p:txBody>
      </p:sp>
      <p:sp>
        <p:nvSpPr>
          <p:cNvPr id="1575" name="CustomShape 6"/>
          <p:cNvSpPr/>
          <p:nvPr/>
        </p:nvSpPr>
        <p:spPr>
          <a:xfrm>
            <a:off x="8138160" y="30175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76" name="CustomShape 7"/>
          <p:cNvSpPr/>
          <p:nvPr/>
        </p:nvSpPr>
        <p:spPr>
          <a:xfrm>
            <a:off x="8138160" y="429768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</p:txBody>
      </p:sp>
      <p:sp>
        <p:nvSpPr>
          <p:cNvPr id="1577" name="Line 8"/>
          <p:cNvSpPr/>
          <p:nvPr/>
        </p:nvSpPr>
        <p:spPr>
          <a:xfrm flipV="1">
            <a:off x="6309360" y="4480560"/>
            <a:ext cx="1828800" cy="82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8" name="Line 9"/>
          <p:cNvSpPr/>
          <p:nvPr/>
        </p:nvSpPr>
        <p:spPr>
          <a:xfrm>
            <a:off x="6309360" y="5760720"/>
            <a:ext cx="1828800" cy="9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9" name="Line 10"/>
          <p:cNvSpPr/>
          <p:nvPr/>
        </p:nvSpPr>
        <p:spPr>
          <a:xfrm flipV="1">
            <a:off x="6217920" y="3200400"/>
            <a:ext cx="192024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CustomShape 2"/>
          <p:cNvSpPr/>
          <p:nvPr/>
        </p:nvSpPr>
        <p:spPr>
          <a:xfrm>
            <a:off x="931949" y="3611520"/>
            <a:ext cx="10149840" cy="1188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Linux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3" name="CustomShape 3"/>
          <p:cNvSpPr/>
          <p:nvPr/>
        </p:nvSpPr>
        <p:spPr>
          <a:xfrm>
            <a:off x="840509" y="776880"/>
            <a:ext cx="3566160" cy="1645920"/>
          </a:xfrm>
          <a:custGeom>
            <a:avLst/>
            <a:gdLst/>
            <a:ahLst/>
            <a:cxnLst/>
            <a:rect l="0" t="0" r="r" b="b"/>
            <a:pathLst>
              <a:path w="9907" h="4574">
                <a:moveTo>
                  <a:pt x="762" y="0"/>
                </a:moveTo>
                <a:cubicBezTo>
                  <a:pt x="381" y="0"/>
                  <a:pt x="0" y="381"/>
                  <a:pt x="0" y="762"/>
                </a:cubicBezTo>
                <a:lnTo>
                  <a:pt x="0" y="3810"/>
                </a:lnTo>
                <a:cubicBezTo>
                  <a:pt x="0" y="4191"/>
                  <a:pt x="381" y="4573"/>
                  <a:pt x="762" y="4573"/>
                </a:cubicBezTo>
                <a:lnTo>
                  <a:pt x="9144" y="4573"/>
                </a:lnTo>
                <a:cubicBezTo>
                  <a:pt x="9525" y="4573"/>
                  <a:pt x="9906" y="4191"/>
                  <a:pt x="9906" y="3810"/>
                </a:cubicBezTo>
                <a:lnTo>
                  <a:pt x="9906" y="762"/>
                </a:lnTo>
                <a:cubicBezTo>
                  <a:pt x="9906" y="381"/>
                  <a:pt x="9525" y="0"/>
                  <a:pt x="9144" y="0"/>
                </a:cubicBezTo>
                <a:lnTo>
                  <a:pt x="762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EdenFS</a:t>
            </a:r>
          </a:p>
        </p:txBody>
      </p:sp>
      <p:sp>
        <p:nvSpPr>
          <p:cNvPr id="1184" name="CustomShape 4"/>
          <p:cNvSpPr/>
          <p:nvPr/>
        </p:nvSpPr>
        <p:spPr>
          <a:xfrm rot="5400000">
            <a:off x="3972149" y="1302480"/>
            <a:ext cx="640080" cy="32004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thrift</a:t>
            </a:r>
          </a:p>
        </p:txBody>
      </p:sp>
      <p:sp>
        <p:nvSpPr>
          <p:cNvPr id="1185" name="CustomShape 5"/>
          <p:cNvSpPr/>
          <p:nvPr/>
        </p:nvSpPr>
        <p:spPr>
          <a:xfrm>
            <a:off x="1023389" y="3428640"/>
            <a:ext cx="7315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186" name="Freeform 6"/>
          <p:cNvSpPr/>
          <p:nvPr/>
        </p:nvSpPr>
        <p:spPr>
          <a:xfrm>
            <a:off x="1389149" y="2422800"/>
            <a:ext cx="360" cy="1006200"/>
          </a:xfrm>
          <a:custGeom>
            <a:avLst/>
            <a:gdLst/>
            <a:ahLst/>
            <a:cxnLst/>
            <a:rect l="0" t="0" r="r" b="b"/>
            <a:pathLst>
              <a:path w="1" h="2795">
                <a:moveTo>
                  <a:pt x="0" y="0"/>
                </a:moveTo>
                <a:lnTo>
                  <a:pt x="0" y="2794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187" name="Freeform 7"/>
          <p:cNvSpPr/>
          <p:nvPr/>
        </p:nvSpPr>
        <p:spPr>
          <a:xfrm>
            <a:off x="2212109" y="3794400"/>
            <a:ext cx="3475080" cy="1371960"/>
          </a:xfrm>
          <a:custGeom>
            <a:avLst/>
            <a:gdLst/>
            <a:ahLst/>
            <a:cxnLst/>
            <a:rect l="0" t="0" r="r" b="b"/>
            <a:pathLst>
              <a:path w="9653" h="3811">
                <a:moveTo>
                  <a:pt x="0" y="0"/>
                </a:moveTo>
                <a:cubicBezTo>
                  <a:pt x="4572" y="3810"/>
                  <a:pt x="9652" y="0"/>
                  <a:pt x="9652" y="0"/>
                </a:cubicBezTo>
              </a:path>
            </a:pathLst>
          </a:custGeom>
          <a:ln w="1008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189" name="CustomShape 9"/>
          <p:cNvSpPr/>
          <p:nvPr/>
        </p:nvSpPr>
        <p:spPr>
          <a:xfrm>
            <a:off x="9252989" y="5166000"/>
            <a:ext cx="173736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190" name="Freeform 10"/>
          <p:cNvSpPr/>
          <p:nvPr/>
        </p:nvSpPr>
        <p:spPr>
          <a:xfrm>
            <a:off x="10121669" y="3794400"/>
            <a:ext cx="360" cy="1371960"/>
          </a:xfrm>
          <a:custGeom>
            <a:avLst/>
            <a:gdLst/>
            <a:ahLst/>
            <a:cxnLst/>
            <a:rect l="0" t="0" r="r" b="b"/>
            <a:pathLst>
              <a:path w="1" h="3811">
                <a:moveTo>
                  <a:pt x="0" y="381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191" name="CustomShape 11"/>
          <p:cNvSpPr/>
          <p:nvPr/>
        </p:nvSpPr>
        <p:spPr>
          <a:xfrm>
            <a:off x="9550349" y="342864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/data</a:t>
            </a:r>
          </a:p>
        </p:txBody>
      </p:sp>
      <p:sp>
        <p:nvSpPr>
          <p:cNvPr id="1192" name="CustomShape 12"/>
          <p:cNvSpPr/>
          <p:nvPr/>
        </p:nvSpPr>
        <p:spPr>
          <a:xfrm>
            <a:off x="7424189" y="5166000"/>
            <a:ext cx="173736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193" name="Line 13"/>
          <p:cNvSpPr/>
          <p:nvPr/>
        </p:nvSpPr>
        <p:spPr>
          <a:xfrm flipV="1">
            <a:off x="8292869" y="3794400"/>
            <a:ext cx="0" cy="13716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CustomShape 14"/>
          <p:cNvSpPr/>
          <p:nvPr/>
        </p:nvSpPr>
        <p:spPr>
          <a:xfrm>
            <a:off x="7721549" y="342864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</a:t>
            </a:r>
          </a:p>
        </p:txBody>
      </p:sp>
      <p:sp>
        <p:nvSpPr>
          <p:cNvPr id="1195" name="CustomShape 15"/>
          <p:cNvSpPr/>
          <p:nvPr/>
        </p:nvSpPr>
        <p:spPr>
          <a:xfrm>
            <a:off x="6281189" y="342864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opsfiles</a:t>
            </a:r>
          </a:p>
        </p:txBody>
      </p:sp>
      <p:sp>
        <p:nvSpPr>
          <p:cNvPr id="1196" name="CustomShape 16"/>
          <p:cNvSpPr/>
          <p:nvPr/>
        </p:nvSpPr>
        <p:spPr>
          <a:xfrm>
            <a:off x="3675149" y="342864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fbsource1</a:t>
            </a:r>
          </a:p>
        </p:txBody>
      </p:sp>
      <p:sp>
        <p:nvSpPr>
          <p:cNvPr id="1197" name="CustomShape 17"/>
          <p:cNvSpPr/>
          <p:nvPr/>
        </p:nvSpPr>
        <p:spPr>
          <a:xfrm>
            <a:off x="5001029" y="342864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fbsource2</a:t>
            </a:r>
          </a:p>
        </p:txBody>
      </p:sp>
      <p:sp>
        <p:nvSpPr>
          <p:cNvPr id="1198" name="CustomShape 18"/>
          <p:cNvSpPr/>
          <p:nvPr/>
        </p:nvSpPr>
        <p:spPr>
          <a:xfrm>
            <a:off x="2669309" y="3428640"/>
            <a:ext cx="7315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199" name="CustomShape 19"/>
          <p:cNvSpPr/>
          <p:nvPr/>
        </p:nvSpPr>
        <p:spPr>
          <a:xfrm>
            <a:off x="1846349" y="3428640"/>
            <a:ext cx="7315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200" name="Freeform 20"/>
          <p:cNvSpPr/>
          <p:nvPr/>
        </p:nvSpPr>
        <p:spPr>
          <a:xfrm>
            <a:off x="1480589" y="3794400"/>
            <a:ext cx="5486760" cy="1829160"/>
          </a:xfrm>
          <a:custGeom>
            <a:avLst/>
            <a:gdLst/>
            <a:ahLst/>
            <a:cxnLst/>
            <a:rect l="0" t="0" r="r" b="b"/>
            <a:pathLst>
              <a:path w="15241" h="5081">
                <a:moveTo>
                  <a:pt x="0" y="0"/>
                </a:moveTo>
                <a:cubicBezTo>
                  <a:pt x="6858" y="5080"/>
                  <a:pt x="15240" y="0"/>
                  <a:pt x="15240" y="0"/>
                </a:cubicBezTo>
              </a:path>
            </a:pathLst>
          </a:custGeom>
          <a:ln w="1008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201" name="Freeform 21"/>
          <p:cNvSpPr/>
          <p:nvPr/>
        </p:nvSpPr>
        <p:spPr>
          <a:xfrm>
            <a:off x="3035069" y="3794400"/>
            <a:ext cx="1189080" cy="914760"/>
          </a:xfrm>
          <a:custGeom>
            <a:avLst/>
            <a:gdLst/>
            <a:ahLst/>
            <a:cxnLst/>
            <a:rect l="0" t="0" r="r" b="b"/>
            <a:pathLst>
              <a:path w="3303" h="2541">
                <a:moveTo>
                  <a:pt x="0" y="0"/>
                </a:moveTo>
                <a:cubicBezTo>
                  <a:pt x="1524" y="2540"/>
                  <a:pt x="3302" y="0"/>
                  <a:pt x="3302" y="0"/>
                </a:cubicBezTo>
              </a:path>
            </a:pathLst>
          </a:custGeom>
          <a:ln w="1008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202" name="Freeform 22"/>
          <p:cNvSpPr/>
          <p:nvPr/>
        </p:nvSpPr>
        <p:spPr>
          <a:xfrm>
            <a:off x="2212109" y="2422800"/>
            <a:ext cx="360" cy="1006200"/>
          </a:xfrm>
          <a:custGeom>
            <a:avLst/>
            <a:gdLst/>
            <a:ahLst/>
            <a:cxnLst/>
            <a:rect l="0" t="0" r="r" b="b"/>
            <a:pathLst>
              <a:path w="1" h="2795">
                <a:moveTo>
                  <a:pt x="0" y="0"/>
                </a:moveTo>
                <a:lnTo>
                  <a:pt x="0" y="2794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203" name="Freeform 23"/>
          <p:cNvSpPr/>
          <p:nvPr/>
        </p:nvSpPr>
        <p:spPr>
          <a:xfrm>
            <a:off x="3035069" y="2422800"/>
            <a:ext cx="360" cy="1006200"/>
          </a:xfrm>
          <a:custGeom>
            <a:avLst/>
            <a:gdLst/>
            <a:ahLst/>
            <a:cxnLst/>
            <a:rect l="0" t="0" r="r" b="b"/>
            <a:pathLst>
              <a:path w="1" h="2795">
                <a:moveTo>
                  <a:pt x="0" y="0"/>
                </a:moveTo>
                <a:lnTo>
                  <a:pt x="0" y="2794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1204" name="Freeform 24"/>
          <p:cNvSpPr/>
          <p:nvPr/>
        </p:nvSpPr>
        <p:spPr>
          <a:xfrm>
            <a:off x="4040909" y="2422800"/>
            <a:ext cx="6126840" cy="1006200"/>
          </a:xfrm>
          <a:custGeom>
            <a:avLst/>
            <a:gdLst/>
            <a:ahLst/>
            <a:cxnLst/>
            <a:rect l="0" t="0" r="r" b="b"/>
            <a:pathLst>
              <a:path w="17019" h="2795">
                <a:moveTo>
                  <a:pt x="0" y="0"/>
                </a:moveTo>
                <a:lnTo>
                  <a:pt x="17018" y="2794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CustomShape 1"/>
          <p:cNvSpPr/>
          <p:nvPr/>
        </p:nvSpPr>
        <p:spPr>
          <a:xfrm>
            <a:off x="822960" y="1463040"/>
            <a:ext cx="10332720" cy="5029200"/>
          </a:xfrm>
          <a:custGeom>
            <a:avLst/>
            <a:gdLst/>
            <a:ahLst/>
            <a:cxnLst/>
            <a:rect l="0" t="0" r="r" b="b"/>
            <a:pathLst>
              <a:path w="28704" h="13972">
                <a:moveTo>
                  <a:pt x="2328" y="0"/>
                </a:moveTo>
                <a:cubicBezTo>
                  <a:pt x="1164" y="0"/>
                  <a:pt x="0" y="1164"/>
                  <a:pt x="0" y="2328"/>
                </a:cubicBezTo>
                <a:lnTo>
                  <a:pt x="0" y="11642"/>
                </a:lnTo>
                <a:cubicBezTo>
                  <a:pt x="0" y="12806"/>
                  <a:pt x="1164" y="13971"/>
                  <a:pt x="2328" y="13971"/>
                </a:cubicBezTo>
                <a:lnTo>
                  <a:pt x="26374" y="13971"/>
                </a:lnTo>
                <a:cubicBezTo>
                  <a:pt x="27538" y="13971"/>
                  <a:pt x="28703" y="12806"/>
                  <a:pt x="28703" y="11642"/>
                </a:cubicBezTo>
                <a:lnTo>
                  <a:pt x="28703" y="2328"/>
                </a:lnTo>
                <a:cubicBezTo>
                  <a:pt x="28703" y="1164"/>
                  <a:pt x="27538" y="0"/>
                  <a:pt x="26374" y="0"/>
                </a:cubicBezTo>
                <a:lnTo>
                  <a:pt x="2328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Mercurial</a:t>
            </a:r>
          </a:p>
        </p:txBody>
      </p:sp>
      <p:sp>
        <p:nvSpPr>
          <p:cNvPr id="1583" name="CustomShape 3"/>
          <p:cNvSpPr/>
          <p:nvPr/>
        </p:nvSpPr>
        <p:spPr>
          <a:xfrm>
            <a:off x="5852160" y="2377440"/>
            <a:ext cx="1554480" cy="1737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4" name="CustomShape 4"/>
          <p:cNvSpPr/>
          <p:nvPr/>
        </p:nvSpPr>
        <p:spPr>
          <a:xfrm>
            <a:off x="3931920" y="2377440"/>
            <a:ext cx="1554480" cy="17373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5" name="CustomShape 5"/>
          <p:cNvSpPr/>
          <p:nvPr/>
        </p:nvSpPr>
        <p:spPr>
          <a:xfrm>
            <a:off x="7955280" y="2377440"/>
            <a:ext cx="2286000" cy="11887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</a:t>
            </a:r>
          </a:p>
        </p:txBody>
      </p:sp>
      <p:sp>
        <p:nvSpPr>
          <p:cNvPr id="1586" name="CustomShape 6"/>
          <p:cNvSpPr/>
          <p:nvPr/>
        </p:nvSpPr>
        <p:spPr>
          <a:xfrm>
            <a:off x="1554480" y="23774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context</a:t>
            </a:r>
          </a:p>
        </p:txBody>
      </p:sp>
      <p:sp>
        <p:nvSpPr>
          <p:cNvPr id="1587" name="CustomShape 7"/>
          <p:cNvSpPr/>
          <p:nvPr/>
        </p:nvSpPr>
        <p:spPr>
          <a:xfrm>
            <a:off x="1554480" y="338328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changelog</a:t>
            </a:r>
          </a:p>
        </p:txBody>
      </p:sp>
      <p:sp>
        <p:nvSpPr>
          <p:cNvPr id="1588" name="CustomShape 8"/>
          <p:cNvSpPr/>
          <p:nvPr/>
        </p:nvSpPr>
        <p:spPr>
          <a:xfrm>
            <a:off x="1554480" y="4389120"/>
            <a:ext cx="1645920" cy="7315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revsets</a:t>
            </a:r>
          </a:p>
        </p:txBody>
      </p:sp>
      <p:sp>
        <p:nvSpPr>
          <p:cNvPr id="1589" name="CustomShape 9"/>
          <p:cNvSpPr/>
          <p:nvPr/>
        </p:nvSpPr>
        <p:spPr>
          <a:xfrm>
            <a:off x="1554480" y="5394960"/>
            <a:ext cx="1645920" cy="73152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CustomShape 1"/>
          <p:cNvSpPr/>
          <p:nvPr/>
        </p:nvSpPr>
        <p:spPr>
          <a:xfrm>
            <a:off x="822960" y="1463040"/>
            <a:ext cx="10332720" cy="5029200"/>
          </a:xfrm>
          <a:custGeom>
            <a:avLst/>
            <a:gdLst/>
            <a:ahLst/>
            <a:cxnLst/>
            <a:rect l="0" t="0" r="r" b="b"/>
            <a:pathLst>
              <a:path w="28704" h="13972">
                <a:moveTo>
                  <a:pt x="2328" y="0"/>
                </a:moveTo>
                <a:cubicBezTo>
                  <a:pt x="1164" y="0"/>
                  <a:pt x="0" y="1164"/>
                  <a:pt x="0" y="2328"/>
                </a:cubicBezTo>
                <a:lnTo>
                  <a:pt x="0" y="11642"/>
                </a:lnTo>
                <a:cubicBezTo>
                  <a:pt x="0" y="12806"/>
                  <a:pt x="1164" y="13971"/>
                  <a:pt x="2328" y="13971"/>
                </a:cubicBezTo>
                <a:lnTo>
                  <a:pt x="26374" y="13971"/>
                </a:lnTo>
                <a:cubicBezTo>
                  <a:pt x="27538" y="13971"/>
                  <a:pt x="28703" y="12806"/>
                  <a:pt x="28703" y="11642"/>
                </a:cubicBezTo>
                <a:lnTo>
                  <a:pt x="28703" y="2328"/>
                </a:lnTo>
                <a:cubicBezTo>
                  <a:pt x="28703" y="1164"/>
                  <a:pt x="27538" y="0"/>
                  <a:pt x="26374" y="0"/>
                </a:cubicBezTo>
                <a:lnTo>
                  <a:pt x="2328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Mercurial</a:t>
            </a:r>
          </a:p>
        </p:txBody>
      </p:sp>
      <p:sp>
        <p:nvSpPr>
          <p:cNvPr id="1591" name="CustomShape 2"/>
          <p:cNvSpPr/>
          <p:nvPr/>
        </p:nvSpPr>
        <p:spPr>
          <a:xfrm>
            <a:off x="1371600" y="2103120"/>
            <a:ext cx="2011680" cy="4206240"/>
          </a:xfrm>
          <a:custGeom>
            <a:avLst/>
            <a:gdLst/>
            <a:ahLst/>
            <a:cxnLst/>
            <a:rect l="0" t="0" r="r" b="b"/>
            <a:pathLst>
              <a:path w="5590" h="11685">
                <a:moveTo>
                  <a:pt x="931" y="0"/>
                </a:moveTo>
                <a:cubicBezTo>
                  <a:pt x="465" y="0"/>
                  <a:pt x="0" y="465"/>
                  <a:pt x="0" y="931"/>
                </a:cubicBezTo>
                <a:lnTo>
                  <a:pt x="0" y="10753"/>
                </a:lnTo>
                <a:cubicBezTo>
                  <a:pt x="0" y="11218"/>
                  <a:pt x="465" y="11684"/>
                  <a:pt x="931" y="11684"/>
                </a:cubicBezTo>
                <a:lnTo>
                  <a:pt x="4657" y="11684"/>
                </a:lnTo>
                <a:cubicBezTo>
                  <a:pt x="5123" y="11684"/>
                  <a:pt x="5589" y="11218"/>
                  <a:pt x="5589" y="10753"/>
                </a:cubicBezTo>
                <a:lnTo>
                  <a:pt x="5589" y="931"/>
                </a:lnTo>
                <a:cubicBezTo>
                  <a:pt x="5589" y="465"/>
                  <a:pt x="5123" y="0"/>
                  <a:pt x="4657" y="0"/>
                </a:cubicBezTo>
                <a:lnTo>
                  <a:pt x="931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CustomShape 4"/>
          <p:cNvSpPr/>
          <p:nvPr/>
        </p:nvSpPr>
        <p:spPr>
          <a:xfrm>
            <a:off x="5852160" y="2377440"/>
            <a:ext cx="1554480" cy="1737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4" name="CustomShape 5"/>
          <p:cNvSpPr/>
          <p:nvPr/>
        </p:nvSpPr>
        <p:spPr>
          <a:xfrm>
            <a:off x="3931920" y="2377440"/>
            <a:ext cx="1554480" cy="17373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5" name="CustomShape 6"/>
          <p:cNvSpPr/>
          <p:nvPr/>
        </p:nvSpPr>
        <p:spPr>
          <a:xfrm>
            <a:off x="7955280" y="2377440"/>
            <a:ext cx="2286000" cy="11887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</a:t>
            </a:r>
          </a:p>
        </p:txBody>
      </p:sp>
      <p:sp>
        <p:nvSpPr>
          <p:cNvPr id="1596" name="CustomShape 7"/>
          <p:cNvSpPr/>
          <p:nvPr/>
        </p:nvSpPr>
        <p:spPr>
          <a:xfrm>
            <a:off x="1554480" y="23774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context</a:t>
            </a:r>
          </a:p>
        </p:txBody>
      </p:sp>
      <p:sp>
        <p:nvSpPr>
          <p:cNvPr id="1597" name="CustomShape 8"/>
          <p:cNvSpPr/>
          <p:nvPr/>
        </p:nvSpPr>
        <p:spPr>
          <a:xfrm>
            <a:off x="1554480" y="338328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changelog</a:t>
            </a:r>
          </a:p>
        </p:txBody>
      </p:sp>
      <p:sp>
        <p:nvSpPr>
          <p:cNvPr id="1598" name="CustomShape 9"/>
          <p:cNvSpPr/>
          <p:nvPr/>
        </p:nvSpPr>
        <p:spPr>
          <a:xfrm>
            <a:off x="1554480" y="4389120"/>
            <a:ext cx="1645920" cy="7315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revsets</a:t>
            </a:r>
          </a:p>
        </p:txBody>
      </p:sp>
      <p:sp>
        <p:nvSpPr>
          <p:cNvPr id="1599" name="CustomShape 10"/>
          <p:cNvSpPr/>
          <p:nvPr/>
        </p:nvSpPr>
        <p:spPr>
          <a:xfrm>
            <a:off x="1554480" y="5394960"/>
            <a:ext cx="1645920" cy="73152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etc</a:t>
            </a:r>
          </a:p>
        </p:txBody>
      </p:sp>
      <p:sp>
        <p:nvSpPr>
          <p:cNvPr id="1600" name="CustomShape 11"/>
          <p:cNvSpPr/>
          <p:nvPr/>
        </p:nvSpPr>
        <p:spPr>
          <a:xfrm>
            <a:off x="5942520" y="5138280"/>
            <a:ext cx="411588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70500"/>
              <a:gd name="adj6" fmla="val -60578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Unaffected by Eden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CustomShape 1"/>
          <p:cNvSpPr/>
          <p:nvPr/>
        </p:nvSpPr>
        <p:spPr>
          <a:xfrm>
            <a:off x="822960" y="1463040"/>
            <a:ext cx="10332720" cy="5029200"/>
          </a:xfrm>
          <a:custGeom>
            <a:avLst/>
            <a:gdLst/>
            <a:ahLst/>
            <a:cxnLst/>
            <a:rect l="0" t="0" r="r" b="b"/>
            <a:pathLst>
              <a:path w="28704" h="13972">
                <a:moveTo>
                  <a:pt x="2328" y="0"/>
                </a:moveTo>
                <a:cubicBezTo>
                  <a:pt x="1164" y="0"/>
                  <a:pt x="0" y="1164"/>
                  <a:pt x="0" y="2328"/>
                </a:cubicBezTo>
                <a:lnTo>
                  <a:pt x="0" y="11642"/>
                </a:lnTo>
                <a:cubicBezTo>
                  <a:pt x="0" y="12806"/>
                  <a:pt x="1164" y="13971"/>
                  <a:pt x="2328" y="13971"/>
                </a:cubicBezTo>
                <a:lnTo>
                  <a:pt x="26374" y="13971"/>
                </a:lnTo>
                <a:cubicBezTo>
                  <a:pt x="27538" y="13971"/>
                  <a:pt x="28703" y="12806"/>
                  <a:pt x="28703" y="11642"/>
                </a:cubicBezTo>
                <a:lnTo>
                  <a:pt x="28703" y="2328"/>
                </a:lnTo>
                <a:cubicBezTo>
                  <a:pt x="28703" y="1164"/>
                  <a:pt x="27538" y="0"/>
                  <a:pt x="26374" y="0"/>
                </a:cubicBezTo>
                <a:lnTo>
                  <a:pt x="2328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Mercurial</a:t>
            </a:r>
          </a:p>
        </p:txBody>
      </p:sp>
      <p:sp>
        <p:nvSpPr>
          <p:cNvPr id="1602" name="CustomShape 2"/>
          <p:cNvSpPr/>
          <p:nvPr/>
        </p:nvSpPr>
        <p:spPr>
          <a:xfrm>
            <a:off x="3749040" y="2103120"/>
            <a:ext cx="1920240" cy="2286000"/>
          </a:xfrm>
          <a:custGeom>
            <a:avLst/>
            <a:gdLst/>
            <a:ahLst/>
            <a:cxnLst/>
            <a:rect l="0" t="0" r="r" b="b"/>
            <a:pathLst>
              <a:path w="5336" h="6352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5461"/>
                </a:lnTo>
                <a:cubicBezTo>
                  <a:pt x="0" y="5906"/>
                  <a:pt x="444" y="6351"/>
                  <a:pt x="889" y="6351"/>
                </a:cubicBezTo>
                <a:lnTo>
                  <a:pt x="4445" y="6351"/>
                </a:lnTo>
                <a:cubicBezTo>
                  <a:pt x="4890" y="6351"/>
                  <a:pt x="5335" y="5906"/>
                  <a:pt x="5335" y="5461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4" name="CustomShape 4"/>
          <p:cNvSpPr/>
          <p:nvPr/>
        </p:nvSpPr>
        <p:spPr>
          <a:xfrm>
            <a:off x="5852160" y="2377440"/>
            <a:ext cx="1554480" cy="1737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5" name="CustomShape 5"/>
          <p:cNvSpPr/>
          <p:nvPr/>
        </p:nvSpPr>
        <p:spPr>
          <a:xfrm>
            <a:off x="3931920" y="2377440"/>
            <a:ext cx="1554480" cy="17373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6" name="CustomShape 6"/>
          <p:cNvSpPr/>
          <p:nvPr/>
        </p:nvSpPr>
        <p:spPr>
          <a:xfrm>
            <a:off x="7955280" y="2377440"/>
            <a:ext cx="2286000" cy="11887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</a:t>
            </a:r>
          </a:p>
        </p:txBody>
      </p:sp>
      <p:sp>
        <p:nvSpPr>
          <p:cNvPr id="1607" name="CustomShape 7"/>
          <p:cNvSpPr/>
          <p:nvPr/>
        </p:nvSpPr>
        <p:spPr>
          <a:xfrm>
            <a:off x="1554480" y="23774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context</a:t>
            </a:r>
          </a:p>
        </p:txBody>
      </p:sp>
      <p:sp>
        <p:nvSpPr>
          <p:cNvPr id="1608" name="CustomShape 8"/>
          <p:cNvSpPr/>
          <p:nvPr/>
        </p:nvSpPr>
        <p:spPr>
          <a:xfrm>
            <a:off x="1554480" y="338328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changelog</a:t>
            </a:r>
          </a:p>
        </p:txBody>
      </p:sp>
      <p:sp>
        <p:nvSpPr>
          <p:cNvPr id="1609" name="CustomShape 9"/>
          <p:cNvSpPr/>
          <p:nvPr/>
        </p:nvSpPr>
        <p:spPr>
          <a:xfrm>
            <a:off x="1554480" y="4389120"/>
            <a:ext cx="1645920" cy="7315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revsets</a:t>
            </a:r>
          </a:p>
        </p:txBody>
      </p:sp>
      <p:sp>
        <p:nvSpPr>
          <p:cNvPr id="1610" name="CustomShape 10"/>
          <p:cNvSpPr/>
          <p:nvPr/>
        </p:nvSpPr>
        <p:spPr>
          <a:xfrm>
            <a:off x="1554480" y="5394960"/>
            <a:ext cx="1645920" cy="73152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etc</a:t>
            </a:r>
          </a:p>
        </p:txBody>
      </p:sp>
      <p:sp>
        <p:nvSpPr>
          <p:cNvPr id="1611" name="CustomShape 11"/>
          <p:cNvSpPr/>
          <p:nvPr/>
        </p:nvSpPr>
        <p:spPr>
          <a:xfrm>
            <a:off x="5942520" y="5138280"/>
            <a:ext cx="411588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60462"/>
              <a:gd name="adj6" fmla="val -3275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Unaffected by Eden</a:t>
            </a:r>
          </a:p>
          <a:p>
            <a:pPr algn="ctr"/>
            <a:r>
              <a:rPr lang="en-US" sz="1800" b="0" strike="noStrike" spc="-1">
                <a:latin typeface="Arial"/>
              </a:rPr>
              <a:t>Lives in ~/local/eden-repos/&lt;repo&gt;/.hg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CustomShape 1"/>
          <p:cNvSpPr/>
          <p:nvPr/>
        </p:nvSpPr>
        <p:spPr>
          <a:xfrm>
            <a:off x="822960" y="1463040"/>
            <a:ext cx="10332720" cy="5029200"/>
          </a:xfrm>
          <a:custGeom>
            <a:avLst/>
            <a:gdLst/>
            <a:ahLst/>
            <a:cxnLst/>
            <a:rect l="0" t="0" r="r" b="b"/>
            <a:pathLst>
              <a:path w="28704" h="13972">
                <a:moveTo>
                  <a:pt x="2328" y="0"/>
                </a:moveTo>
                <a:cubicBezTo>
                  <a:pt x="1164" y="0"/>
                  <a:pt x="0" y="1164"/>
                  <a:pt x="0" y="2328"/>
                </a:cubicBezTo>
                <a:lnTo>
                  <a:pt x="0" y="11642"/>
                </a:lnTo>
                <a:cubicBezTo>
                  <a:pt x="0" y="12806"/>
                  <a:pt x="1164" y="13971"/>
                  <a:pt x="2328" y="13971"/>
                </a:cubicBezTo>
                <a:lnTo>
                  <a:pt x="26374" y="13971"/>
                </a:lnTo>
                <a:cubicBezTo>
                  <a:pt x="27538" y="13971"/>
                  <a:pt x="28703" y="12806"/>
                  <a:pt x="28703" y="11642"/>
                </a:cubicBezTo>
                <a:lnTo>
                  <a:pt x="28703" y="2328"/>
                </a:lnTo>
                <a:cubicBezTo>
                  <a:pt x="28703" y="1164"/>
                  <a:pt x="27538" y="0"/>
                  <a:pt x="26374" y="0"/>
                </a:cubicBezTo>
                <a:lnTo>
                  <a:pt x="2328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Mercurial</a:t>
            </a:r>
          </a:p>
        </p:txBody>
      </p:sp>
      <p:sp>
        <p:nvSpPr>
          <p:cNvPr id="1613" name="CustomShape 2"/>
          <p:cNvSpPr/>
          <p:nvPr/>
        </p:nvSpPr>
        <p:spPr>
          <a:xfrm>
            <a:off x="5669280" y="2103120"/>
            <a:ext cx="1920240" cy="2286000"/>
          </a:xfrm>
          <a:custGeom>
            <a:avLst/>
            <a:gdLst/>
            <a:ahLst/>
            <a:cxnLst/>
            <a:rect l="0" t="0" r="r" b="b"/>
            <a:pathLst>
              <a:path w="5336" h="6352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5461"/>
                </a:lnTo>
                <a:cubicBezTo>
                  <a:pt x="0" y="5906"/>
                  <a:pt x="444" y="6351"/>
                  <a:pt x="889" y="6351"/>
                </a:cubicBezTo>
                <a:lnTo>
                  <a:pt x="4445" y="6351"/>
                </a:lnTo>
                <a:cubicBezTo>
                  <a:pt x="4890" y="6351"/>
                  <a:pt x="5335" y="5906"/>
                  <a:pt x="5335" y="5461"/>
                </a:cubicBezTo>
                <a:lnTo>
                  <a:pt x="5335" y="889"/>
                </a:lnTo>
                <a:cubicBezTo>
                  <a:pt x="5335" y="444"/>
                  <a:pt x="4890" y="0"/>
                  <a:pt x="4445" y="0"/>
                </a:cubicBezTo>
                <a:lnTo>
                  <a:pt x="889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5" name="CustomShape 4"/>
          <p:cNvSpPr/>
          <p:nvPr/>
        </p:nvSpPr>
        <p:spPr>
          <a:xfrm>
            <a:off x="5852160" y="2377440"/>
            <a:ext cx="1554480" cy="1737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6" name="CustomShape 5"/>
          <p:cNvSpPr/>
          <p:nvPr/>
        </p:nvSpPr>
        <p:spPr>
          <a:xfrm>
            <a:off x="3931920" y="2377440"/>
            <a:ext cx="1554480" cy="17373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7" name="CustomShape 6"/>
          <p:cNvSpPr/>
          <p:nvPr/>
        </p:nvSpPr>
        <p:spPr>
          <a:xfrm>
            <a:off x="7955280" y="2377440"/>
            <a:ext cx="2286000" cy="11887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</a:t>
            </a:r>
          </a:p>
        </p:txBody>
      </p:sp>
      <p:sp>
        <p:nvSpPr>
          <p:cNvPr id="1618" name="CustomShape 7"/>
          <p:cNvSpPr/>
          <p:nvPr/>
        </p:nvSpPr>
        <p:spPr>
          <a:xfrm>
            <a:off x="1554480" y="23774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context</a:t>
            </a:r>
          </a:p>
        </p:txBody>
      </p:sp>
      <p:sp>
        <p:nvSpPr>
          <p:cNvPr id="1619" name="CustomShape 8"/>
          <p:cNvSpPr/>
          <p:nvPr/>
        </p:nvSpPr>
        <p:spPr>
          <a:xfrm>
            <a:off x="1554480" y="338328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changelog</a:t>
            </a:r>
          </a:p>
        </p:txBody>
      </p:sp>
      <p:sp>
        <p:nvSpPr>
          <p:cNvPr id="1620" name="CustomShape 9"/>
          <p:cNvSpPr/>
          <p:nvPr/>
        </p:nvSpPr>
        <p:spPr>
          <a:xfrm>
            <a:off x="1554480" y="4389120"/>
            <a:ext cx="1645920" cy="7315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revsets</a:t>
            </a:r>
          </a:p>
        </p:txBody>
      </p:sp>
      <p:sp>
        <p:nvSpPr>
          <p:cNvPr id="1621" name="CustomShape 10"/>
          <p:cNvSpPr/>
          <p:nvPr/>
        </p:nvSpPr>
        <p:spPr>
          <a:xfrm>
            <a:off x="1554480" y="5394960"/>
            <a:ext cx="1645920" cy="73152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etc</a:t>
            </a:r>
          </a:p>
        </p:txBody>
      </p:sp>
      <p:sp>
        <p:nvSpPr>
          <p:cNvPr id="1622" name="CustomShape 11"/>
          <p:cNvSpPr/>
          <p:nvPr/>
        </p:nvSpPr>
        <p:spPr>
          <a:xfrm>
            <a:off x="5942520" y="5138280"/>
            <a:ext cx="411588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64930"/>
              <a:gd name="adj6" fmla="val 5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Transparently uses Eden</a:t>
            </a:r>
          </a:p>
          <a:p>
            <a:pPr algn="ctr"/>
            <a:r>
              <a:rPr lang="en-US" sz="1800" b="0" strike="noStrike" spc="-1">
                <a:latin typeface="Arial"/>
              </a:rPr>
              <a:t>via normal filesystem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CustomShape 1"/>
          <p:cNvSpPr/>
          <p:nvPr/>
        </p:nvSpPr>
        <p:spPr>
          <a:xfrm>
            <a:off x="822960" y="1463040"/>
            <a:ext cx="10332720" cy="5029200"/>
          </a:xfrm>
          <a:custGeom>
            <a:avLst/>
            <a:gdLst/>
            <a:ahLst/>
            <a:cxnLst/>
            <a:rect l="0" t="0" r="r" b="b"/>
            <a:pathLst>
              <a:path w="28704" h="13972">
                <a:moveTo>
                  <a:pt x="2328" y="0"/>
                </a:moveTo>
                <a:cubicBezTo>
                  <a:pt x="1164" y="0"/>
                  <a:pt x="0" y="1164"/>
                  <a:pt x="0" y="2328"/>
                </a:cubicBezTo>
                <a:lnTo>
                  <a:pt x="0" y="11642"/>
                </a:lnTo>
                <a:cubicBezTo>
                  <a:pt x="0" y="12806"/>
                  <a:pt x="1164" y="13971"/>
                  <a:pt x="2328" y="13971"/>
                </a:cubicBezTo>
                <a:lnTo>
                  <a:pt x="26374" y="13971"/>
                </a:lnTo>
                <a:cubicBezTo>
                  <a:pt x="27538" y="13971"/>
                  <a:pt x="28703" y="12806"/>
                  <a:pt x="28703" y="11642"/>
                </a:cubicBezTo>
                <a:lnTo>
                  <a:pt x="28703" y="2328"/>
                </a:lnTo>
                <a:cubicBezTo>
                  <a:pt x="28703" y="1164"/>
                  <a:pt x="27538" y="0"/>
                  <a:pt x="26374" y="0"/>
                </a:cubicBezTo>
                <a:lnTo>
                  <a:pt x="2328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Mercurial</a:t>
            </a:r>
          </a:p>
        </p:txBody>
      </p:sp>
      <p:sp>
        <p:nvSpPr>
          <p:cNvPr id="1624" name="CustomShape 2"/>
          <p:cNvSpPr/>
          <p:nvPr/>
        </p:nvSpPr>
        <p:spPr>
          <a:xfrm>
            <a:off x="7772400" y="2194560"/>
            <a:ext cx="2651760" cy="1554480"/>
          </a:xfrm>
          <a:custGeom>
            <a:avLst/>
            <a:gdLst/>
            <a:ahLst/>
            <a:cxnLst/>
            <a:rect l="0" t="0" r="r" b="b"/>
            <a:pathLst>
              <a:path w="736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6647" y="4319"/>
                </a:lnTo>
                <a:cubicBezTo>
                  <a:pt x="7007" y="4319"/>
                  <a:pt x="7367" y="3959"/>
                  <a:pt x="7367" y="3599"/>
                </a:cubicBezTo>
                <a:lnTo>
                  <a:pt x="7367" y="719"/>
                </a:lnTo>
                <a:cubicBezTo>
                  <a:pt x="7367" y="359"/>
                  <a:pt x="7007" y="0"/>
                  <a:pt x="6647" y="0"/>
                </a:cubicBezTo>
                <a:lnTo>
                  <a:pt x="719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6" name="CustomShape 4"/>
          <p:cNvSpPr/>
          <p:nvPr/>
        </p:nvSpPr>
        <p:spPr>
          <a:xfrm>
            <a:off x="5852160" y="2377440"/>
            <a:ext cx="1554480" cy="1737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7" name="CustomShape 5"/>
          <p:cNvSpPr/>
          <p:nvPr/>
        </p:nvSpPr>
        <p:spPr>
          <a:xfrm>
            <a:off x="3931920" y="2377440"/>
            <a:ext cx="1554480" cy="17373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svfs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8" name="CustomShape 6"/>
          <p:cNvSpPr/>
          <p:nvPr/>
        </p:nvSpPr>
        <p:spPr>
          <a:xfrm>
            <a:off x="7955280" y="2377440"/>
            <a:ext cx="2286000" cy="118872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</a:t>
            </a:r>
          </a:p>
        </p:txBody>
      </p:sp>
      <p:sp>
        <p:nvSpPr>
          <p:cNvPr id="1629" name="CustomShape 7"/>
          <p:cNvSpPr/>
          <p:nvPr/>
        </p:nvSpPr>
        <p:spPr>
          <a:xfrm>
            <a:off x="1554480" y="2377440"/>
            <a:ext cx="1645920" cy="73152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context</a:t>
            </a:r>
          </a:p>
        </p:txBody>
      </p:sp>
      <p:sp>
        <p:nvSpPr>
          <p:cNvPr id="1630" name="CustomShape 8"/>
          <p:cNvSpPr/>
          <p:nvPr/>
        </p:nvSpPr>
        <p:spPr>
          <a:xfrm>
            <a:off x="1554480" y="3383280"/>
            <a:ext cx="1645920" cy="7315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changelog</a:t>
            </a:r>
          </a:p>
        </p:txBody>
      </p:sp>
      <p:sp>
        <p:nvSpPr>
          <p:cNvPr id="1631" name="CustomShape 9"/>
          <p:cNvSpPr/>
          <p:nvPr/>
        </p:nvSpPr>
        <p:spPr>
          <a:xfrm>
            <a:off x="1554480" y="4389120"/>
            <a:ext cx="1645920" cy="7315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revsets</a:t>
            </a:r>
          </a:p>
        </p:txBody>
      </p:sp>
      <p:sp>
        <p:nvSpPr>
          <p:cNvPr id="1632" name="CustomShape 10"/>
          <p:cNvSpPr/>
          <p:nvPr/>
        </p:nvSpPr>
        <p:spPr>
          <a:xfrm>
            <a:off x="1554480" y="5394960"/>
            <a:ext cx="1645920" cy="73152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etc</a:t>
            </a:r>
          </a:p>
        </p:txBody>
      </p:sp>
      <p:sp>
        <p:nvSpPr>
          <p:cNvPr id="1633" name="CustomShape 11"/>
          <p:cNvSpPr/>
          <p:nvPr/>
        </p:nvSpPr>
        <p:spPr>
          <a:xfrm>
            <a:off x="5942520" y="5138280"/>
            <a:ext cx="411588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124097"/>
              <a:gd name="adj6" fmla="val 598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Dirstate is Eden-aware</a:t>
            </a:r>
          </a:p>
          <a:p>
            <a:pPr algn="ctr"/>
            <a:r>
              <a:rPr lang="en-US" sz="1800" b="0" strike="noStrike" spc="-1">
                <a:latin typeface="Arial"/>
              </a:rPr>
              <a:t>Communicates with Eden via thrift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CustomShape 3"/>
          <p:cNvSpPr/>
          <p:nvPr/>
        </p:nvSpPr>
        <p:spPr>
          <a:xfrm>
            <a:off x="2560320" y="310896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204f2d...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1" name="CustomShape 4"/>
          <p:cNvSpPr/>
          <p:nvPr/>
        </p:nvSpPr>
        <p:spPr>
          <a:xfrm>
            <a:off x="2560320" y="201168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  <a:p>
            <a:pPr algn="ctr"/>
            <a:r>
              <a:rPr lang="en-US" sz="1800" b="0" strike="noStrike" spc="-1">
                <a:latin typeface="Arial"/>
              </a:rPr>
              <a:t>&lt;none&gt;</a:t>
            </a:r>
          </a:p>
        </p:txBody>
      </p:sp>
      <p:sp>
        <p:nvSpPr>
          <p:cNvPr id="1642" name="CustomShape 5"/>
          <p:cNvSpPr/>
          <p:nvPr/>
        </p:nvSpPr>
        <p:spPr>
          <a:xfrm>
            <a:off x="1188720" y="310896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  <a:p>
            <a:pPr algn="ctr"/>
            <a:r>
              <a:rPr lang="en-US" sz="1800" b="0" strike="noStrike" spc="-1">
                <a:latin typeface="Arial"/>
              </a:rPr>
              <a:t>&lt;none&gt;</a:t>
            </a:r>
          </a:p>
        </p:txBody>
      </p:sp>
      <p:sp>
        <p:nvSpPr>
          <p:cNvPr id="1643" name="CustomShape 6"/>
          <p:cNvSpPr/>
          <p:nvPr/>
        </p:nvSpPr>
        <p:spPr>
          <a:xfrm>
            <a:off x="365760" y="43891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028f54...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4" name="CustomShape 7"/>
          <p:cNvSpPr/>
          <p:nvPr/>
        </p:nvSpPr>
        <p:spPr>
          <a:xfrm>
            <a:off x="3108960" y="438912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  <a:p>
            <a:pPr algn="ctr"/>
            <a:r>
              <a:rPr lang="en-US" sz="1800" b="0" strike="noStrike" spc="-1">
                <a:latin typeface="Arial"/>
              </a:rPr>
              <a:t>&lt;none&gt;</a:t>
            </a:r>
          </a:p>
        </p:txBody>
      </p:sp>
      <p:sp>
        <p:nvSpPr>
          <p:cNvPr id="1645" name="CustomShape 8"/>
          <p:cNvSpPr/>
          <p:nvPr/>
        </p:nvSpPr>
        <p:spPr>
          <a:xfrm>
            <a:off x="1737360" y="438912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c56ac1...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6" name="CustomShape 9"/>
          <p:cNvSpPr/>
          <p:nvPr/>
        </p:nvSpPr>
        <p:spPr>
          <a:xfrm>
            <a:off x="457200" y="5577840"/>
            <a:ext cx="1188720" cy="5486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FileInode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1f64f3...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1647" name="Line 10"/>
          <p:cNvCxnSpPr>
            <a:stCxn id="1641" idx="2"/>
            <a:endCxn id="1642" idx="0"/>
          </p:cNvCxnSpPr>
          <p:nvPr/>
        </p:nvCxnSpPr>
        <p:spPr>
          <a:xfrm flipH="1">
            <a:off x="1783080" y="2560320"/>
            <a:ext cx="13719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48" name="Line 11"/>
          <p:cNvCxnSpPr>
            <a:stCxn id="1641" idx="2"/>
            <a:endCxn id="1640" idx="0"/>
          </p:cNvCxnSpPr>
          <p:nvPr/>
        </p:nvCxnSpPr>
        <p:spPr>
          <a:xfrm>
            <a:off x="3154680" y="2560320"/>
            <a:ext cx="3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49" name="Line 12"/>
          <p:cNvCxnSpPr>
            <a:stCxn id="1641" idx="2"/>
          </p:cNvCxnSpPr>
          <p:nvPr/>
        </p:nvCxnSpPr>
        <p:spPr>
          <a:xfrm>
            <a:off x="3154680" y="2560320"/>
            <a:ext cx="13719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0" name="Line 13"/>
          <p:cNvCxnSpPr>
            <a:stCxn id="1645" idx="2"/>
          </p:cNvCxnSpPr>
          <p:nvPr/>
        </p:nvCxnSpPr>
        <p:spPr>
          <a:xfrm>
            <a:off x="2331720" y="4937760"/>
            <a:ext cx="1056960" cy="584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1" name="Line 14"/>
          <p:cNvCxnSpPr>
            <a:stCxn id="1645" idx="2"/>
            <a:endCxn id="1646" idx="0"/>
          </p:cNvCxnSpPr>
          <p:nvPr/>
        </p:nvCxnSpPr>
        <p:spPr>
          <a:xfrm flipH="1">
            <a:off x="1051560" y="4937760"/>
            <a:ext cx="1280520" cy="64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2" name="Line 15"/>
          <p:cNvCxnSpPr>
            <a:stCxn id="1645" idx="2"/>
          </p:cNvCxnSpPr>
          <p:nvPr/>
        </p:nvCxnSpPr>
        <p:spPr>
          <a:xfrm>
            <a:off x="2331720" y="4937760"/>
            <a:ext cx="32040" cy="596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53" name="CustomShape 16"/>
          <p:cNvSpPr/>
          <p:nvPr/>
        </p:nvSpPr>
        <p:spPr>
          <a:xfrm>
            <a:off x="3931920" y="3108960"/>
            <a:ext cx="1188720" cy="5486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TreeInode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ce99e7...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1654" name="Line 17"/>
          <p:cNvCxnSpPr>
            <a:stCxn id="1642" idx="2"/>
            <a:endCxn id="1643" idx="0"/>
          </p:cNvCxnSpPr>
          <p:nvPr/>
        </p:nvCxnSpPr>
        <p:spPr>
          <a:xfrm flipH="1">
            <a:off x="960120" y="3657600"/>
            <a:ext cx="82332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5" name="Line 18"/>
          <p:cNvCxnSpPr>
            <a:stCxn id="1642" idx="2"/>
            <a:endCxn id="1645" idx="0"/>
          </p:cNvCxnSpPr>
          <p:nvPr/>
        </p:nvCxnSpPr>
        <p:spPr>
          <a:xfrm>
            <a:off x="1783080" y="3657600"/>
            <a:ext cx="5490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6" name="Line 19"/>
          <p:cNvCxnSpPr>
            <a:stCxn id="1642" idx="2"/>
            <a:endCxn id="1644" idx="0"/>
          </p:cNvCxnSpPr>
          <p:nvPr/>
        </p:nvCxnSpPr>
        <p:spPr>
          <a:xfrm>
            <a:off x="1783080" y="3657600"/>
            <a:ext cx="19206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57" name="Line 20"/>
          <p:cNvCxnSpPr>
            <a:stCxn id="1653" idx="2"/>
          </p:cNvCxnSpPr>
          <p:nvPr/>
        </p:nvCxnSpPr>
        <p:spPr>
          <a:xfrm>
            <a:off x="4526280" y="3657600"/>
            <a:ext cx="839520" cy="73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58" name="CustomShape 21"/>
          <p:cNvSpPr/>
          <p:nvPr/>
        </p:nvSpPr>
        <p:spPr>
          <a:xfrm>
            <a:off x="8533440" y="310896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204f2d...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9" name="CustomShape 22"/>
          <p:cNvSpPr/>
          <p:nvPr/>
        </p:nvSpPr>
        <p:spPr>
          <a:xfrm>
            <a:off x="8533440" y="2011680"/>
            <a:ext cx="1188720" cy="5486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980bdf...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0" name="CustomShape 23"/>
          <p:cNvSpPr/>
          <p:nvPr/>
        </p:nvSpPr>
        <p:spPr>
          <a:xfrm>
            <a:off x="7161840" y="3108960"/>
            <a:ext cx="1188720" cy="5486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4d1997...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1" name="CustomShape 24"/>
          <p:cNvSpPr/>
          <p:nvPr/>
        </p:nvSpPr>
        <p:spPr>
          <a:xfrm>
            <a:off x="6338880" y="438912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028f54...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2" name="CustomShape 25"/>
          <p:cNvSpPr/>
          <p:nvPr/>
        </p:nvSpPr>
        <p:spPr>
          <a:xfrm>
            <a:off x="9082080" y="438912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8e0abe...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3" name="CustomShape 26"/>
          <p:cNvSpPr/>
          <p:nvPr/>
        </p:nvSpPr>
        <p:spPr>
          <a:xfrm>
            <a:off x="7710480" y="4389120"/>
            <a:ext cx="1188720" cy="5486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c56ac1...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4" name="CustomShape 27"/>
          <p:cNvSpPr/>
          <p:nvPr/>
        </p:nvSpPr>
        <p:spPr>
          <a:xfrm>
            <a:off x="6430320" y="557784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c7b4d5...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1665" name="Line 28"/>
          <p:cNvCxnSpPr>
            <a:stCxn id="1659" idx="2"/>
            <a:endCxn id="1660" idx="0"/>
          </p:cNvCxnSpPr>
          <p:nvPr/>
        </p:nvCxnSpPr>
        <p:spPr>
          <a:xfrm flipH="1">
            <a:off x="7756200" y="2560320"/>
            <a:ext cx="13719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66" name="Line 29"/>
          <p:cNvCxnSpPr>
            <a:stCxn id="1659" idx="2"/>
            <a:endCxn id="1658" idx="0"/>
          </p:cNvCxnSpPr>
          <p:nvPr/>
        </p:nvCxnSpPr>
        <p:spPr>
          <a:xfrm>
            <a:off x="9127800" y="2560320"/>
            <a:ext cx="3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67" name="Line 30"/>
          <p:cNvCxnSpPr>
            <a:stCxn id="1659" idx="2"/>
          </p:cNvCxnSpPr>
          <p:nvPr/>
        </p:nvCxnSpPr>
        <p:spPr>
          <a:xfrm>
            <a:off x="9127800" y="2560320"/>
            <a:ext cx="1371960" cy="549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68" name="Line 31"/>
          <p:cNvCxnSpPr>
            <a:stCxn id="1663" idx="2"/>
          </p:cNvCxnSpPr>
          <p:nvPr/>
        </p:nvCxnSpPr>
        <p:spPr>
          <a:xfrm>
            <a:off x="8304840" y="4937760"/>
            <a:ext cx="1433880" cy="64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69" name="Line 32"/>
          <p:cNvCxnSpPr>
            <a:stCxn id="1663" idx="2"/>
            <a:endCxn id="1664" idx="0"/>
          </p:cNvCxnSpPr>
          <p:nvPr/>
        </p:nvCxnSpPr>
        <p:spPr>
          <a:xfrm flipH="1">
            <a:off x="7024680" y="4937760"/>
            <a:ext cx="1280520" cy="64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70" name="Line 33"/>
          <p:cNvCxnSpPr>
            <a:stCxn id="1663" idx="2"/>
          </p:cNvCxnSpPr>
          <p:nvPr/>
        </p:nvCxnSpPr>
        <p:spPr>
          <a:xfrm>
            <a:off x="8304840" y="4937760"/>
            <a:ext cx="62280" cy="64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71" name="CustomShape 34"/>
          <p:cNvSpPr/>
          <p:nvPr/>
        </p:nvSpPr>
        <p:spPr>
          <a:xfrm>
            <a:off x="9905040" y="3108960"/>
            <a:ext cx="1188720" cy="5486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ce99e7...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1672" name="Line 35"/>
          <p:cNvCxnSpPr>
            <a:stCxn id="1660" idx="2"/>
            <a:endCxn id="1661" idx="0"/>
          </p:cNvCxnSpPr>
          <p:nvPr/>
        </p:nvCxnSpPr>
        <p:spPr>
          <a:xfrm flipH="1">
            <a:off x="6933240" y="3657600"/>
            <a:ext cx="82332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73" name="Line 36"/>
          <p:cNvCxnSpPr>
            <a:stCxn id="1660" idx="2"/>
            <a:endCxn id="1663" idx="0"/>
          </p:cNvCxnSpPr>
          <p:nvPr/>
        </p:nvCxnSpPr>
        <p:spPr>
          <a:xfrm>
            <a:off x="7756200" y="3657600"/>
            <a:ext cx="5490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74" name="Line 37"/>
          <p:cNvCxnSpPr>
            <a:stCxn id="1660" idx="2"/>
            <a:endCxn id="1662" idx="0"/>
          </p:cNvCxnSpPr>
          <p:nvPr/>
        </p:nvCxnSpPr>
        <p:spPr>
          <a:xfrm>
            <a:off x="7756200" y="3657600"/>
            <a:ext cx="19206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75" name="Line 38"/>
          <p:cNvCxnSpPr>
            <a:stCxn id="1671" idx="2"/>
          </p:cNvCxnSpPr>
          <p:nvPr/>
        </p:nvCxnSpPr>
        <p:spPr>
          <a:xfrm>
            <a:off x="10499400" y="3657600"/>
            <a:ext cx="793800" cy="731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76" name="CustomShape 39"/>
          <p:cNvSpPr/>
          <p:nvPr/>
        </p:nvSpPr>
        <p:spPr>
          <a:xfrm>
            <a:off x="10698480" y="438912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5f219f...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7" name="CustomShape 40"/>
          <p:cNvSpPr/>
          <p:nvPr/>
        </p:nvSpPr>
        <p:spPr>
          <a:xfrm>
            <a:off x="9144000" y="5577840"/>
            <a:ext cx="1188720" cy="5486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Ubuntu Mono"/>
              </a:rPr>
              <a:t>b653d7...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8" name="CustomShape 41"/>
          <p:cNvSpPr/>
          <p:nvPr/>
        </p:nvSpPr>
        <p:spPr>
          <a:xfrm>
            <a:off x="7772400" y="5577840"/>
            <a:ext cx="1188720" cy="5486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  <a:p>
            <a:pPr algn="ctr"/>
            <a:r>
              <a:rPr lang="en-US" sz="1800" b="0" strike="noStrike" spc="-1">
                <a:latin typeface="Ubuntu Mono"/>
              </a:rPr>
              <a:t>4aa1a8...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CustomShape 2"/>
          <p:cNvSpPr/>
          <p:nvPr/>
        </p:nvSpPr>
        <p:spPr>
          <a:xfrm>
            <a:off x="3056400" y="1880280"/>
            <a:ext cx="962280" cy="44604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204f2d...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1" name="CustomShape 3"/>
          <p:cNvSpPr/>
          <p:nvPr/>
        </p:nvSpPr>
        <p:spPr>
          <a:xfrm>
            <a:off x="3056400" y="1015200"/>
            <a:ext cx="962280" cy="4363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980bdf...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2" name="CustomShape 4"/>
          <p:cNvSpPr/>
          <p:nvPr/>
        </p:nvSpPr>
        <p:spPr>
          <a:xfrm>
            <a:off x="1940040" y="1880280"/>
            <a:ext cx="968400" cy="4460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4d1997...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3" name="CustomShape 5"/>
          <p:cNvSpPr/>
          <p:nvPr/>
        </p:nvSpPr>
        <p:spPr>
          <a:xfrm>
            <a:off x="1280160" y="2904120"/>
            <a:ext cx="958320" cy="432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028f54...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4" name="CustomShape 6"/>
          <p:cNvSpPr/>
          <p:nvPr/>
        </p:nvSpPr>
        <p:spPr>
          <a:xfrm>
            <a:off x="3502440" y="2904120"/>
            <a:ext cx="962280" cy="432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8e0abe...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5" name="CustomShape 7"/>
          <p:cNvSpPr/>
          <p:nvPr/>
        </p:nvSpPr>
        <p:spPr>
          <a:xfrm>
            <a:off x="2385360" y="2904120"/>
            <a:ext cx="962280" cy="4327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c56ac1...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6" name="CustomShape 8"/>
          <p:cNvSpPr/>
          <p:nvPr/>
        </p:nvSpPr>
        <p:spPr>
          <a:xfrm>
            <a:off x="1351800" y="3841560"/>
            <a:ext cx="959400" cy="4377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c7b4d5...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687" name="Line 9"/>
          <p:cNvCxnSpPr>
            <a:stCxn id="1681" idx="2"/>
            <a:endCxn id="1682" idx="0"/>
          </p:cNvCxnSpPr>
          <p:nvPr/>
        </p:nvCxnSpPr>
        <p:spPr>
          <a:xfrm flipH="1">
            <a:off x="2424240" y="1451520"/>
            <a:ext cx="1113480" cy="429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88" name="Line 10"/>
          <p:cNvCxnSpPr>
            <a:stCxn id="1681" idx="2"/>
            <a:endCxn id="1680" idx="0"/>
          </p:cNvCxnSpPr>
          <p:nvPr/>
        </p:nvCxnSpPr>
        <p:spPr>
          <a:xfrm>
            <a:off x="3537360" y="1451520"/>
            <a:ext cx="360" cy="429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89" name="Line 11"/>
          <p:cNvCxnSpPr>
            <a:stCxn id="1681" idx="2"/>
          </p:cNvCxnSpPr>
          <p:nvPr/>
        </p:nvCxnSpPr>
        <p:spPr>
          <a:xfrm>
            <a:off x="3537360" y="1451520"/>
            <a:ext cx="1104120" cy="429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0" name="Line 12"/>
          <p:cNvCxnSpPr>
            <a:stCxn id="1685" idx="2"/>
          </p:cNvCxnSpPr>
          <p:nvPr/>
        </p:nvCxnSpPr>
        <p:spPr>
          <a:xfrm>
            <a:off x="2866320" y="3336840"/>
            <a:ext cx="116064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1" name="Line 13"/>
          <p:cNvCxnSpPr>
            <a:stCxn id="1685" idx="2"/>
            <a:endCxn id="1686" idx="0"/>
          </p:cNvCxnSpPr>
          <p:nvPr/>
        </p:nvCxnSpPr>
        <p:spPr>
          <a:xfrm flipH="1">
            <a:off x="1831320" y="3336840"/>
            <a:ext cx="103536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2" name="Line 14"/>
          <p:cNvCxnSpPr>
            <a:stCxn id="1685" idx="2"/>
          </p:cNvCxnSpPr>
          <p:nvPr/>
        </p:nvCxnSpPr>
        <p:spPr>
          <a:xfrm>
            <a:off x="2866320" y="3336840"/>
            <a:ext cx="5652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93" name="CustomShape 15"/>
          <p:cNvSpPr/>
          <p:nvPr/>
        </p:nvSpPr>
        <p:spPr>
          <a:xfrm>
            <a:off x="4161600" y="1880280"/>
            <a:ext cx="959040" cy="4460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ce99e7...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694" name="Line 16"/>
          <p:cNvCxnSpPr>
            <a:stCxn id="1682" idx="2"/>
            <a:endCxn id="1683" idx="0"/>
          </p:cNvCxnSpPr>
          <p:nvPr/>
        </p:nvCxnSpPr>
        <p:spPr>
          <a:xfrm flipH="1">
            <a:off x="1759320" y="2326320"/>
            <a:ext cx="66528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5" name="Line 17"/>
          <p:cNvCxnSpPr>
            <a:stCxn id="1682" idx="2"/>
            <a:endCxn id="1685" idx="0"/>
          </p:cNvCxnSpPr>
          <p:nvPr/>
        </p:nvCxnSpPr>
        <p:spPr>
          <a:xfrm>
            <a:off x="2424240" y="2326320"/>
            <a:ext cx="44244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6" name="Line 18"/>
          <p:cNvCxnSpPr>
            <a:stCxn id="1682" idx="2"/>
            <a:endCxn id="1684" idx="0"/>
          </p:cNvCxnSpPr>
          <p:nvPr/>
        </p:nvCxnSpPr>
        <p:spPr>
          <a:xfrm>
            <a:off x="2424240" y="2326320"/>
            <a:ext cx="155952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97" name="Line 19"/>
          <p:cNvCxnSpPr>
            <a:stCxn id="1693" idx="2"/>
          </p:cNvCxnSpPr>
          <p:nvPr/>
        </p:nvCxnSpPr>
        <p:spPr>
          <a:xfrm>
            <a:off x="4641120" y="2326320"/>
            <a:ext cx="48024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98" name="CustomShape 20"/>
          <p:cNvSpPr/>
          <p:nvPr/>
        </p:nvSpPr>
        <p:spPr>
          <a:xfrm>
            <a:off x="4640400" y="2904120"/>
            <a:ext cx="961200" cy="432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5f219f...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99" name="CustomShape 21"/>
          <p:cNvSpPr/>
          <p:nvPr/>
        </p:nvSpPr>
        <p:spPr>
          <a:xfrm>
            <a:off x="3546720" y="3841560"/>
            <a:ext cx="960120" cy="4377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b653d7...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0" name="CustomShape 22"/>
          <p:cNvSpPr/>
          <p:nvPr/>
        </p:nvSpPr>
        <p:spPr>
          <a:xfrm>
            <a:off x="2443320" y="3841560"/>
            <a:ext cx="958320" cy="43776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4aa1a8...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1" name="CustomShape 23"/>
          <p:cNvSpPr/>
          <p:nvPr/>
        </p:nvSpPr>
        <p:spPr>
          <a:xfrm>
            <a:off x="8817120" y="1870920"/>
            <a:ext cx="960480" cy="4460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908fc1...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2" name="CustomShape 24"/>
          <p:cNvSpPr/>
          <p:nvPr/>
        </p:nvSpPr>
        <p:spPr>
          <a:xfrm>
            <a:off x="8817120" y="1005840"/>
            <a:ext cx="960480" cy="437760"/>
          </a:xfrm>
          <a:prstGeom prst="rect">
            <a:avLst/>
          </a:prstGeom>
          <a:solidFill>
            <a:srgbClr val="491D7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a77be2...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3" name="CustomShape 25"/>
          <p:cNvSpPr/>
          <p:nvPr/>
        </p:nvSpPr>
        <p:spPr>
          <a:xfrm>
            <a:off x="7700760" y="1870920"/>
            <a:ext cx="968760" cy="446040"/>
          </a:xfrm>
          <a:prstGeom prst="rect">
            <a:avLst/>
          </a:prstGeom>
          <a:solidFill>
            <a:srgbClr val="491D7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031e96...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4" name="CustomShape 26"/>
          <p:cNvSpPr/>
          <p:nvPr/>
        </p:nvSpPr>
        <p:spPr>
          <a:xfrm>
            <a:off x="7040880" y="2894760"/>
            <a:ext cx="958320" cy="4341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028f54...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5" name="CustomShape 27"/>
          <p:cNvSpPr/>
          <p:nvPr/>
        </p:nvSpPr>
        <p:spPr>
          <a:xfrm>
            <a:off x="9261360" y="2894760"/>
            <a:ext cx="964080" cy="4341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8e0abe...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6" name="CustomShape 28"/>
          <p:cNvSpPr/>
          <p:nvPr/>
        </p:nvSpPr>
        <p:spPr>
          <a:xfrm>
            <a:off x="8146080" y="2894760"/>
            <a:ext cx="962280" cy="434160"/>
          </a:xfrm>
          <a:prstGeom prst="rect">
            <a:avLst/>
          </a:prstGeom>
          <a:solidFill>
            <a:srgbClr val="491D7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300c1a...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7" name="CustomShape 29"/>
          <p:cNvSpPr/>
          <p:nvPr/>
        </p:nvSpPr>
        <p:spPr>
          <a:xfrm>
            <a:off x="7110720" y="3833640"/>
            <a:ext cx="961200" cy="4363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9c54df...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708" name="Line 30"/>
          <p:cNvCxnSpPr>
            <a:stCxn id="1702" idx="2"/>
            <a:endCxn id="1703" idx="0"/>
          </p:cNvCxnSpPr>
          <p:nvPr/>
        </p:nvCxnSpPr>
        <p:spPr>
          <a:xfrm flipH="1">
            <a:off x="8184960" y="1443600"/>
            <a:ext cx="111276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09" name="Line 31"/>
          <p:cNvCxnSpPr>
            <a:stCxn id="1702" idx="2"/>
            <a:endCxn id="1701" idx="0"/>
          </p:cNvCxnSpPr>
          <p:nvPr/>
        </p:nvCxnSpPr>
        <p:spPr>
          <a:xfrm>
            <a:off x="9297360" y="1443600"/>
            <a:ext cx="36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0" name="Line 32"/>
          <p:cNvCxnSpPr>
            <a:stCxn id="1702" idx="2"/>
          </p:cNvCxnSpPr>
          <p:nvPr/>
        </p:nvCxnSpPr>
        <p:spPr>
          <a:xfrm>
            <a:off x="9297360" y="1443600"/>
            <a:ext cx="110484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1" name="Line 33"/>
          <p:cNvCxnSpPr>
            <a:stCxn id="1706" idx="2"/>
          </p:cNvCxnSpPr>
          <p:nvPr/>
        </p:nvCxnSpPr>
        <p:spPr>
          <a:xfrm>
            <a:off x="8627040" y="3328920"/>
            <a:ext cx="115992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2" name="Line 34"/>
          <p:cNvCxnSpPr>
            <a:stCxn id="1706" idx="2"/>
            <a:endCxn id="1707" idx="0"/>
          </p:cNvCxnSpPr>
          <p:nvPr/>
        </p:nvCxnSpPr>
        <p:spPr>
          <a:xfrm flipH="1">
            <a:off x="7591320" y="3328920"/>
            <a:ext cx="103608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3" name="Line 35"/>
          <p:cNvCxnSpPr>
            <a:stCxn id="1706" idx="2"/>
          </p:cNvCxnSpPr>
          <p:nvPr/>
        </p:nvCxnSpPr>
        <p:spPr>
          <a:xfrm>
            <a:off x="8627040" y="3328920"/>
            <a:ext cx="55440" cy="5050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714" name="CustomShape 36"/>
          <p:cNvSpPr/>
          <p:nvPr/>
        </p:nvSpPr>
        <p:spPr>
          <a:xfrm>
            <a:off x="9922320" y="1870920"/>
            <a:ext cx="959040" cy="44604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ce99e7...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715" name="Line 37"/>
          <p:cNvCxnSpPr>
            <a:stCxn id="1703" idx="2"/>
            <a:endCxn id="1704" idx="0"/>
          </p:cNvCxnSpPr>
          <p:nvPr/>
        </p:nvCxnSpPr>
        <p:spPr>
          <a:xfrm flipH="1">
            <a:off x="7520040" y="2316960"/>
            <a:ext cx="66528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6" name="Line 38"/>
          <p:cNvCxnSpPr>
            <a:stCxn id="1703" idx="2"/>
            <a:endCxn id="1706" idx="0"/>
          </p:cNvCxnSpPr>
          <p:nvPr/>
        </p:nvCxnSpPr>
        <p:spPr>
          <a:xfrm>
            <a:off x="8184960" y="2316960"/>
            <a:ext cx="44244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7" name="Line 39"/>
          <p:cNvCxnSpPr>
            <a:stCxn id="1703" idx="2"/>
            <a:endCxn id="1705" idx="0"/>
          </p:cNvCxnSpPr>
          <p:nvPr/>
        </p:nvCxnSpPr>
        <p:spPr>
          <a:xfrm>
            <a:off x="8184960" y="2316960"/>
            <a:ext cx="155880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18" name="Line 40"/>
          <p:cNvCxnSpPr>
            <a:stCxn id="1714" idx="2"/>
          </p:cNvCxnSpPr>
          <p:nvPr/>
        </p:nvCxnSpPr>
        <p:spPr>
          <a:xfrm>
            <a:off x="10401840" y="2316960"/>
            <a:ext cx="47988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719" name="CustomShape 41"/>
          <p:cNvSpPr/>
          <p:nvPr/>
        </p:nvSpPr>
        <p:spPr>
          <a:xfrm>
            <a:off x="10402200" y="2894760"/>
            <a:ext cx="958320" cy="4341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5f219f...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0" name="CustomShape 42"/>
          <p:cNvSpPr/>
          <p:nvPr/>
        </p:nvSpPr>
        <p:spPr>
          <a:xfrm>
            <a:off x="9307440" y="3833640"/>
            <a:ext cx="958320" cy="4363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Blob</a:t>
            </a:r>
            <a:endParaRPr lang="en-US" sz="1400" b="0" strike="noStrike" spc="-1">
              <a:latin typeface="Arial"/>
            </a:endParaRPr>
          </a:p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b653d7...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1" name="CustomShape 43"/>
          <p:cNvSpPr/>
          <p:nvPr/>
        </p:nvSpPr>
        <p:spPr>
          <a:xfrm>
            <a:off x="8202240" y="3833640"/>
            <a:ext cx="960120" cy="43632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Arial"/>
              </a:rPr>
              <a:t>Tree</a:t>
            </a:r>
          </a:p>
          <a:p>
            <a:pPr algn="ctr"/>
            <a:r>
              <a:rPr lang="en-US" sz="1400" b="0" strike="noStrike" spc="-1">
                <a:latin typeface="Ubuntu Mono"/>
              </a:rPr>
              <a:t>4aa1a8...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2" name="CustomShape 44"/>
          <p:cNvSpPr/>
          <p:nvPr/>
        </p:nvSpPr>
        <p:spPr>
          <a:xfrm>
            <a:off x="5411880" y="5190480"/>
            <a:ext cx="960480" cy="44604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FileInode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3" name="CustomShape 45"/>
          <p:cNvSpPr/>
          <p:nvPr/>
        </p:nvSpPr>
        <p:spPr>
          <a:xfrm>
            <a:off x="5411880" y="4325400"/>
            <a:ext cx="960480" cy="4377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Ubuntu Mono"/>
              </a:rPr>
              <a:t>TreeInode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4" name="CustomShape 46"/>
          <p:cNvSpPr/>
          <p:nvPr/>
        </p:nvSpPr>
        <p:spPr>
          <a:xfrm>
            <a:off x="4295520" y="5190480"/>
            <a:ext cx="968760" cy="4460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Ubuntu Mono"/>
              </a:rPr>
              <a:t>TreeInode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5" name="CustomShape 47"/>
          <p:cNvSpPr/>
          <p:nvPr/>
        </p:nvSpPr>
        <p:spPr>
          <a:xfrm>
            <a:off x="3200400" y="6214320"/>
            <a:ext cx="958320" cy="4341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FileInode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6" name="CustomShape 48"/>
          <p:cNvSpPr/>
          <p:nvPr/>
        </p:nvSpPr>
        <p:spPr>
          <a:xfrm>
            <a:off x="5420880" y="6214320"/>
            <a:ext cx="964080" cy="43416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Ubuntu Mono"/>
              </a:rPr>
              <a:t>FileInode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7" name="CustomShape 49"/>
          <p:cNvSpPr/>
          <p:nvPr/>
        </p:nvSpPr>
        <p:spPr>
          <a:xfrm>
            <a:off x="4305600" y="6214320"/>
            <a:ext cx="962280" cy="4341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Ubuntu Mono"/>
              </a:rPr>
              <a:t>TreeInode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728" name="Line 50"/>
          <p:cNvCxnSpPr>
            <a:stCxn id="1723" idx="2"/>
            <a:endCxn id="1724" idx="0"/>
          </p:cNvCxnSpPr>
          <p:nvPr/>
        </p:nvCxnSpPr>
        <p:spPr>
          <a:xfrm flipH="1">
            <a:off x="4779720" y="4763160"/>
            <a:ext cx="111276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29" name="Line 51"/>
          <p:cNvCxnSpPr>
            <a:stCxn id="1723" idx="2"/>
            <a:endCxn id="1722" idx="0"/>
          </p:cNvCxnSpPr>
          <p:nvPr/>
        </p:nvCxnSpPr>
        <p:spPr>
          <a:xfrm>
            <a:off x="5892120" y="4763160"/>
            <a:ext cx="36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30" name="Line 52"/>
          <p:cNvCxnSpPr>
            <a:stCxn id="1723" idx="2"/>
          </p:cNvCxnSpPr>
          <p:nvPr/>
        </p:nvCxnSpPr>
        <p:spPr>
          <a:xfrm>
            <a:off x="5892120" y="4763160"/>
            <a:ext cx="1104840" cy="427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731" name="CustomShape 53"/>
          <p:cNvSpPr/>
          <p:nvPr/>
        </p:nvSpPr>
        <p:spPr>
          <a:xfrm>
            <a:off x="6517080" y="5190480"/>
            <a:ext cx="959040" cy="44604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>
                <a:latin typeface="Ubuntu Mono"/>
              </a:rPr>
              <a:t>TreeInode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1732" name="Line 54"/>
          <p:cNvCxnSpPr>
            <a:stCxn id="1724" idx="2"/>
            <a:endCxn id="1725" idx="0"/>
          </p:cNvCxnSpPr>
          <p:nvPr/>
        </p:nvCxnSpPr>
        <p:spPr>
          <a:xfrm flipH="1">
            <a:off x="3679560" y="5636520"/>
            <a:ext cx="110052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33" name="Line 55"/>
          <p:cNvCxnSpPr>
            <a:stCxn id="1724" idx="2"/>
            <a:endCxn id="1727" idx="0"/>
          </p:cNvCxnSpPr>
          <p:nvPr/>
        </p:nvCxnSpPr>
        <p:spPr>
          <a:xfrm>
            <a:off x="4779720" y="5636520"/>
            <a:ext cx="720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34" name="Line 56"/>
          <p:cNvCxnSpPr>
            <a:stCxn id="1724" idx="2"/>
            <a:endCxn id="1726" idx="0"/>
          </p:cNvCxnSpPr>
          <p:nvPr/>
        </p:nvCxnSpPr>
        <p:spPr>
          <a:xfrm>
            <a:off x="4779720" y="5636520"/>
            <a:ext cx="1123560" cy="578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CustomShape 2"/>
          <p:cNvSpPr/>
          <p:nvPr/>
        </p:nvSpPr>
        <p:spPr>
          <a:xfrm>
            <a:off x="3291840" y="2011680"/>
            <a:ext cx="201168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/data</a:t>
            </a:r>
          </a:p>
        </p:txBody>
      </p:sp>
      <p:sp>
        <p:nvSpPr>
          <p:cNvPr id="1207" name="CustomShape 3"/>
          <p:cNvSpPr/>
          <p:nvPr/>
        </p:nvSpPr>
        <p:spPr>
          <a:xfrm>
            <a:off x="1097280" y="3566160"/>
            <a:ext cx="338328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/data/users/simpkins/fbsource</a:t>
            </a:r>
          </a:p>
        </p:txBody>
      </p:sp>
      <p:sp>
        <p:nvSpPr>
          <p:cNvPr id="1208" name="CustomShape 4"/>
          <p:cNvSpPr/>
          <p:nvPr/>
        </p:nvSpPr>
        <p:spPr>
          <a:xfrm>
            <a:off x="3291840" y="2377440"/>
            <a:ext cx="201168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device: /dev/sdb1</a:t>
            </a:r>
          </a:p>
          <a:p>
            <a:r>
              <a:rPr lang="en-US" sz="1800" b="0" strike="noStrike" spc="-1">
                <a:latin typeface="Arial"/>
              </a:rPr>
              <a:t>type: xfs</a:t>
            </a:r>
          </a:p>
        </p:txBody>
      </p:sp>
      <p:sp>
        <p:nvSpPr>
          <p:cNvPr id="1209" name="CustomShape 5"/>
          <p:cNvSpPr/>
          <p:nvPr/>
        </p:nvSpPr>
        <p:spPr>
          <a:xfrm>
            <a:off x="5577840" y="457200"/>
            <a:ext cx="201168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</a:t>
            </a:r>
          </a:p>
        </p:txBody>
      </p:sp>
      <p:sp>
        <p:nvSpPr>
          <p:cNvPr id="1210" name="CustomShape 6"/>
          <p:cNvSpPr/>
          <p:nvPr/>
        </p:nvSpPr>
        <p:spPr>
          <a:xfrm>
            <a:off x="5577840" y="822960"/>
            <a:ext cx="201168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 dirty="0">
                <a:latin typeface="Arial"/>
              </a:rPr>
              <a:t>device: /dev/sda1</a:t>
            </a:r>
          </a:p>
          <a:p>
            <a:r>
              <a:rPr lang="en-US" sz="1800" b="0" strike="noStrike" spc="-1" dirty="0">
                <a:latin typeface="Arial"/>
              </a:rPr>
              <a:t>type: ext4</a:t>
            </a:r>
          </a:p>
        </p:txBody>
      </p:sp>
      <p:sp>
        <p:nvSpPr>
          <p:cNvPr id="1211" name="CustomShape 7"/>
          <p:cNvSpPr/>
          <p:nvPr/>
        </p:nvSpPr>
        <p:spPr>
          <a:xfrm>
            <a:off x="1097280" y="3931920"/>
            <a:ext cx="338328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device: edenfs</a:t>
            </a:r>
          </a:p>
          <a:p>
            <a:r>
              <a:rPr lang="en-US" sz="1800" b="0" strike="noStrike" spc="-1">
                <a:latin typeface="Arial"/>
              </a:rPr>
              <a:t>type: fuse</a:t>
            </a:r>
          </a:p>
        </p:txBody>
      </p:sp>
      <p:sp>
        <p:nvSpPr>
          <p:cNvPr id="1212" name="CustomShape 8"/>
          <p:cNvSpPr/>
          <p:nvPr/>
        </p:nvSpPr>
        <p:spPr>
          <a:xfrm>
            <a:off x="4754880" y="3566160"/>
            <a:ext cx="338328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/data/users/simpkins/opsfiles</a:t>
            </a:r>
          </a:p>
        </p:txBody>
      </p:sp>
      <p:sp>
        <p:nvSpPr>
          <p:cNvPr id="1213" name="CustomShape 9"/>
          <p:cNvSpPr/>
          <p:nvPr/>
        </p:nvSpPr>
        <p:spPr>
          <a:xfrm>
            <a:off x="4754880" y="3931920"/>
            <a:ext cx="338328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device: edenfs</a:t>
            </a:r>
          </a:p>
          <a:p>
            <a:r>
              <a:rPr lang="en-US" sz="1800" b="0" strike="noStrike" spc="-1">
                <a:latin typeface="Arial"/>
              </a:rPr>
              <a:t>type: fuse</a:t>
            </a:r>
          </a:p>
        </p:txBody>
      </p:sp>
      <p:sp>
        <p:nvSpPr>
          <p:cNvPr id="1214" name="CustomShape 10"/>
          <p:cNvSpPr/>
          <p:nvPr/>
        </p:nvSpPr>
        <p:spPr>
          <a:xfrm>
            <a:off x="822960" y="5029200"/>
            <a:ext cx="484632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/data/users/</a:t>
            </a:r>
            <a:r>
              <a:rPr lang="en-US" sz="1800" b="0" strike="noStrike" spc="-1" dirty="0" err="1">
                <a:latin typeface="Arial"/>
              </a:rPr>
              <a:t>simpkins</a:t>
            </a:r>
            <a:r>
              <a:rPr lang="en-US" sz="1800" b="0" strike="noStrike" spc="-1" dirty="0">
                <a:latin typeface="Arial"/>
              </a:rPr>
              <a:t>/</a:t>
            </a:r>
            <a:r>
              <a:rPr lang="en-US" sz="1800" b="0" strike="noStrike" spc="-1" dirty="0" err="1">
                <a:latin typeface="Arial"/>
              </a:rPr>
              <a:t>fbsource</a:t>
            </a:r>
            <a:r>
              <a:rPr lang="en-US" sz="1800" b="0" strike="noStrike" spc="-1" dirty="0">
                <a:latin typeface="Arial"/>
              </a:rPr>
              <a:t>/</a:t>
            </a:r>
            <a:r>
              <a:rPr lang="en-US" sz="1800" b="0" strike="noStrike" spc="-1" dirty="0" err="1">
                <a:latin typeface="Arial"/>
              </a:rPr>
              <a:t>build_output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15" name="CustomShape 11"/>
          <p:cNvSpPr/>
          <p:nvPr/>
        </p:nvSpPr>
        <p:spPr>
          <a:xfrm>
            <a:off x="822960" y="5394960"/>
            <a:ext cx="484632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device: /dev/sdb1</a:t>
            </a:r>
          </a:p>
          <a:p>
            <a:r>
              <a:rPr lang="en-US" sz="1800" b="0" strike="noStrike" spc="-1">
                <a:latin typeface="Arial"/>
              </a:rPr>
              <a:t>type: xfs</a:t>
            </a:r>
          </a:p>
        </p:txBody>
      </p:sp>
      <p:sp>
        <p:nvSpPr>
          <p:cNvPr id="1216" name="CustomShape 12"/>
          <p:cNvSpPr/>
          <p:nvPr/>
        </p:nvSpPr>
        <p:spPr>
          <a:xfrm>
            <a:off x="7680960" y="2011680"/>
            <a:ext cx="3383280" cy="3657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/proc</a:t>
            </a:r>
          </a:p>
        </p:txBody>
      </p:sp>
      <p:sp>
        <p:nvSpPr>
          <p:cNvPr id="1217" name="CustomShape 13"/>
          <p:cNvSpPr/>
          <p:nvPr/>
        </p:nvSpPr>
        <p:spPr>
          <a:xfrm>
            <a:off x="7680960" y="2377440"/>
            <a:ext cx="3383280" cy="82296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 dirty="0">
                <a:latin typeface="Arial"/>
              </a:rPr>
              <a:t>device: proc</a:t>
            </a:r>
          </a:p>
          <a:p>
            <a:r>
              <a:rPr lang="en-US" sz="1800" b="0" strike="noStrike" spc="-1" dirty="0">
                <a:latin typeface="Arial"/>
              </a:rPr>
              <a:t>type: </a:t>
            </a:r>
            <a:r>
              <a:rPr lang="en-US" spc="-1" dirty="0" err="1">
                <a:latin typeface="Arial"/>
              </a:rPr>
              <a:t>procfs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18" name="Line 14"/>
          <p:cNvCxnSpPr>
            <a:stCxn id="1210" idx="2"/>
            <a:endCxn id="1206" idx="0"/>
          </p:cNvCxnSpPr>
          <p:nvPr/>
        </p:nvCxnSpPr>
        <p:spPr>
          <a:xfrm flipH="1">
            <a:off x="4297680" y="1645920"/>
            <a:ext cx="2286360" cy="366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219" name="Line 15"/>
          <p:cNvCxnSpPr>
            <a:stCxn id="1210" idx="2"/>
            <a:endCxn id="1216" idx="0"/>
          </p:cNvCxnSpPr>
          <p:nvPr/>
        </p:nvCxnSpPr>
        <p:spPr>
          <a:xfrm>
            <a:off x="6583680" y="1645920"/>
            <a:ext cx="2789280" cy="366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220" name="Line 16"/>
          <p:cNvCxnSpPr>
            <a:stCxn id="1208" idx="2"/>
            <a:endCxn id="1207" idx="0"/>
          </p:cNvCxnSpPr>
          <p:nvPr/>
        </p:nvCxnSpPr>
        <p:spPr>
          <a:xfrm flipH="1">
            <a:off x="2788920" y="3200400"/>
            <a:ext cx="1509120" cy="366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221" name="Line 17"/>
          <p:cNvCxnSpPr>
            <a:stCxn id="1208" idx="2"/>
            <a:endCxn id="1212" idx="0"/>
          </p:cNvCxnSpPr>
          <p:nvPr/>
        </p:nvCxnSpPr>
        <p:spPr>
          <a:xfrm>
            <a:off x="4297680" y="3200400"/>
            <a:ext cx="2149200" cy="366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222" name="Line 18"/>
          <p:cNvSpPr/>
          <p:nvPr/>
        </p:nvSpPr>
        <p:spPr>
          <a:xfrm>
            <a:off x="2743200" y="475488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CustomShape 2"/>
          <p:cNvSpPr/>
          <p:nvPr/>
        </p:nvSpPr>
        <p:spPr>
          <a:xfrm>
            <a:off x="274320" y="1005840"/>
            <a:ext cx="11612880" cy="5394960"/>
          </a:xfrm>
          <a:custGeom>
            <a:avLst/>
            <a:gdLst/>
            <a:ahLst/>
            <a:cxnLst/>
            <a:rect l="0" t="0" r="r" b="b"/>
            <a:pathLst>
              <a:path w="32260" h="14988">
                <a:moveTo>
                  <a:pt x="2497" y="0"/>
                </a:moveTo>
                <a:cubicBezTo>
                  <a:pt x="1248" y="0"/>
                  <a:pt x="0" y="1248"/>
                  <a:pt x="0" y="2497"/>
                </a:cubicBezTo>
                <a:lnTo>
                  <a:pt x="0" y="12489"/>
                </a:lnTo>
                <a:cubicBezTo>
                  <a:pt x="0" y="13738"/>
                  <a:pt x="1248" y="14987"/>
                  <a:pt x="2497" y="14987"/>
                </a:cubicBezTo>
                <a:lnTo>
                  <a:pt x="29761" y="14987"/>
                </a:lnTo>
                <a:cubicBezTo>
                  <a:pt x="31010" y="14987"/>
                  <a:pt x="32259" y="13738"/>
                  <a:pt x="32259" y="12489"/>
                </a:cubicBezTo>
                <a:lnTo>
                  <a:pt x="32259" y="2497"/>
                </a:lnTo>
                <a:cubicBezTo>
                  <a:pt x="32259" y="1248"/>
                  <a:pt x="31010" y="0"/>
                  <a:pt x="29761" y="0"/>
                </a:cubicBezTo>
                <a:lnTo>
                  <a:pt x="2497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4"/>
          <p:cNvSpPr/>
          <p:nvPr/>
        </p:nvSpPr>
        <p:spPr>
          <a:xfrm>
            <a:off x="5943600" y="3200400"/>
            <a:ext cx="4937760" cy="292608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Repositories</a:t>
            </a:r>
          </a:p>
        </p:txBody>
      </p:sp>
      <p:sp>
        <p:nvSpPr>
          <p:cNvPr id="1227" name="CustomShape 5"/>
          <p:cNvSpPr/>
          <p:nvPr/>
        </p:nvSpPr>
        <p:spPr>
          <a:xfrm>
            <a:off x="6126480" y="4136760"/>
            <a:ext cx="2194560" cy="18727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ObjectStore</a:t>
            </a:r>
          </a:p>
        </p:txBody>
      </p:sp>
      <p:sp>
        <p:nvSpPr>
          <p:cNvPr id="1228" name="CustomShape 6"/>
          <p:cNvSpPr/>
          <p:nvPr/>
        </p:nvSpPr>
        <p:spPr>
          <a:xfrm>
            <a:off x="6217920" y="5303520"/>
            <a:ext cx="2011680" cy="5853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BackingStore</a:t>
            </a:r>
          </a:p>
        </p:txBody>
      </p:sp>
      <p:sp>
        <p:nvSpPr>
          <p:cNvPr id="1229" name="CustomShape 7"/>
          <p:cNvSpPr/>
          <p:nvPr/>
        </p:nvSpPr>
        <p:spPr>
          <a:xfrm>
            <a:off x="8503920" y="4136760"/>
            <a:ext cx="2194560" cy="1872720"/>
          </a:xfrm>
          <a:prstGeom prst="rect">
            <a:avLst/>
          </a:prstGeom>
          <a:solidFill>
            <a:srgbClr val="54C7E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ObjectStore</a:t>
            </a:r>
          </a:p>
        </p:txBody>
      </p:sp>
      <p:sp>
        <p:nvSpPr>
          <p:cNvPr id="1230" name="CustomShape 8"/>
          <p:cNvSpPr/>
          <p:nvPr/>
        </p:nvSpPr>
        <p:spPr>
          <a:xfrm>
            <a:off x="6217920" y="4588560"/>
            <a:ext cx="4389120" cy="58536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LocalStore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1" name="CustomShape 9"/>
          <p:cNvSpPr/>
          <p:nvPr/>
        </p:nvSpPr>
        <p:spPr>
          <a:xfrm>
            <a:off x="8595360" y="5303520"/>
            <a:ext cx="2011680" cy="5853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BackingStore</a:t>
            </a:r>
          </a:p>
        </p:txBody>
      </p:sp>
      <p:sp>
        <p:nvSpPr>
          <p:cNvPr id="1232" name="TextShape 10"/>
          <p:cNvSpPr txBox="1"/>
          <p:nvPr/>
        </p:nvSpPr>
        <p:spPr>
          <a:xfrm>
            <a:off x="6499080" y="3693600"/>
            <a:ext cx="1231560" cy="44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fbsource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33" name="TextShape 11"/>
          <p:cNvSpPr txBox="1"/>
          <p:nvPr/>
        </p:nvSpPr>
        <p:spPr>
          <a:xfrm>
            <a:off x="8959273" y="3693600"/>
            <a:ext cx="1099127" cy="44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opsfiles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34" name="CustomShape 12"/>
          <p:cNvSpPr/>
          <p:nvPr/>
        </p:nvSpPr>
        <p:spPr>
          <a:xfrm>
            <a:off x="5943600" y="1737360"/>
            <a:ext cx="4937760" cy="8229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Thrift Handler</a:t>
            </a:r>
          </a:p>
        </p:txBody>
      </p:sp>
      <p:sp>
        <p:nvSpPr>
          <p:cNvPr id="1235" name="TextShape 13"/>
          <p:cNvSpPr txBox="1"/>
          <p:nvPr/>
        </p:nvSpPr>
        <p:spPr>
          <a:xfrm>
            <a:off x="1308815" y="3677040"/>
            <a:ext cx="122285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 dirty="0">
                <a:latin typeface="Arial"/>
              </a:rPr>
              <a:t>fbsource1</a:t>
            </a:r>
          </a:p>
        </p:txBody>
      </p:sp>
      <p:sp>
        <p:nvSpPr>
          <p:cNvPr id="1236" name="TextShape 14"/>
          <p:cNvSpPr txBox="1"/>
          <p:nvPr/>
        </p:nvSpPr>
        <p:spPr>
          <a:xfrm>
            <a:off x="3749040" y="365760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 dirty="0">
                <a:latin typeface="Arial"/>
              </a:rPr>
              <a:t>fbsource2</a:t>
            </a:r>
          </a:p>
        </p:txBody>
      </p:sp>
      <p:sp>
        <p:nvSpPr>
          <p:cNvPr id="1237" name="TextShape 15"/>
          <p:cNvSpPr txBox="1"/>
          <p:nvPr/>
        </p:nvSpPr>
        <p:spPr>
          <a:xfrm>
            <a:off x="2514094" y="1116720"/>
            <a:ext cx="1006851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 dirty="0">
                <a:latin typeface="Arial"/>
              </a:rPr>
              <a:t>opsfiles</a:t>
            </a:r>
          </a:p>
        </p:txBody>
      </p:sp>
      <p:grpSp>
        <p:nvGrpSpPr>
          <p:cNvPr id="1238" name="Group 16"/>
          <p:cNvGrpSpPr/>
          <p:nvPr/>
        </p:nvGrpSpPr>
        <p:grpSpPr>
          <a:xfrm>
            <a:off x="1828800" y="1463040"/>
            <a:ext cx="2377440" cy="2103120"/>
            <a:chOff x="1828800" y="1463040"/>
            <a:chExt cx="2377440" cy="2103120"/>
          </a:xfrm>
        </p:grpSpPr>
        <p:sp>
          <p:nvSpPr>
            <p:cNvPr id="1239" name="CustomShape 17"/>
            <p:cNvSpPr/>
            <p:nvPr/>
          </p:nvSpPr>
          <p:spPr>
            <a:xfrm>
              <a:off x="1828800" y="1463040"/>
              <a:ext cx="2377440" cy="2103120"/>
            </a:xfrm>
            <a:prstGeom prst="rect">
              <a:avLst/>
            </a:prstGeom>
            <a:solidFill>
              <a:srgbClr val="3B5998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/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EdenMount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40" name="CustomShape 18"/>
            <p:cNvSpPr/>
            <p:nvPr/>
          </p:nvSpPr>
          <p:spPr>
            <a:xfrm>
              <a:off x="1920240" y="3108960"/>
              <a:ext cx="2194560" cy="365760"/>
            </a:xfrm>
            <a:prstGeom prst="rect">
              <a:avLst/>
            </a:prstGeom>
            <a:solidFill>
              <a:srgbClr val="FAA61A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FuseChannel</a:t>
              </a:r>
            </a:p>
          </p:txBody>
        </p:sp>
        <p:sp>
          <p:nvSpPr>
            <p:cNvPr id="1241" name="CustomShape 19"/>
            <p:cNvSpPr/>
            <p:nvPr/>
          </p:nvSpPr>
          <p:spPr>
            <a:xfrm>
              <a:off x="1920240" y="2560320"/>
              <a:ext cx="1097280" cy="457200"/>
            </a:xfrm>
            <a:prstGeom prst="rect">
              <a:avLst/>
            </a:prstGeom>
            <a:solidFill>
              <a:srgbClr val="F34F46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Overlay</a:t>
              </a:r>
            </a:p>
          </p:txBody>
        </p:sp>
        <p:sp>
          <p:nvSpPr>
            <p:cNvPr id="1242" name="CustomShape 20"/>
            <p:cNvSpPr/>
            <p:nvPr/>
          </p:nvSpPr>
          <p:spPr>
            <a:xfrm>
              <a:off x="1920240" y="1828800"/>
              <a:ext cx="2194560" cy="640080"/>
            </a:xfrm>
            <a:prstGeom prst="rect">
              <a:avLst/>
            </a:prstGeom>
            <a:solidFill>
              <a:srgbClr val="60CE82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Inodes</a:t>
              </a:r>
            </a:p>
          </p:txBody>
        </p:sp>
        <p:sp>
          <p:nvSpPr>
            <p:cNvPr id="1243" name="CustomShape 21"/>
            <p:cNvSpPr/>
            <p:nvPr/>
          </p:nvSpPr>
          <p:spPr>
            <a:xfrm>
              <a:off x="3108960" y="2560320"/>
              <a:ext cx="1005840" cy="457200"/>
            </a:xfrm>
            <a:prstGeom prst="rect">
              <a:avLst/>
            </a:prstGeom>
            <a:solidFill>
              <a:srgbClr val="8C72C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Journal</a:t>
              </a:r>
            </a:p>
          </p:txBody>
        </p:sp>
      </p:grpSp>
      <p:grpSp>
        <p:nvGrpSpPr>
          <p:cNvPr id="1244" name="Group 22"/>
          <p:cNvGrpSpPr/>
          <p:nvPr/>
        </p:nvGrpSpPr>
        <p:grpSpPr>
          <a:xfrm>
            <a:off x="640080" y="4023360"/>
            <a:ext cx="2377440" cy="2103120"/>
            <a:chOff x="640080" y="4023360"/>
            <a:chExt cx="2377440" cy="2103120"/>
          </a:xfrm>
        </p:grpSpPr>
        <p:sp>
          <p:nvSpPr>
            <p:cNvPr id="1245" name="CustomShape 23"/>
            <p:cNvSpPr/>
            <p:nvPr/>
          </p:nvSpPr>
          <p:spPr>
            <a:xfrm>
              <a:off x="640080" y="4023360"/>
              <a:ext cx="2377440" cy="2103120"/>
            </a:xfrm>
            <a:prstGeom prst="rect">
              <a:avLst/>
            </a:prstGeom>
            <a:solidFill>
              <a:srgbClr val="3B5998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/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EdenMount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46" name="CustomShape 24"/>
            <p:cNvSpPr/>
            <p:nvPr/>
          </p:nvSpPr>
          <p:spPr>
            <a:xfrm>
              <a:off x="731520" y="5669280"/>
              <a:ext cx="2194560" cy="365760"/>
            </a:xfrm>
            <a:prstGeom prst="rect">
              <a:avLst/>
            </a:prstGeom>
            <a:solidFill>
              <a:srgbClr val="FAA61A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FuseChannel</a:t>
              </a:r>
            </a:p>
          </p:txBody>
        </p:sp>
        <p:sp>
          <p:nvSpPr>
            <p:cNvPr id="1247" name="CustomShape 25"/>
            <p:cNvSpPr/>
            <p:nvPr/>
          </p:nvSpPr>
          <p:spPr>
            <a:xfrm>
              <a:off x="731520" y="5120640"/>
              <a:ext cx="1097280" cy="457200"/>
            </a:xfrm>
            <a:prstGeom prst="rect">
              <a:avLst/>
            </a:prstGeom>
            <a:solidFill>
              <a:srgbClr val="F34F46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Overlay</a:t>
              </a:r>
            </a:p>
          </p:txBody>
        </p:sp>
        <p:sp>
          <p:nvSpPr>
            <p:cNvPr id="1248" name="CustomShape 26"/>
            <p:cNvSpPr/>
            <p:nvPr/>
          </p:nvSpPr>
          <p:spPr>
            <a:xfrm>
              <a:off x="731520" y="4389120"/>
              <a:ext cx="2194560" cy="640080"/>
            </a:xfrm>
            <a:prstGeom prst="rect">
              <a:avLst/>
            </a:prstGeom>
            <a:solidFill>
              <a:srgbClr val="60CE82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Inodes</a:t>
              </a:r>
            </a:p>
          </p:txBody>
        </p:sp>
        <p:sp>
          <p:nvSpPr>
            <p:cNvPr id="1249" name="CustomShape 27"/>
            <p:cNvSpPr/>
            <p:nvPr/>
          </p:nvSpPr>
          <p:spPr>
            <a:xfrm>
              <a:off x="1920240" y="5120640"/>
              <a:ext cx="1005840" cy="457200"/>
            </a:xfrm>
            <a:prstGeom prst="rect">
              <a:avLst/>
            </a:prstGeom>
            <a:solidFill>
              <a:srgbClr val="8C72C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Journal</a:t>
              </a:r>
            </a:p>
          </p:txBody>
        </p:sp>
      </p:grpSp>
      <p:grpSp>
        <p:nvGrpSpPr>
          <p:cNvPr id="1250" name="Group 28"/>
          <p:cNvGrpSpPr/>
          <p:nvPr/>
        </p:nvGrpSpPr>
        <p:grpSpPr>
          <a:xfrm>
            <a:off x="3200400" y="4023360"/>
            <a:ext cx="2377440" cy="2103120"/>
            <a:chOff x="3200400" y="4023360"/>
            <a:chExt cx="2377440" cy="2103120"/>
          </a:xfrm>
        </p:grpSpPr>
        <p:sp>
          <p:nvSpPr>
            <p:cNvPr id="1251" name="CustomShape 29"/>
            <p:cNvSpPr/>
            <p:nvPr/>
          </p:nvSpPr>
          <p:spPr>
            <a:xfrm>
              <a:off x="3200400" y="4023360"/>
              <a:ext cx="2377440" cy="2103120"/>
            </a:xfrm>
            <a:prstGeom prst="rect">
              <a:avLst/>
            </a:prstGeom>
            <a:solidFill>
              <a:srgbClr val="3B5998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/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EdenMount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2" name="CustomShape 30"/>
            <p:cNvSpPr/>
            <p:nvPr/>
          </p:nvSpPr>
          <p:spPr>
            <a:xfrm>
              <a:off x="3291840" y="5669280"/>
              <a:ext cx="2194560" cy="365760"/>
            </a:xfrm>
            <a:prstGeom prst="rect">
              <a:avLst/>
            </a:prstGeom>
            <a:solidFill>
              <a:srgbClr val="FAA61A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FuseChannel</a:t>
              </a:r>
            </a:p>
          </p:txBody>
        </p:sp>
        <p:sp>
          <p:nvSpPr>
            <p:cNvPr id="1253" name="CustomShape 31"/>
            <p:cNvSpPr/>
            <p:nvPr/>
          </p:nvSpPr>
          <p:spPr>
            <a:xfrm>
              <a:off x="3291840" y="5120640"/>
              <a:ext cx="1097280" cy="457200"/>
            </a:xfrm>
            <a:prstGeom prst="rect">
              <a:avLst/>
            </a:prstGeom>
            <a:solidFill>
              <a:srgbClr val="F34F46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Overlay</a:t>
              </a:r>
            </a:p>
          </p:txBody>
        </p:sp>
        <p:sp>
          <p:nvSpPr>
            <p:cNvPr id="1254" name="CustomShape 32"/>
            <p:cNvSpPr/>
            <p:nvPr/>
          </p:nvSpPr>
          <p:spPr>
            <a:xfrm>
              <a:off x="3291840" y="4389120"/>
              <a:ext cx="2194560" cy="640080"/>
            </a:xfrm>
            <a:prstGeom prst="rect">
              <a:avLst/>
            </a:prstGeom>
            <a:solidFill>
              <a:srgbClr val="60CE82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Inodes</a:t>
              </a:r>
            </a:p>
          </p:txBody>
        </p:sp>
        <p:sp>
          <p:nvSpPr>
            <p:cNvPr id="1255" name="CustomShape 33"/>
            <p:cNvSpPr/>
            <p:nvPr/>
          </p:nvSpPr>
          <p:spPr>
            <a:xfrm>
              <a:off x="4480560" y="5120640"/>
              <a:ext cx="1005840" cy="457200"/>
            </a:xfrm>
            <a:prstGeom prst="rect">
              <a:avLst/>
            </a:prstGeom>
            <a:solidFill>
              <a:srgbClr val="8C72C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latin typeface="Arial"/>
                </a:rPr>
                <a:t>Journal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CustomShape 2"/>
          <p:cNvSpPr/>
          <p:nvPr/>
        </p:nvSpPr>
        <p:spPr>
          <a:xfrm>
            <a:off x="1005840" y="4297680"/>
            <a:ext cx="10149840" cy="1188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Linux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6" name="CustomShape 3"/>
          <p:cNvSpPr/>
          <p:nvPr/>
        </p:nvSpPr>
        <p:spPr>
          <a:xfrm>
            <a:off x="5760720" y="640080"/>
            <a:ext cx="4297680" cy="2926080"/>
          </a:xfrm>
          <a:custGeom>
            <a:avLst/>
            <a:gdLst/>
            <a:ahLst/>
            <a:cxnLst/>
            <a:rect l="0" t="0" r="r" b="b"/>
            <a:pathLst>
              <a:path w="11940" h="8130">
                <a:moveTo>
                  <a:pt x="1354" y="0"/>
                </a:moveTo>
                <a:cubicBezTo>
                  <a:pt x="677" y="0"/>
                  <a:pt x="0" y="677"/>
                  <a:pt x="0" y="1354"/>
                </a:cubicBezTo>
                <a:lnTo>
                  <a:pt x="0" y="6774"/>
                </a:lnTo>
                <a:cubicBezTo>
                  <a:pt x="0" y="7451"/>
                  <a:pt x="677" y="8129"/>
                  <a:pt x="1354" y="8129"/>
                </a:cubicBezTo>
                <a:lnTo>
                  <a:pt x="10584" y="8129"/>
                </a:lnTo>
                <a:cubicBezTo>
                  <a:pt x="11261" y="8129"/>
                  <a:pt x="11939" y="7451"/>
                  <a:pt x="11939" y="6774"/>
                </a:cubicBezTo>
                <a:lnTo>
                  <a:pt x="11939" y="1354"/>
                </a:lnTo>
                <a:cubicBezTo>
                  <a:pt x="11939" y="677"/>
                  <a:pt x="11261" y="0"/>
                  <a:pt x="10584" y="0"/>
                </a:cubicBezTo>
                <a:lnTo>
                  <a:pt x="1354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EdenFS</a:t>
            </a:r>
          </a:p>
        </p:txBody>
      </p:sp>
      <p:sp>
        <p:nvSpPr>
          <p:cNvPr id="1267" name="CustomShape 4"/>
          <p:cNvSpPr/>
          <p:nvPr/>
        </p:nvSpPr>
        <p:spPr>
          <a:xfrm>
            <a:off x="6035040" y="4114800"/>
            <a:ext cx="7315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269" name="CustomShape 6"/>
          <p:cNvSpPr/>
          <p:nvPr/>
        </p:nvSpPr>
        <p:spPr>
          <a:xfrm>
            <a:off x="7863840" y="5852160"/>
            <a:ext cx="173736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270" name="Freeform 7"/>
          <p:cNvSpPr/>
          <p:nvPr/>
        </p:nvSpPr>
        <p:spPr>
          <a:xfrm>
            <a:off x="8869680" y="4480560"/>
            <a:ext cx="360" cy="1371960"/>
          </a:xfrm>
          <a:custGeom>
            <a:avLst/>
            <a:gdLst/>
            <a:ahLst/>
            <a:cxnLst/>
            <a:rect l="0" t="0" r="r" b="b"/>
            <a:pathLst>
              <a:path w="1" h="3811">
                <a:moveTo>
                  <a:pt x="0" y="381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tailEnd type="triangle" w="med" len="med"/>
          </a:ln>
        </p:spPr>
      </p:sp>
      <p:sp>
        <p:nvSpPr>
          <p:cNvPr id="1271" name="CustomShape 8"/>
          <p:cNvSpPr/>
          <p:nvPr/>
        </p:nvSpPr>
        <p:spPr>
          <a:xfrm>
            <a:off x="8161200" y="411480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</a:t>
            </a:r>
          </a:p>
        </p:txBody>
      </p:sp>
      <p:sp>
        <p:nvSpPr>
          <p:cNvPr id="1272" name="CustomShape 9"/>
          <p:cNvSpPr/>
          <p:nvPr/>
        </p:nvSpPr>
        <p:spPr>
          <a:xfrm>
            <a:off x="3931920" y="411480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fbsource</a:t>
            </a:r>
          </a:p>
        </p:txBody>
      </p:sp>
      <p:sp>
        <p:nvSpPr>
          <p:cNvPr id="1273" name="Freeform 10"/>
          <p:cNvSpPr/>
          <p:nvPr/>
        </p:nvSpPr>
        <p:spPr>
          <a:xfrm>
            <a:off x="4572000" y="4480560"/>
            <a:ext cx="1737720" cy="914760"/>
          </a:xfrm>
          <a:custGeom>
            <a:avLst/>
            <a:gdLst/>
            <a:ahLst/>
            <a:cxnLst/>
            <a:rect l="0" t="0" r="r" b="b"/>
            <a:pathLst>
              <a:path w="4827" h="2541">
                <a:moveTo>
                  <a:pt x="0" y="0"/>
                </a:moveTo>
                <a:cubicBezTo>
                  <a:pt x="2286" y="2540"/>
                  <a:pt x="4826" y="0"/>
                  <a:pt x="4826" y="0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74" name="CustomShape 11"/>
          <p:cNvSpPr/>
          <p:nvPr/>
        </p:nvSpPr>
        <p:spPr>
          <a:xfrm>
            <a:off x="3749040" y="2011680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3768" y="1779"/>
                </a:lnTo>
                <a:cubicBezTo>
                  <a:pt x="3916" y="1779"/>
                  <a:pt x="4065" y="1630"/>
                  <a:pt x="4065" y="1482"/>
                </a:cubicBezTo>
                <a:lnTo>
                  <a:pt x="4065" y="296"/>
                </a:lnTo>
                <a:cubicBezTo>
                  <a:pt x="4065" y="148"/>
                  <a:pt x="3916" y="0"/>
                  <a:pt x="3768" y="0"/>
                </a:cubicBezTo>
                <a:lnTo>
                  <a:pt x="296" y="0"/>
                </a:lnTo>
              </a:path>
            </a:pathLst>
          </a:cu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buck</a:t>
            </a:r>
          </a:p>
        </p:txBody>
      </p:sp>
      <p:sp>
        <p:nvSpPr>
          <p:cNvPr id="1275" name="Freeform 12"/>
          <p:cNvSpPr/>
          <p:nvPr/>
        </p:nvSpPr>
        <p:spPr>
          <a:xfrm>
            <a:off x="4572000" y="2651760"/>
            <a:ext cx="360" cy="1463400"/>
          </a:xfrm>
          <a:custGeom>
            <a:avLst/>
            <a:gdLst/>
            <a:ahLst/>
            <a:cxnLst/>
            <a:rect l="0" t="0" r="r" b="b"/>
            <a:pathLst>
              <a:path w="1" h="4065">
                <a:moveTo>
                  <a:pt x="0" y="0"/>
                </a:moveTo>
                <a:lnTo>
                  <a:pt x="0" y="4064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76" name="Freeform 13"/>
          <p:cNvSpPr/>
          <p:nvPr/>
        </p:nvSpPr>
        <p:spPr>
          <a:xfrm>
            <a:off x="8503920" y="4480560"/>
            <a:ext cx="360" cy="1371960"/>
          </a:xfrm>
          <a:custGeom>
            <a:avLst/>
            <a:gdLst/>
            <a:ahLst/>
            <a:cxnLst/>
            <a:rect l="0" t="0" r="r" b="b"/>
            <a:pathLst>
              <a:path w="1" h="3811">
                <a:moveTo>
                  <a:pt x="0" y="0"/>
                </a:moveTo>
                <a:lnTo>
                  <a:pt x="0" y="381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  <a:tailEnd type="triangle" w="med" len="med"/>
          </a:ln>
        </p:spPr>
      </p:sp>
      <p:sp>
        <p:nvSpPr>
          <p:cNvPr id="1277" name="CustomShape 14"/>
          <p:cNvSpPr/>
          <p:nvPr/>
        </p:nvSpPr>
        <p:spPr>
          <a:xfrm>
            <a:off x="6035040" y="1188720"/>
            <a:ext cx="3749040" cy="21031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EdenMount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8" name="CustomShape 15"/>
          <p:cNvSpPr/>
          <p:nvPr/>
        </p:nvSpPr>
        <p:spPr>
          <a:xfrm>
            <a:off x="6126480" y="2743200"/>
            <a:ext cx="1554480" cy="4572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FuseChannel</a:t>
            </a:r>
          </a:p>
        </p:txBody>
      </p:sp>
      <p:sp>
        <p:nvSpPr>
          <p:cNvPr id="1279" name="CustomShape 16"/>
          <p:cNvSpPr/>
          <p:nvPr/>
        </p:nvSpPr>
        <p:spPr>
          <a:xfrm>
            <a:off x="7863840" y="2743200"/>
            <a:ext cx="1280160" cy="45720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Overlay</a:t>
            </a:r>
          </a:p>
        </p:txBody>
      </p:sp>
      <p:sp>
        <p:nvSpPr>
          <p:cNvPr id="1280" name="CustomShape 17"/>
          <p:cNvSpPr/>
          <p:nvPr/>
        </p:nvSpPr>
        <p:spPr>
          <a:xfrm>
            <a:off x="6126480" y="1554480"/>
            <a:ext cx="2286000" cy="8229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Inodes</a:t>
            </a:r>
          </a:p>
        </p:txBody>
      </p:sp>
      <p:sp>
        <p:nvSpPr>
          <p:cNvPr id="1281" name="CustomShape 18"/>
          <p:cNvSpPr/>
          <p:nvPr/>
        </p:nvSpPr>
        <p:spPr>
          <a:xfrm>
            <a:off x="8686800" y="1828800"/>
            <a:ext cx="1005840" cy="45720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Journal</a:t>
            </a:r>
          </a:p>
        </p:txBody>
      </p:sp>
      <p:sp>
        <p:nvSpPr>
          <p:cNvPr id="1282" name="Freeform 19"/>
          <p:cNvSpPr/>
          <p:nvPr/>
        </p:nvSpPr>
        <p:spPr>
          <a:xfrm>
            <a:off x="6309360" y="3200400"/>
            <a:ext cx="360" cy="914760"/>
          </a:xfrm>
          <a:custGeom>
            <a:avLst/>
            <a:gdLst/>
            <a:ahLst/>
            <a:cxnLst/>
            <a:rect l="0" t="0" r="r" b="b"/>
            <a:pathLst>
              <a:path w="1" h="2541">
                <a:moveTo>
                  <a:pt x="0" y="254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3" name="Freeform 20"/>
          <p:cNvSpPr/>
          <p:nvPr/>
        </p:nvSpPr>
        <p:spPr>
          <a:xfrm>
            <a:off x="6309360" y="2377440"/>
            <a:ext cx="360" cy="366120"/>
          </a:xfrm>
          <a:custGeom>
            <a:avLst/>
            <a:gdLst/>
            <a:ahLst/>
            <a:cxnLst/>
            <a:rect l="0" t="0" r="r" b="b"/>
            <a:pathLst>
              <a:path w="1" h="1017">
                <a:moveTo>
                  <a:pt x="0" y="1016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4" name="Freeform 21"/>
          <p:cNvSpPr/>
          <p:nvPr/>
        </p:nvSpPr>
        <p:spPr>
          <a:xfrm>
            <a:off x="7498080" y="2377440"/>
            <a:ext cx="640440" cy="366120"/>
          </a:xfrm>
          <a:custGeom>
            <a:avLst/>
            <a:gdLst/>
            <a:ahLst/>
            <a:cxnLst/>
            <a:rect l="0" t="0" r="r" b="b"/>
            <a:pathLst>
              <a:path w="1779" h="1017">
                <a:moveTo>
                  <a:pt x="0" y="0"/>
                </a:moveTo>
                <a:lnTo>
                  <a:pt x="1778" y="1016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5" name="Freeform 22"/>
          <p:cNvSpPr/>
          <p:nvPr/>
        </p:nvSpPr>
        <p:spPr>
          <a:xfrm>
            <a:off x="8503920" y="3200400"/>
            <a:ext cx="360" cy="914760"/>
          </a:xfrm>
          <a:custGeom>
            <a:avLst/>
            <a:gdLst/>
            <a:ahLst/>
            <a:cxnLst/>
            <a:rect l="0" t="0" r="r" b="b"/>
            <a:pathLst>
              <a:path w="1" h="2541">
                <a:moveTo>
                  <a:pt x="0" y="0"/>
                </a:moveTo>
                <a:lnTo>
                  <a:pt x="0" y="254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6" name="Freeform 23"/>
          <p:cNvSpPr/>
          <p:nvPr/>
        </p:nvSpPr>
        <p:spPr>
          <a:xfrm>
            <a:off x="8412480" y="2103120"/>
            <a:ext cx="274680" cy="360"/>
          </a:xfrm>
          <a:custGeom>
            <a:avLst/>
            <a:gdLst/>
            <a:ahLst/>
            <a:cxnLst/>
            <a:rect l="0" t="0" r="r" b="b"/>
            <a:pathLst>
              <a:path w="763" h="1">
                <a:moveTo>
                  <a:pt x="0" y="0"/>
                </a:moveTo>
                <a:lnTo>
                  <a:pt x="762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7" name="Freeform 24"/>
          <p:cNvSpPr/>
          <p:nvPr/>
        </p:nvSpPr>
        <p:spPr>
          <a:xfrm>
            <a:off x="8778240" y="3200400"/>
            <a:ext cx="360" cy="914760"/>
          </a:xfrm>
          <a:custGeom>
            <a:avLst/>
            <a:gdLst/>
            <a:ahLst/>
            <a:cxnLst/>
            <a:rect l="0" t="0" r="r" b="b"/>
            <a:pathLst>
              <a:path w="1" h="2541">
                <a:moveTo>
                  <a:pt x="0" y="2540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8" name="Freeform 25"/>
          <p:cNvSpPr/>
          <p:nvPr/>
        </p:nvSpPr>
        <p:spPr>
          <a:xfrm>
            <a:off x="7955280" y="2377440"/>
            <a:ext cx="731880" cy="366120"/>
          </a:xfrm>
          <a:custGeom>
            <a:avLst/>
            <a:gdLst/>
            <a:ahLst/>
            <a:cxnLst/>
            <a:rect l="0" t="0" r="r" b="b"/>
            <a:pathLst>
              <a:path w="2033" h="1017">
                <a:moveTo>
                  <a:pt x="2032" y="1016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89" name="Freeform 26"/>
          <p:cNvSpPr/>
          <p:nvPr/>
        </p:nvSpPr>
        <p:spPr>
          <a:xfrm>
            <a:off x="6583680" y="2377440"/>
            <a:ext cx="360" cy="366120"/>
          </a:xfrm>
          <a:custGeom>
            <a:avLst/>
            <a:gdLst/>
            <a:ahLst/>
            <a:cxnLst/>
            <a:rect l="0" t="0" r="r" b="b"/>
            <a:pathLst>
              <a:path w="1" h="1017">
                <a:moveTo>
                  <a:pt x="0" y="0"/>
                </a:moveTo>
                <a:lnTo>
                  <a:pt x="0" y="1016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90" name="Freeform 27"/>
          <p:cNvSpPr/>
          <p:nvPr/>
        </p:nvSpPr>
        <p:spPr>
          <a:xfrm>
            <a:off x="6583680" y="3200400"/>
            <a:ext cx="360" cy="914760"/>
          </a:xfrm>
          <a:custGeom>
            <a:avLst/>
            <a:gdLst/>
            <a:ahLst/>
            <a:cxnLst/>
            <a:rect l="0" t="0" r="r" b="b"/>
            <a:pathLst>
              <a:path w="1" h="2541">
                <a:moveTo>
                  <a:pt x="0" y="0"/>
                </a:moveTo>
                <a:lnTo>
                  <a:pt x="0" y="254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91" name="Freeform 28"/>
          <p:cNvSpPr/>
          <p:nvPr/>
        </p:nvSpPr>
        <p:spPr>
          <a:xfrm>
            <a:off x="4297680" y="4480560"/>
            <a:ext cx="2286360" cy="1280520"/>
          </a:xfrm>
          <a:custGeom>
            <a:avLst/>
            <a:gdLst/>
            <a:ahLst/>
            <a:cxnLst/>
            <a:rect l="0" t="0" r="r" b="b"/>
            <a:pathLst>
              <a:path w="6351" h="3557">
                <a:moveTo>
                  <a:pt x="6350" y="0"/>
                </a:moveTo>
                <a:cubicBezTo>
                  <a:pt x="3302" y="3556"/>
                  <a:pt x="0" y="0"/>
                  <a:pt x="0" y="0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92" name="Freeform 29"/>
          <p:cNvSpPr/>
          <p:nvPr/>
        </p:nvSpPr>
        <p:spPr>
          <a:xfrm>
            <a:off x="4297680" y="2651760"/>
            <a:ext cx="360" cy="1463400"/>
          </a:xfrm>
          <a:custGeom>
            <a:avLst/>
            <a:gdLst/>
            <a:ahLst/>
            <a:cxnLst/>
            <a:rect l="0" t="0" r="r" b="b"/>
            <a:pathLst>
              <a:path w="1" h="4065">
                <a:moveTo>
                  <a:pt x="0" y="4064"/>
                </a:moveTo>
                <a:lnTo>
                  <a:pt x="0" y="0"/>
                </a:lnTo>
              </a:path>
            </a:pathLst>
          </a:custGeom>
          <a:solidFill>
            <a:srgbClr val="729FCF"/>
          </a:solidFill>
          <a:ln w="1008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2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3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2"/>
                            </p:stCondLst>
                            <p:childTnLst>
                              <p:par>
                                <p:cTn id="24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2"/>
                            </p:stCondLst>
                            <p:childTnLst>
                              <p:par>
                                <p:cTn id="34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"/>
                            </p:stCondLst>
                            <p:childTnLst>
                              <p:par>
                                <p:cTn id="41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2"/>
                            </p:stCondLst>
                            <p:childTnLst>
                              <p:par>
                                <p:cTn id="44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3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4"/>
                            </p:stCondLst>
                            <p:childTnLst>
                              <p:par>
                                <p:cTn id="50" presetID="1" presetClass="entr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CustomShape 2"/>
          <p:cNvSpPr/>
          <p:nvPr/>
        </p:nvSpPr>
        <p:spPr>
          <a:xfrm>
            <a:off x="1005840" y="4297680"/>
            <a:ext cx="10149840" cy="11887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Linux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5" name="CustomShape 3"/>
          <p:cNvSpPr/>
          <p:nvPr/>
        </p:nvSpPr>
        <p:spPr>
          <a:xfrm>
            <a:off x="5760720" y="640080"/>
            <a:ext cx="4297680" cy="2926080"/>
          </a:xfrm>
          <a:custGeom>
            <a:avLst/>
            <a:gdLst/>
            <a:ahLst/>
            <a:cxnLst/>
            <a:rect l="0" t="0" r="r" b="b"/>
            <a:pathLst>
              <a:path w="11940" h="8130">
                <a:moveTo>
                  <a:pt x="1354" y="0"/>
                </a:moveTo>
                <a:cubicBezTo>
                  <a:pt x="677" y="0"/>
                  <a:pt x="0" y="677"/>
                  <a:pt x="0" y="1354"/>
                </a:cubicBezTo>
                <a:lnTo>
                  <a:pt x="0" y="6774"/>
                </a:lnTo>
                <a:cubicBezTo>
                  <a:pt x="0" y="7451"/>
                  <a:pt x="677" y="8129"/>
                  <a:pt x="1354" y="8129"/>
                </a:cubicBezTo>
                <a:lnTo>
                  <a:pt x="10584" y="8129"/>
                </a:lnTo>
                <a:cubicBezTo>
                  <a:pt x="11261" y="8129"/>
                  <a:pt x="11939" y="7451"/>
                  <a:pt x="11939" y="6774"/>
                </a:cubicBezTo>
                <a:lnTo>
                  <a:pt x="11939" y="1354"/>
                </a:lnTo>
                <a:cubicBezTo>
                  <a:pt x="11939" y="677"/>
                  <a:pt x="11261" y="0"/>
                  <a:pt x="10584" y="0"/>
                </a:cubicBezTo>
                <a:lnTo>
                  <a:pt x="1354" y="0"/>
                </a:lnTo>
              </a:path>
            </a:pathLst>
          </a:cu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EdenFS</a:t>
            </a:r>
          </a:p>
        </p:txBody>
      </p:sp>
      <p:sp>
        <p:nvSpPr>
          <p:cNvPr id="1296" name="CustomShape 4"/>
          <p:cNvSpPr/>
          <p:nvPr/>
        </p:nvSpPr>
        <p:spPr>
          <a:xfrm>
            <a:off x="6035040" y="4114800"/>
            <a:ext cx="731520" cy="3657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</a:t>
            </a:r>
          </a:p>
        </p:txBody>
      </p:sp>
      <p:sp>
        <p:nvSpPr>
          <p:cNvPr id="1298" name="CustomShape 6"/>
          <p:cNvSpPr/>
          <p:nvPr/>
        </p:nvSpPr>
        <p:spPr>
          <a:xfrm>
            <a:off x="7863840" y="5852160"/>
            <a:ext cx="1737360" cy="731520"/>
          </a:xfrm>
          <a:prstGeom prst="can">
            <a:avLst>
              <a:gd name="adj" fmla="val 25000"/>
            </a:avLst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Disk</a:t>
            </a:r>
          </a:p>
        </p:txBody>
      </p:sp>
      <p:sp>
        <p:nvSpPr>
          <p:cNvPr id="1299" name="Line 7"/>
          <p:cNvSpPr/>
          <p:nvPr/>
        </p:nvSpPr>
        <p:spPr>
          <a:xfrm flipV="1">
            <a:off x="8869680" y="448056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0" name="CustomShape 8"/>
          <p:cNvSpPr/>
          <p:nvPr/>
        </p:nvSpPr>
        <p:spPr>
          <a:xfrm>
            <a:off x="8161200" y="411480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/</a:t>
            </a:r>
          </a:p>
        </p:txBody>
      </p:sp>
      <p:sp>
        <p:nvSpPr>
          <p:cNvPr id="1301" name="CustomShape 9"/>
          <p:cNvSpPr/>
          <p:nvPr/>
        </p:nvSpPr>
        <p:spPr>
          <a:xfrm>
            <a:off x="3931920" y="411480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fbsource</a:t>
            </a:r>
          </a:p>
        </p:txBody>
      </p:sp>
      <p:sp>
        <p:nvSpPr>
          <p:cNvPr id="1302" name="Freeform 10"/>
          <p:cNvSpPr/>
          <p:nvPr/>
        </p:nvSpPr>
        <p:spPr>
          <a:xfrm>
            <a:off x="4572000" y="4480560"/>
            <a:ext cx="1737720" cy="914760"/>
          </a:xfrm>
          <a:custGeom>
            <a:avLst/>
            <a:gdLst/>
            <a:ahLst/>
            <a:cxnLst/>
            <a:rect l="0" t="0" r="r" b="b"/>
            <a:pathLst>
              <a:path w="4827" h="2541">
                <a:moveTo>
                  <a:pt x="0" y="0"/>
                </a:moveTo>
                <a:cubicBezTo>
                  <a:pt x="2286" y="2540"/>
                  <a:pt x="4826" y="0"/>
                  <a:pt x="4826" y="0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03" name="CustomShape 11"/>
          <p:cNvSpPr/>
          <p:nvPr/>
        </p:nvSpPr>
        <p:spPr>
          <a:xfrm>
            <a:off x="3749040" y="2011680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3768" y="1779"/>
                </a:lnTo>
                <a:cubicBezTo>
                  <a:pt x="3916" y="1779"/>
                  <a:pt x="4065" y="1630"/>
                  <a:pt x="4065" y="1482"/>
                </a:cubicBezTo>
                <a:lnTo>
                  <a:pt x="4065" y="296"/>
                </a:lnTo>
                <a:cubicBezTo>
                  <a:pt x="4065" y="148"/>
                  <a:pt x="3916" y="0"/>
                  <a:pt x="3768" y="0"/>
                </a:cubicBezTo>
                <a:lnTo>
                  <a:pt x="296" y="0"/>
                </a:lnTo>
              </a:path>
            </a:pathLst>
          </a:cu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buck</a:t>
            </a:r>
          </a:p>
        </p:txBody>
      </p:sp>
      <p:sp>
        <p:nvSpPr>
          <p:cNvPr id="1304" name="Line 12"/>
          <p:cNvSpPr/>
          <p:nvPr/>
        </p:nvSpPr>
        <p:spPr>
          <a:xfrm>
            <a:off x="4572000" y="2651760"/>
            <a:ext cx="0" cy="146304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5" name="Line 13"/>
          <p:cNvSpPr/>
          <p:nvPr/>
        </p:nvSpPr>
        <p:spPr>
          <a:xfrm>
            <a:off x="8503920" y="448056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6" name="CustomShape 14"/>
          <p:cNvSpPr/>
          <p:nvPr/>
        </p:nvSpPr>
        <p:spPr>
          <a:xfrm>
            <a:off x="6035040" y="1188720"/>
            <a:ext cx="3749040" cy="2103120"/>
          </a:xfrm>
          <a:prstGeom prst="rect">
            <a:avLst/>
          </a:prstGeom>
          <a:solidFill>
            <a:srgbClr val="3B599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EdenMount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7" name="CustomShape 15"/>
          <p:cNvSpPr/>
          <p:nvPr/>
        </p:nvSpPr>
        <p:spPr>
          <a:xfrm>
            <a:off x="6126480" y="2743200"/>
            <a:ext cx="1554480" cy="4572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FuseChannel</a:t>
            </a:r>
          </a:p>
        </p:txBody>
      </p:sp>
      <p:sp>
        <p:nvSpPr>
          <p:cNvPr id="1308" name="CustomShape 16"/>
          <p:cNvSpPr/>
          <p:nvPr/>
        </p:nvSpPr>
        <p:spPr>
          <a:xfrm>
            <a:off x="7863840" y="2743200"/>
            <a:ext cx="1280160" cy="45720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Overlay</a:t>
            </a:r>
          </a:p>
        </p:txBody>
      </p:sp>
      <p:sp>
        <p:nvSpPr>
          <p:cNvPr id="1309" name="CustomShape 17"/>
          <p:cNvSpPr/>
          <p:nvPr/>
        </p:nvSpPr>
        <p:spPr>
          <a:xfrm>
            <a:off x="6126480" y="1554480"/>
            <a:ext cx="2286000" cy="822960"/>
          </a:xfrm>
          <a:prstGeom prst="rect">
            <a:avLst/>
          </a:prstGeom>
          <a:solidFill>
            <a:srgbClr val="60CE8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Inodes</a:t>
            </a:r>
          </a:p>
        </p:txBody>
      </p:sp>
      <p:sp>
        <p:nvSpPr>
          <p:cNvPr id="1310" name="CustomShape 18"/>
          <p:cNvSpPr/>
          <p:nvPr/>
        </p:nvSpPr>
        <p:spPr>
          <a:xfrm>
            <a:off x="8686800" y="1828800"/>
            <a:ext cx="1005840" cy="457200"/>
          </a:xfrm>
          <a:prstGeom prst="rect">
            <a:avLst/>
          </a:prstGeom>
          <a:solidFill>
            <a:srgbClr val="8C72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Journal</a:t>
            </a:r>
          </a:p>
        </p:txBody>
      </p:sp>
      <p:sp>
        <p:nvSpPr>
          <p:cNvPr id="1311" name="Line 19"/>
          <p:cNvSpPr/>
          <p:nvPr/>
        </p:nvSpPr>
        <p:spPr>
          <a:xfrm flipV="1">
            <a:off x="6309360" y="3200400"/>
            <a:ext cx="0" cy="91440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2" name="Line 20"/>
          <p:cNvSpPr/>
          <p:nvPr/>
        </p:nvSpPr>
        <p:spPr>
          <a:xfrm flipV="1">
            <a:off x="6309360" y="2377440"/>
            <a:ext cx="0" cy="36576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3" name="Line 21"/>
          <p:cNvSpPr/>
          <p:nvPr/>
        </p:nvSpPr>
        <p:spPr>
          <a:xfrm>
            <a:off x="7498080" y="2377440"/>
            <a:ext cx="640080" cy="36576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4" name="Line 22"/>
          <p:cNvSpPr/>
          <p:nvPr/>
        </p:nvSpPr>
        <p:spPr>
          <a:xfrm>
            <a:off x="8503920" y="3200400"/>
            <a:ext cx="0" cy="91440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5" name="Line 23"/>
          <p:cNvSpPr/>
          <p:nvPr/>
        </p:nvSpPr>
        <p:spPr>
          <a:xfrm>
            <a:off x="8412480" y="2103120"/>
            <a:ext cx="274320" cy="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Line 24"/>
          <p:cNvSpPr/>
          <p:nvPr/>
        </p:nvSpPr>
        <p:spPr>
          <a:xfrm flipV="1">
            <a:off x="8778240" y="3200400"/>
            <a:ext cx="0" cy="91440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7" name="Line 25"/>
          <p:cNvSpPr/>
          <p:nvPr/>
        </p:nvSpPr>
        <p:spPr>
          <a:xfrm flipH="1" flipV="1">
            <a:off x="7955280" y="2377440"/>
            <a:ext cx="731520" cy="36576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8" name="Line 26"/>
          <p:cNvSpPr/>
          <p:nvPr/>
        </p:nvSpPr>
        <p:spPr>
          <a:xfrm>
            <a:off x="6583680" y="2377440"/>
            <a:ext cx="0" cy="36576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9" name="Line 27"/>
          <p:cNvSpPr/>
          <p:nvPr/>
        </p:nvSpPr>
        <p:spPr>
          <a:xfrm>
            <a:off x="6583680" y="3200400"/>
            <a:ext cx="0" cy="91440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Freeform 28"/>
          <p:cNvSpPr/>
          <p:nvPr/>
        </p:nvSpPr>
        <p:spPr>
          <a:xfrm>
            <a:off x="4297680" y="4480560"/>
            <a:ext cx="2286360" cy="1280520"/>
          </a:xfrm>
          <a:custGeom>
            <a:avLst/>
            <a:gdLst/>
            <a:ahLst/>
            <a:cxnLst/>
            <a:rect l="0" t="0" r="r" b="b"/>
            <a:pathLst>
              <a:path w="6351" h="3557">
                <a:moveTo>
                  <a:pt x="6350" y="0"/>
                </a:moveTo>
                <a:cubicBezTo>
                  <a:pt x="3302" y="3556"/>
                  <a:pt x="0" y="0"/>
                  <a:pt x="0" y="0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21" name="Line 29"/>
          <p:cNvSpPr/>
          <p:nvPr/>
        </p:nvSpPr>
        <p:spPr>
          <a:xfrm flipV="1">
            <a:off x="4297680" y="2651760"/>
            <a:ext cx="0" cy="146304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CustomShape 30"/>
          <p:cNvSpPr/>
          <p:nvPr/>
        </p:nvSpPr>
        <p:spPr>
          <a:xfrm>
            <a:off x="2148840" y="4114800"/>
            <a:ext cx="1143000" cy="365760"/>
          </a:xfrm>
          <a:prstGeom prst="rect">
            <a:avLst/>
          </a:prstGeom>
          <a:solidFill>
            <a:srgbClr val="F34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buck-out</a:t>
            </a:r>
          </a:p>
        </p:txBody>
      </p:sp>
      <p:sp>
        <p:nvSpPr>
          <p:cNvPr id="1323" name="Line 31"/>
          <p:cNvSpPr/>
          <p:nvPr/>
        </p:nvSpPr>
        <p:spPr>
          <a:xfrm flipH="1">
            <a:off x="2834640" y="2651760"/>
            <a:ext cx="1188720" cy="146304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Freeform 32"/>
          <p:cNvSpPr/>
          <p:nvPr/>
        </p:nvSpPr>
        <p:spPr>
          <a:xfrm>
            <a:off x="2926080" y="4480560"/>
            <a:ext cx="4938120" cy="1463400"/>
          </a:xfrm>
          <a:custGeom>
            <a:avLst/>
            <a:gdLst/>
            <a:ahLst/>
            <a:cxnLst/>
            <a:rect l="0" t="0" r="r" b="b"/>
            <a:pathLst>
              <a:path w="13717" h="4065">
                <a:moveTo>
                  <a:pt x="0" y="0"/>
                </a:moveTo>
                <a:cubicBezTo>
                  <a:pt x="4826" y="3556"/>
                  <a:pt x="13716" y="4064"/>
                  <a:pt x="13716" y="4064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25" name="Freeform 33"/>
          <p:cNvSpPr/>
          <p:nvPr/>
        </p:nvSpPr>
        <p:spPr>
          <a:xfrm>
            <a:off x="2560320" y="4480560"/>
            <a:ext cx="5303880" cy="1646280"/>
          </a:xfrm>
          <a:custGeom>
            <a:avLst/>
            <a:gdLst/>
            <a:ahLst/>
            <a:cxnLst/>
            <a:rect l="0" t="0" r="r" b="b"/>
            <a:pathLst>
              <a:path w="14733" h="4573">
                <a:moveTo>
                  <a:pt x="14732" y="4572"/>
                </a:moveTo>
                <a:cubicBezTo>
                  <a:pt x="6097" y="4318"/>
                  <a:pt x="0" y="0"/>
                  <a:pt x="0" y="0"/>
                </a:cubicBezTo>
              </a:path>
            </a:pathLst>
          </a:custGeom>
          <a:ln w="10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26" name="Line 34"/>
          <p:cNvSpPr/>
          <p:nvPr/>
        </p:nvSpPr>
        <p:spPr>
          <a:xfrm flipV="1">
            <a:off x="2651760" y="2651760"/>
            <a:ext cx="1188720" cy="146304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CustomShape 2"/>
          <p:cNvSpPr/>
          <p:nvPr/>
        </p:nvSpPr>
        <p:spPr>
          <a:xfrm>
            <a:off x="2437920" y="55717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64" name="CustomShape 3"/>
          <p:cNvSpPr/>
          <p:nvPr/>
        </p:nvSpPr>
        <p:spPr>
          <a:xfrm>
            <a:off x="4053960" y="55717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65" name="CustomShape 4"/>
          <p:cNvSpPr/>
          <p:nvPr/>
        </p:nvSpPr>
        <p:spPr>
          <a:xfrm>
            <a:off x="5669280" y="55717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66" name="CustomShape 5"/>
          <p:cNvSpPr/>
          <p:nvPr/>
        </p:nvSpPr>
        <p:spPr>
          <a:xfrm>
            <a:off x="822960" y="43891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67" name="CustomShape 6"/>
          <p:cNvSpPr/>
          <p:nvPr/>
        </p:nvSpPr>
        <p:spPr>
          <a:xfrm>
            <a:off x="2439000" y="43891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68" name="CustomShape 7"/>
          <p:cNvSpPr/>
          <p:nvPr/>
        </p:nvSpPr>
        <p:spPr>
          <a:xfrm>
            <a:off x="4054320" y="43891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</p:txBody>
      </p:sp>
      <p:cxnSp>
        <p:nvCxnSpPr>
          <p:cNvPr id="1369" name="Line 8"/>
          <p:cNvCxnSpPr>
            <a:stCxn id="1368" idx="2"/>
            <a:endCxn id="1363" idx="0"/>
          </p:cNvCxnSpPr>
          <p:nvPr/>
        </p:nvCxnSpPr>
        <p:spPr>
          <a:xfrm flipH="1">
            <a:off x="3169440" y="4937760"/>
            <a:ext cx="1616760" cy="6343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70" name="Line 9"/>
          <p:cNvCxnSpPr>
            <a:stCxn id="1368" idx="2"/>
            <a:endCxn id="1364" idx="0"/>
          </p:cNvCxnSpPr>
          <p:nvPr/>
        </p:nvCxnSpPr>
        <p:spPr>
          <a:xfrm flipH="1">
            <a:off x="4785480" y="4937760"/>
            <a:ext cx="720" cy="6343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71" name="Line 10"/>
          <p:cNvCxnSpPr>
            <a:stCxn id="1368" idx="2"/>
            <a:endCxn id="1365" idx="0"/>
          </p:cNvCxnSpPr>
          <p:nvPr/>
        </p:nvCxnSpPr>
        <p:spPr>
          <a:xfrm>
            <a:off x="4785840" y="4937760"/>
            <a:ext cx="1615320" cy="6343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72" name="CustomShape 11"/>
          <p:cNvSpPr/>
          <p:nvPr/>
        </p:nvSpPr>
        <p:spPr>
          <a:xfrm>
            <a:off x="4054320" y="310896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</p:txBody>
      </p:sp>
      <p:sp>
        <p:nvSpPr>
          <p:cNvPr id="1373" name="CustomShape 12"/>
          <p:cNvSpPr/>
          <p:nvPr/>
        </p:nvSpPr>
        <p:spPr>
          <a:xfrm>
            <a:off x="6217920" y="310896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</p:txBody>
      </p:sp>
      <p:cxnSp>
        <p:nvCxnSpPr>
          <p:cNvPr id="1374" name="Line 13"/>
          <p:cNvCxnSpPr>
            <a:stCxn id="1372" idx="2"/>
            <a:endCxn id="1368" idx="0"/>
          </p:cNvCxnSpPr>
          <p:nvPr/>
        </p:nvCxnSpPr>
        <p:spPr>
          <a:xfrm>
            <a:off x="4785840" y="3657600"/>
            <a:ext cx="360" cy="731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75" name="Line 14"/>
          <p:cNvCxnSpPr>
            <a:stCxn id="1372" idx="2"/>
            <a:endCxn id="1367" idx="0"/>
          </p:cNvCxnSpPr>
          <p:nvPr/>
        </p:nvCxnSpPr>
        <p:spPr>
          <a:xfrm flipH="1">
            <a:off x="3170520" y="3657600"/>
            <a:ext cx="1615680" cy="731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76" name="Line 15"/>
          <p:cNvCxnSpPr>
            <a:stCxn id="1372" idx="2"/>
            <a:endCxn id="1366" idx="0"/>
          </p:cNvCxnSpPr>
          <p:nvPr/>
        </p:nvCxnSpPr>
        <p:spPr>
          <a:xfrm flipH="1">
            <a:off x="1554480" y="3657600"/>
            <a:ext cx="3231720" cy="731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77" name="CustomShape 16"/>
          <p:cNvSpPr/>
          <p:nvPr/>
        </p:nvSpPr>
        <p:spPr>
          <a:xfrm>
            <a:off x="5120640" y="192024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tree</a:t>
            </a:r>
          </a:p>
        </p:txBody>
      </p:sp>
      <p:sp>
        <p:nvSpPr>
          <p:cNvPr id="1378" name="CustomShape 17"/>
          <p:cNvSpPr/>
          <p:nvPr/>
        </p:nvSpPr>
        <p:spPr>
          <a:xfrm>
            <a:off x="5120640" y="82296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commit</a:t>
            </a:r>
          </a:p>
        </p:txBody>
      </p:sp>
      <p:sp>
        <p:nvSpPr>
          <p:cNvPr id="1379" name="CustomShape 18"/>
          <p:cNvSpPr/>
          <p:nvPr/>
        </p:nvSpPr>
        <p:spPr>
          <a:xfrm>
            <a:off x="8778240" y="82296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commit</a:t>
            </a:r>
          </a:p>
        </p:txBody>
      </p:sp>
      <p:cxnSp>
        <p:nvCxnSpPr>
          <p:cNvPr id="1380" name="Line 19"/>
          <p:cNvCxnSpPr>
            <a:stCxn id="1377" idx="2"/>
            <a:endCxn id="1372" idx="0"/>
          </p:cNvCxnSpPr>
          <p:nvPr/>
        </p:nvCxnSpPr>
        <p:spPr>
          <a:xfrm flipH="1">
            <a:off x="4785840" y="2468880"/>
            <a:ext cx="1066680" cy="64044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81" name="Line 20"/>
          <p:cNvCxnSpPr>
            <a:stCxn id="1377" idx="2"/>
            <a:endCxn id="1373" idx="0"/>
          </p:cNvCxnSpPr>
          <p:nvPr/>
        </p:nvCxnSpPr>
        <p:spPr>
          <a:xfrm>
            <a:off x="5852160" y="2468880"/>
            <a:ext cx="1097640" cy="64044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82" name="CustomShape 21"/>
          <p:cNvSpPr/>
          <p:nvPr/>
        </p:nvSpPr>
        <p:spPr>
          <a:xfrm>
            <a:off x="6217920" y="43891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sp>
        <p:nvSpPr>
          <p:cNvPr id="1383" name="CustomShape 22"/>
          <p:cNvSpPr/>
          <p:nvPr/>
        </p:nvSpPr>
        <p:spPr>
          <a:xfrm>
            <a:off x="7955280" y="4389120"/>
            <a:ext cx="1463040" cy="54864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</a:t>
            </a:r>
          </a:p>
        </p:txBody>
      </p:sp>
      <p:cxnSp>
        <p:nvCxnSpPr>
          <p:cNvPr id="1384" name="Line 23"/>
          <p:cNvCxnSpPr>
            <a:stCxn id="1373" idx="2"/>
            <a:endCxn id="1382" idx="0"/>
          </p:cNvCxnSpPr>
          <p:nvPr/>
        </p:nvCxnSpPr>
        <p:spPr>
          <a:xfrm>
            <a:off x="6949440" y="3657600"/>
            <a:ext cx="360" cy="731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85" name="Line 24"/>
          <p:cNvCxnSpPr>
            <a:stCxn id="1373" idx="2"/>
            <a:endCxn id="1383" idx="0"/>
          </p:cNvCxnSpPr>
          <p:nvPr/>
        </p:nvCxnSpPr>
        <p:spPr>
          <a:xfrm>
            <a:off x="6949440" y="3657600"/>
            <a:ext cx="1737720" cy="731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86" name="Line 25"/>
          <p:cNvCxnSpPr>
            <a:stCxn id="1378" idx="2"/>
            <a:endCxn id="1377" idx="0"/>
          </p:cNvCxnSpPr>
          <p:nvPr/>
        </p:nvCxnSpPr>
        <p:spPr>
          <a:xfrm>
            <a:off x="5852160" y="1371600"/>
            <a:ext cx="360" cy="54900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87" name="Line 26"/>
          <p:cNvCxnSpPr>
            <a:stCxn id="1378" idx="3"/>
            <a:endCxn id="1379" idx="1"/>
          </p:cNvCxnSpPr>
          <p:nvPr/>
        </p:nvCxnSpPr>
        <p:spPr>
          <a:xfrm>
            <a:off x="6583680" y="1097280"/>
            <a:ext cx="219492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CustomShape 2"/>
          <p:cNvSpPr/>
          <p:nvPr/>
        </p:nvSpPr>
        <p:spPr>
          <a:xfrm>
            <a:off x="952200" y="1280160"/>
            <a:ext cx="992916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commit: 25ec02ddd353e565fff2860dd16ac8266da564bc</a:t>
            </a:r>
          </a:p>
        </p:txBody>
      </p:sp>
      <p:sp>
        <p:nvSpPr>
          <p:cNvPr id="1392" name="CustomShape 3"/>
          <p:cNvSpPr/>
          <p:nvPr/>
        </p:nvSpPr>
        <p:spPr>
          <a:xfrm>
            <a:off x="952200" y="1737360"/>
            <a:ext cx="9929160" cy="32569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latin typeface="Ubuntu Mono"/>
              </a:rPr>
              <a:t>Parent 0: 60d575324ea52abcdfc422ee28fd75517beb2d05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Ubuntu Mono"/>
              </a:rPr>
              <a:t>Parent 1: 0000000000000000000000000000000000000000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Ubuntu Mono"/>
              </a:rPr>
              <a:t>Author: Adam Simpkins &lt;</a:t>
            </a:r>
            <a:r>
              <a:rPr lang="en-US" sz="1800" b="0" strike="noStrike" spc="-1">
                <a:latin typeface="Ubuntu Mono"/>
                <a:hlinkClick r:id="rId3"/>
              </a:rPr>
              <a:t>simpkins@fb.com</a:t>
            </a:r>
            <a:r>
              <a:rPr lang="en-US" sz="1800" b="0" strike="noStrike" spc="-1">
                <a:latin typeface="Ubuntu Mono"/>
              </a:rPr>
              <a:t>&gt;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Ubuntu Mono"/>
              </a:rPr>
              <a:t>Root Tree: f864a9389759102b90f03728df7879f4a567e859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Ubuntu Mono"/>
              </a:rPr>
              <a:t>...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Ubuntu Mono"/>
              </a:rPr>
              <a:t>Commit Message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CustomShape 2"/>
          <p:cNvSpPr/>
          <p:nvPr/>
        </p:nvSpPr>
        <p:spPr>
          <a:xfrm>
            <a:off x="952200" y="1280160"/>
            <a:ext cx="9929160" cy="45720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blob: 9aa9e5b7ecde4d637015c58cd1e6c092c8633802</a:t>
            </a:r>
          </a:p>
        </p:txBody>
      </p:sp>
      <p:sp>
        <p:nvSpPr>
          <p:cNvPr id="1395" name="CustomShape 3"/>
          <p:cNvSpPr/>
          <p:nvPr/>
        </p:nvSpPr>
        <p:spPr>
          <a:xfrm>
            <a:off x="952200" y="1737360"/>
            <a:ext cx="9929160" cy="3256920"/>
          </a:xfrm>
          <a:prstGeom prst="rect">
            <a:avLst/>
          </a:prstGeom>
          <a:solidFill>
            <a:srgbClr val="5890F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F1E552F17C7F4CA865A9ACF0FB21DC" ma:contentTypeVersion="5" ma:contentTypeDescription="Create a new document." ma:contentTypeScope="" ma:versionID="ed3964cc4fa792b712da04f42a5804c1">
  <xsd:schema xmlns:xsd="http://www.w3.org/2001/XMLSchema" xmlns:xs="http://www.w3.org/2001/XMLSchema" xmlns:p="http://schemas.microsoft.com/office/2006/metadata/properties" xmlns:ns3="8c53aa94-fc2e-4fd8-bb8d-a3a1fbc6d8ad" xmlns:ns4="f95aaa0e-ab59-4d63-9621-115d6a522c92" targetNamespace="http://schemas.microsoft.com/office/2006/metadata/properties" ma:root="true" ma:fieldsID="8bf447e6334130cb00e3f3c9ef93edfe" ns3:_="" ns4:_="">
    <xsd:import namespace="8c53aa94-fc2e-4fd8-bb8d-a3a1fbc6d8ad"/>
    <xsd:import namespace="f95aaa0e-ab59-4d63-9621-115d6a522c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3aa94-fc2e-4fd8-bb8d-a3a1fbc6d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aaa0e-ab59-4d63-9621-115d6a522c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23ADCC-13D9-4456-9A9E-1E19A12FE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E7DA6-F8F9-48F9-8C60-76191F9FD84A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f95aaa0e-ab59-4d63-9621-115d6a522c92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c53aa94-fc2e-4fd8-bb8d-a3a1fbc6d8ad"/>
  </ds:schemaRefs>
</ds:datastoreItem>
</file>

<file path=customXml/itemProps3.xml><?xml version="1.0" encoding="utf-8"?>
<ds:datastoreItem xmlns:ds="http://schemas.openxmlformats.org/officeDocument/2006/customXml" ds:itemID="{64242429-F405-48A2-8EE7-30742DBBA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53aa94-fc2e-4fd8-bb8d-a3a1fbc6d8ad"/>
    <ds:schemaRef ds:uri="f95aaa0e-ab59-4d63-9621-115d6a522c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781</Words>
  <Application>Microsoft Office PowerPoint</Application>
  <PresentationFormat>Widescreen</PresentationFormat>
  <Paragraphs>469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Simpkins</dc:creator>
  <cp:lastModifiedBy>Adam Simpkins</cp:lastModifiedBy>
  <cp:revision>13</cp:revision>
  <dcterms:created xsi:type="dcterms:W3CDTF">2020-05-12T04:24:17Z</dcterms:created>
  <dcterms:modified xsi:type="dcterms:W3CDTF">2020-05-13T04:57:48Z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0x010100DDF1E552F17C7F4CA865A9ACF0FB21DC</vt:lpwstr>
  </property>
</Properties>
</file>