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E3F9D-06B0-4A42-91B6-B9358C61A6F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C7179D-C5DF-488B-A61D-CFB2A906C2F7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00DC3-A465-4A9C-AF76-021A4302E27A}" type="parTrans" cxnId="{81640407-212B-4836-8697-1609B447A6E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BCB7C1-AC95-4B0E-92B7-63180B261359}" type="sibTrans" cxnId="{81640407-212B-4836-8697-1609B447A6E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D19CC0-A2DA-45D0-8DD0-9231499D42AE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/root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F80A3-FD65-4B9B-9B24-883561F50D99}" type="parTrans" cxnId="{4AABC2E8-1C3D-43F8-A194-5E7D2A3F7BD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FDE48E-A946-490A-893E-BDAC28A9EBBA}" type="sibTrans" cxnId="{4AABC2E8-1C3D-43F8-A194-5E7D2A3F7BD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E7492-5B35-4C21-8D45-411C91A4FCFE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B9FD9-2D59-45AA-86D7-7D36E24EF74B}" type="parTrans" cxnId="{966121E0-6777-41A6-8ED9-F22093697B7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A517BF-FBC1-4380-8AAC-EB241621951F}" type="sibTrans" cxnId="{966121E0-6777-41A6-8ED9-F22093697B73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292B2-813E-4F49-9660-F861C0F4FBDD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/boot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B4C655-F8A5-49D1-910F-A877A8A0EB6A}" type="parTrans" cxnId="{3D0C5619-F5DA-42C0-B19E-7DBAAB71EE3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43200A-2BB7-49DB-9DD8-1DCC286BF367}" type="sibTrans" cxnId="{3D0C5619-F5DA-42C0-B19E-7DBAAB71E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49007-2360-451F-B9C6-4BE877B6533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/dev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4301A-DCC5-483E-BD93-030B0304FC83}" type="parTrans" cxnId="{F1E197C8-B3EF-4840-9754-E6D198BC23DF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3DCEFD-7BC9-4557-9F4A-FB21840D1606}" type="sibTrans" cxnId="{F1E197C8-B3EF-4840-9754-E6D198BC23D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04041-F3D2-4229-867D-A1D0AEA79114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A7BEC-2EB9-4C78-89F9-2CB444603730}" type="parTrans" cxnId="{61E92976-AF89-4D61-9FC3-7B6C767E1FD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54328-4440-4118-9521-08160E4A87C9}" type="sibTrans" cxnId="{61E92976-AF89-4D61-9FC3-7B6C767E1FD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CC-BEFE-4A61-9559-332C01BE1588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/home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A944A-C75E-47C0-81CF-DC98F5A9E219}" type="parTrans" cxnId="{A154CA27-E854-4553-86F6-CA92D70BB8E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F4ABBC-5ADE-45D1-BE39-EE6A28BE2ED6}" type="sibTrans" cxnId="{A154CA27-E854-4553-86F6-CA92D70BB8E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1BA69-6FDE-401E-A821-FC70B2B1963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/var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A18062-D5D7-4BF4-9791-951CFD17E6EF}" type="parTrans" cxnId="{F5A39BE1-E264-4459-AA48-EF484CEE41D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5605E-C5B5-4476-9AA6-2DC95977B827}" type="sibTrans" cxnId="{F5A39BE1-E264-4459-AA48-EF484CEE41D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6458E6-7F3F-4422-B1A5-8AA9D118F55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0FB263-09FA-420E-8F9B-FF0B69C5F634}" type="parTrans" cxnId="{A84AE5E4-AD5F-4E3F-A515-9D5C6316329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D27242-AA6E-4B0F-ACB8-A586CE061F64}" type="sibTrans" cxnId="{A84AE5E4-AD5F-4E3F-A515-9D5C6316329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F4068-3E20-4C0A-8091-4B3D9EFE7A14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0950E9-950B-45B1-89C7-EE7A85C01D59}" type="parTrans" cxnId="{EA5C6F31-B537-4BC3-B3E3-E7523F43F42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CDDAB-4145-40FB-820B-06D36012CA02}" type="sibTrans" cxnId="{EA5C6F31-B537-4BC3-B3E3-E7523F43F42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20768-947C-4990-A359-EAA6F25D5529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/media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E9C53E-0330-4102-9256-402EB37D1528}" type="parTrans" cxnId="{30A518B7-2A77-4016-B776-F602B2ED75E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8EE4BA-EB8F-4ADC-8224-888053F857DA}" type="sibTrans" cxnId="{30A518B7-2A77-4016-B776-F602B2ED75E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0BCBB-58EF-4C8E-ABC5-777916D0555C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A04D5D-DFC5-44F8-986C-054319ECBD26}" type="parTrans" cxnId="{23EA0152-4EE3-46F0-8F3A-25897A2460A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1FF91A-2FDF-4B9A-9B0E-760DECFEA525}" type="sibTrans" cxnId="{23EA0152-4EE3-46F0-8F3A-25897A2460A0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1A0CE-2AB4-4C9F-AD36-A115C33C940A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/Desktop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19B065-BE5A-486A-B330-D048CD37B67D}" type="parTrans" cxnId="{1DE2CD56-D0E0-4DD0-BAC4-CC0C1D9ECFB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13B8D0-666A-484D-A25B-C7E23218CDBB}" type="sibTrans" cxnId="{1DE2CD56-D0E0-4DD0-BAC4-CC0C1D9ECFB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ACD2C-A1A3-4DB2-9F02-00948C6BE4B8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Maildir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FD1AA9-D660-485F-AA72-C2916AAFAD45}" type="parTrans" cxnId="{0C1C80DB-FBB1-480D-8DC2-8598A1DBCA1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3DB1A4-5263-4B10-B4CE-6EDD9C2F5F69}" type="sibTrans" cxnId="{0C1C80DB-FBB1-480D-8DC2-8598A1DBCA1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37ACFC-B0E8-4266-A29F-540EC666BF82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62401-F19A-4BB0-8AD9-5ADED1188146}" type="parTrans" cxnId="{A0CD02BC-695D-42DA-94A7-BF42725CEA6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118A2D-98C9-4955-AC02-E41C50B9BCF2}" type="sibTrans" cxnId="{A0CD02BC-695D-42DA-94A7-BF42725CEA6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74652-0AA8-459B-A489-0D051C881031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A1E2D0-530B-4287-A3F0-A18BBF9886F4}" type="parTrans" cxnId="{B669137D-4335-4B2A-AB94-0BB17114C52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CB4D78-2BDE-419F-BE70-1A334FD656EB}" type="sibTrans" cxnId="{B669137D-4335-4B2A-AB94-0BB17114C52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E0213A-F61E-402B-AF41-4FE166EC2097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98FFA-D77D-4B45-977E-1C3AAB50CB0F}" type="parTrans" cxnId="{48BA78E1-C862-41C5-AAC9-D33571D3E67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DFEE6-7F66-4708-9B90-0AF346AA2BE0}" type="sibTrans" cxnId="{48BA78E1-C862-41C5-AAC9-D33571D3E67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426B6E-EC06-4CDE-8B4B-A7662B45752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D3797-69A8-4C3C-B89A-FC42F5D76B5A}" type="parTrans" cxnId="{45B51E76-2ADC-4812-87FC-DF04B2EF0E6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69FD46-75A9-4DE9-9DA5-7983641B9516}" type="sibTrans" cxnId="{45B51E76-2ADC-4812-87FC-DF04B2EF0E6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418E90-6574-4EF8-8B46-E0C9792EDD88}" type="pres">
      <dgm:prSet presAssocID="{386E3F9D-06B0-4A42-91B6-B9358C61A6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B8DBA-1A3E-403A-93F7-2BA6A53C8C6A}" type="pres">
      <dgm:prSet presAssocID="{386E3F9D-06B0-4A42-91B6-B9358C61A6FA}" presName="hierFlow" presStyleCnt="0"/>
      <dgm:spPr/>
    </dgm:pt>
    <dgm:pt modelId="{880B1B9F-F662-418C-957D-A37140CABC72}" type="pres">
      <dgm:prSet presAssocID="{386E3F9D-06B0-4A42-91B6-B9358C61A6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E91B27E-D177-4DF0-9133-377E2A25C46A}" type="pres">
      <dgm:prSet presAssocID="{05C7179D-C5DF-488B-A61D-CFB2A906C2F7}" presName="Name14" presStyleCnt="0"/>
      <dgm:spPr/>
    </dgm:pt>
    <dgm:pt modelId="{78E1AE47-8521-4372-9C12-7299B1A0E5E4}" type="pres">
      <dgm:prSet presAssocID="{05C7179D-C5DF-488B-A61D-CFB2A906C2F7}" presName="level1Shape" presStyleLbl="node0" presStyleIdx="0" presStyleCnt="1">
        <dgm:presLayoutVars>
          <dgm:chPref val="3"/>
        </dgm:presLayoutVars>
      </dgm:prSet>
      <dgm:spPr/>
    </dgm:pt>
    <dgm:pt modelId="{7BC21AF9-F5AE-462E-811E-8938F81DE11D}" type="pres">
      <dgm:prSet presAssocID="{05C7179D-C5DF-488B-A61D-CFB2A906C2F7}" presName="hierChild2" presStyleCnt="0"/>
      <dgm:spPr/>
    </dgm:pt>
    <dgm:pt modelId="{7BF6E5B1-F682-4792-A7F6-208D15A746C6}" type="pres">
      <dgm:prSet presAssocID="{431F80A3-FD65-4B9B-9B24-883561F50D99}" presName="Name19" presStyleLbl="parChTrans1D2" presStyleIdx="0" presStyleCnt="11"/>
      <dgm:spPr/>
    </dgm:pt>
    <dgm:pt modelId="{3458A82C-7652-43FD-BD57-4B4F40EB1D9D}" type="pres">
      <dgm:prSet presAssocID="{65D19CC0-A2DA-45D0-8DD0-9231499D42AE}" presName="Name21" presStyleCnt="0"/>
      <dgm:spPr/>
    </dgm:pt>
    <dgm:pt modelId="{6DF14AC0-90E8-42C3-B995-8415B26EF702}" type="pres">
      <dgm:prSet presAssocID="{65D19CC0-A2DA-45D0-8DD0-9231499D42AE}" presName="level2Shape" presStyleLbl="node2" presStyleIdx="0" presStyleCnt="11"/>
      <dgm:spPr/>
    </dgm:pt>
    <dgm:pt modelId="{C43EC28E-498D-4EA9-98BA-D5F68EDEECF5}" type="pres">
      <dgm:prSet presAssocID="{65D19CC0-A2DA-45D0-8DD0-9231499D42AE}" presName="hierChild3" presStyleCnt="0"/>
      <dgm:spPr/>
    </dgm:pt>
    <dgm:pt modelId="{1CC30D7F-958B-46C5-A56C-DC6D812CA0CE}" type="pres">
      <dgm:prSet presAssocID="{F119B065-BE5A-486A-B330-D048CD37B67D}" presName="Name19" presStyleLbl="parChTrans1D3" presStyleIdx="0" presStyleCnt="6"/>
      <dgm:spPr/>
    </dgm:pt>
    <dgm:pt modelId="{9B315335-013E-4D47-9E66-791404FD4D12}" type="pres">
      <dgm:prSet presAssocID="{1F11A0CE-2AB4-4C9F-AD36-A115C33C940A}" presName="Name21" presStyleCnt="0"/>
      <dgm:spPr/>
    </dgm:pt>
    <dgm:pt modelId="{DD8AC904-95DF-45EF-BAC5-B8FC906C9F93}" type="pres">
      <dgm:prSet presAssocID="{1F11A0CE-2AB4-4C9F-AD36-A115C33C940A}" presName="level2Shape" presStyleLbl="node3" presStyleIdx="0" presStyleCnt="6" custScaleX="147674" custLinFactNeighborX="5260"/>
      <dgm:spPr/>
    </dgm:pt>
    <dgm:pt modelId="{5AF03DF5-515D-49DC-8F57-14786FD40019}" type="pres">
      <dgm:prSet presAssocID="{1F11A0CE-2AB4-4C9F-AD36-A115C33C940A}" presName="hierChild3" presStyleCnt="0"/>
      <dgm:spPr/>
    </dgm:pt>
    <dgm:pt modelId="{959AE393-B9C4-4183-8AE3-C09161898799}" type="pres">
      <dgm:prSet presAssocID="{B4FD1AA9-D660-485F-AA72-C2916AAFAD45}" presName="Name19" presStyleLbl="parChTrans1D3" presStyleIdx="1" presStyleCnt="6"/>
      <dgm:spPr/>
    </dgm:pt>
    <dgm:pt modelId="{C18D920C-B61C-43CA-BD65-E1468E66EE6C}" type="pres">
      <dgm:prSet presAssocID="{3AFACD2C-A1A3-4DB2-9F02-00948C6BE4B8}" presName="Name21" presStyleCnt="0"/>
      <dgm:spPr/>
    </dgm:pt>
    <dgm:pt modelId="{B1AC3B21-9BA0-4DEB-BBCD-04768D2EEE19}" type="pres">
      <dgm:prSet presAssocID="{3AFACD2C-A1A3-4DB2-9F02-00948C6BE4B8}" presName="level2Shape" presStyleLbl="node3" presStyleIdx="1" presStyleCnt="6" custScaleX="138239"/>
      <dgm:spPr/>
    </dgm:pt>
    <dgm:pt modelId="{9BD6A917-AB36-4035-BCEA-A09A7BDBD0F2}" type="pres">
      <dgm:prSet presAssocID="{3AFACD2C-A1A3-4DB2-9F02-00948C6BE4B8}" presName="hierChild3" presStyleCnt="0"/>
      <dgm:spPr/>
    </dgm:pt>
    <dgm:pt modelId="{5729A66E-537B-4FF7-8BCD-079C4E33E31D}" type="pres">
      <dgm:prSet presAssocID="{D4B62401-F19A-4BB0-8AD9-5ADED1188146}" presName="Name19" presStyleLbl="parChTrans1D3" presStyleIdx="2" presStyleCnt="6"/>
      <dgm:spPr/>
    </dgm:pt>
    <dgm:pt modelId="{FFA362E3-4EA2-4ACA-A082-E16C6151365D}" type="pres">
      <dgm:prSet presAssocID="{A537ACFC-B0E8-4266-A29F-540EC666BF82}" presName="Name21" presStyleCnt="0"/>
      <dgm:spPr/>
    </dgm:pt>
    <dgm:pt modelId="{149A1B72-DBBB-425C-9B86-44D64169A5F9}" type="pres">
      <dgm:prSet presAssocID="{A537ACFC-B0E8-4266-A29F-540EC666BF82}" presName="level2Shape" presStyleLbl="node3" presStyleIdx="2" presStyleCnt="6"/>
      <dgm:spPr/>
    </dgm:pt>
    <dgm:pt modelId="{2E23D34A-D165-46EF-B28E-F51092AB0AF9}" type="pres">
      <dgm:prSet presAssocID="{A537ACFC-B0E8-4266-A29F-540EC666BF82}" presName="hierChild3" presStyleCnt="0"/>
      <dgm:spPr/>
    </dgm:pt>
    <dgm:pt modelId="{F32D74AC-CB6C-44CB-AA9C-6DB00B3A3880}" type="pres">
      <dgm:prSet presAssocID="{E8CB9FD9-2D59-45AA-86D7-7D36E24EF74B}" presName="Name19" presStyleLbl="parChTrans1D2" presStyleIdx="1" presStyleCnt="11"/>
      <dgm:spPr/>
    </dgm:pt>
    <dgm:pt modelId="{2A564C5F-A928-47B3-A81F-2232AFA61678}" type="pres">
      <dgm:prSet presAssocID="{505E7492-5B35-4C21-8D45-411C91A4FCFE}" presName="Name21" presStyleCnt="0"/>
      <dgm:spPr/>
    </dgm:pt>
    <dgm:pt modelId="{DD08C817-66C8-46E7-B954-4A49178A4CAB}" type="pres">
      <dgm:prSet presAssocID="{505E7492-5B35-4C21-8D45-411C91A4FCFE}" presName="level2Shape" presStyleLbl="node2" presStyleIdx="1" presStyleCnt="11"/>
      <dgm:spPr/>
    </dgm:pt>
    <dgm:pt modelId="{380BC9D2-BFAC-4EC3-B3A2-04CEFCA74158}" type="pres">
      <dgm:prSet presAssocID="{505E7492-5B35-4C21-8D45-411C91A4FCFE}" presName="hierChild3" presStyleCnt="0"/>
      <dgm:spPr/>
    </dgm:pt>
    <dgm:pt modelId="{71600AC4-D00B-441D-87D9-5FFF36A1148C}" type="pres">
      <dgm:prSet presAssocID="{6CB4C655-F8A5-49D1-910F-A877A8A0EB6A}" presName="Name19" presStyleLbl="parChTrans1D2" presStyleIdx="2" presStyleCnt="11"/>
      <dgm:spPr/>
    </dgm:pt>
    <dgm:pt modelId="{8BA3357B-430A-4833-A259-AF8D730B38DD}" type="pres">
      <dgm:prSet presAssocID="{7F4292B2-813E-4F49-9660-F861C0F4FBDD}" presName="Name21" presStyleCnt="0"/>
      <dgm:spPr/>
    </dgm:pt>
    <dgm:pt modelId="{57A65217-8C10-47D0-9A71-87B4DB3A695C}" type="pres">
      <dgm:prSet presAssocID="{7F4292B2-813E-4F49-9660-F861C0F4FBDD}" presName="level2Shape" presStyleLbl="node2" presStyleIdx="2" presStyleCnt="11"/>
      <dgm:spPr/>
    </dgm:pt>
    <dgm:pt modelId="{E04D4CC9-F622-4F2A-931B-2A2D9D57B8BE}" type="pres">
      <dgm:prSet presAssocID="{7F4292B2-813E-4F49-9660-F861C0F4FBDD}" presName="hierChild3" presStyleCnt="0"/>
      <dgm:spPr/>
    </dgm:pt>
    <dgm:pt modelId="{866A0D60-B9C7-472B-B927-1282DAC32DC0}" type="pres">
      <dgm:prSet presAssocID="{FA14301A-DCC5-483E-BD93-030B0304FC83}" presName="Name19" presStyleLbl="parChTrans1D2" presStyleIdx="3" presStyleCnt="11"/>
      <dgm:spPr/>
    </dgm:pt>
    <dgm:pt modelId="{850CE587-C38B-44C1-831C-9361581EFF4A}" type="pres">
      <dgm:prSet presAssocID="{8F449007-2360-451F-B9C6-4BE877B6533F}" presName="Name21" presStyleCnt="0"/>
      <dgm:spPr/>
    </dgm:pt>
    <dgm:pt modelId="{95BEF911-6F91-455F-843C-A9C59C0B7EB9}" type="pres">
      <dgm:prSet presAssocID="{8F449007-2360-451F-B9C6-4BE877B6533F}" presName="level2Shape" presStyleLbl="node2" presStyleIdx="3" presStyleCnt="11"/>
      <dgm:spPr/>
    </dgm:pt>
    <dgm:pt modelId="{38BB7B13-CCDB-4A67-8498-5A7A8F32ADA4}" type="pres">
      <dgm:prSet presAssocID="{8F449007-2360-451F-B9C6-4BE877B6533F}" presName="hierChild3" presStyleCnt="0"/>
      <dgm:spPr/>
    </dgm:pt>
    <dgm:pt modelId="{2044C8DB-BDBE-4B49-B5AC-4703692A30E9}" type="pres">
      <dgm:prSet presAssocID="{D8DA7BEC-2EB9-4C78-89F9-2CB444603730}" presName="Name19" presStyleLbl="parChTrans1D2" presStyleIdx="4" presStyleCnt="11"/>
      <dgm:spPr/>
    </dgm:pt>
    <dgm:pt modelId="{2E8F4D1D-A4C2-451F-8FA1-D2F3C1822678}" type="pres">
      <dgm:prSet presAssocID="{3AA04041-F3D2-4229-867D-A1D0AEA79114}" presName="Name21" presStyleCnt="0"/>
      <dgm:spPr/>
    </dgm:pt>
    <dgm:pt modelId="{21287E81-BA4D-4BEF-99A5-99F28B8211CE}" type="pres">
      <dgm:prSet presAssocID="{3AA04041-F3D2-4229-867D-A1D0AEA79114}" presName="level2Shape" presStyleLbl="node2" presStyleIdx="4" presStyleCnt="11"/>
      <dgm:spPr/>
    </dgm:pt>
    <dgm:pt modelId="{2F066BF8-9EEF-4A09-A2D1-E277223A5207}" type="pres">
      <dgm:prSet presAssocID="{3AA04041-F3D2-4229-867D-A1D0AEA79114}" presName="hierChild3" presStyleCnt="0"/>
      <dgm:spPr/>
    </dgm:pt>
    <dgm:pt modelId="{05D8DBD5-9C85-48CF-904D-BC86CD15EB95}" type="pres">
      <dgm:prSet presAssocID="{C46A944A-C75E-47C0-81CF-DC98F5A9E219}" presName="Name19" presStyleLbl="parChTrans1D2" presStyleIdx="5" presStyleCnt="11"/>
      <dgm:spPr/>
    </dgm:pt>
    <dgm:pt modelId="{BF42DF47-32DC-4405-954E-5C6873B7FD1C}" type="pres">
      <dgm:prSet presAssocID="{5CEFBDCC-BEFE-4A61-9559-332C01BE1588}" presName="Name21" presStyleCnt="0"/>
      <dgm:spPr/>
    </dgm:pt>
    <dgm:pt modelId="{A43DA547-B0BA-448E-B190-01A873AB6D5E}" type="pres">
      <dgm:prSet presAssocID="{5CEFBDCC-BEFE-4A61-9559-332C01BE1588}" presName="level2Shape" presStyleLbl="node2" presStyleIdx="5" presStyleCnt="11"/>
      <dgm:spPr/>
    </dgm:pt>
    <dgm:pt modelId="{A3BCB8A8-FD56-456B-97BA-815A6A4AC5F0}" type="pres">
      <dgm:prSet presAssocID="{5CEFBDCC-BEFE-4A61-9559-332C01BE1588}" presName="hierChild3" presStyleCnt="0"/>
      <dgm:spPr/>
    </dgm:pt>
    <dgm:pt modelId="{AF7936F2-1DA1-4883-A939-8BA130DFA2E5}" type="pres">
      <dgm:prSet presAssocID="{CEA18062-D5D7-4BF4-9791-951CFD17E6EF}" presName="Name19" presStyleLbl="parChTrans1D2" presStyleIdx="6" presStyleCnt="11"/>
      <dgm:spPr/>
    </dgm:pt>
    <dgm:pt modelId="{893091B8-D679-4DD6-A263-51B06BC1425D}" type="pres">
      <dgm:prSet presAssocID="{DC61BA69-6FDE-401E-A821-FC70B2B19636}" presName="Name21" presStyleCnt="0"/>
      <dgm:spPr/>
    </dgm:pt>
    <dgm:pt modelId="{BED933F7-6CA3-41FD-882B-4E01EF61394C}" type="pres">
      <dgm:prSet presAssocID="{DC61BA69-6FDE-401E-A821-FC70B2B19636}" presName="level2Shape" presStyleLbl="node2" presStyleIdx="6" presStyleCnt="11"/>
      <dgm:spPr/>
    </dgm:pt>
    <dgm:pt modelId="{A38AA79B-C20C-4C6A-BE02-30F3141C0D0E}" type="pres">
      <dgm:prSet presAssocID="{DC61BA69-6FDE-401E-A821-FC70B2B19636}" presName="hierChild3" presStyleCnt="0"/>
      <dgm:spPr/>
    </dgm:pt>
    <dgm:pt modelId="{CAC020D3-88C8-4AC1-B2C6-AB5C8D087EF3}" type="pres">
      <dgm:prSet presAssocID="{7F0FB263-09FA-420E-8F9B-FF0B69C5F634}" presName="Name19" presStyleLbl="parChTrans1D2" presStyleIdx="7" presStyleCnt="11"/>
      <dgm:spPr/>
    </dgm:pt>
    <dgm:pt modelId="{58B8E8B4-FA46-427E-82D4-B73A99519D8A}" type="pres">
      <dgm:prSet presAssocID="{BF6458E6-7F3F-4422-B1A5-8AA9D118F55F}" presName="Name21" presStyleCnt="0"/>
      <dgm:spPr/>
    </dgm:pt>
    <dgm:pt modelId="{49899737-895C-429E-9114-1CDC730A7B24}" type="pres">
      <dgm:prSet presAssocID="{BF6458E6-7F3F-4422-B1A5-8AA9D118F55F}" presName="level2Shape" presStyleLbl="node2" presStyleIdx="7" presStyleCnt="11"/>
      <dgm:spPr/>
    </dgm:pt>
    <dgm:pt modelId="{01FC6968-135D-478B-8579-B8C58E11CE84}" type="pres">
      <dgm:prSet presAssocID="{BF6458E6-7F3F-4422-B1A5-8AA9D118F55F}" presName="hierChild3" presStyleCnt="0"/>
      <dgm:spPr/>
    </dgm:pt>
    <dgm:pt modelId="{FC341209-FC85-4570-8A95-47A28B0DBA7B}" type="pres">
      <dgm:prSet presAssocID="{360950E9-950B-45B1-89C7-EE7A85C01D59}" presName="Name19" presStyleLbl="parChTrans1D2" presStyleIdx="8" presStyleCnt="11"/>
      <dgm:spPr/>
    </dgm:pt>
    <dgm:pt modelId="{1A2620DF-2444-459C-898B-9F0AF6226FE0}" type="pres">
      <dgm:prSet presAssocID="{572F4068-3E20-4C0A-8091-4B3D9EFE7A14}" presName="Name21" presStyleCnt="0"/>
      <dgm:spPr/>
    </dgm:pt>
    <dgm:pt modelId="{58C93EB1-27F8-43E6-AB34-3FCAFC5E22A2}" type="pres">
      <dgm:prSet presAssocID="{572F4068-3E20-4C0A-8091-4B3D9EFE7A14}" presName="level2Shape" presStyleLbl="node2" presStyleIdx="8" presStyleCnt="11"/>
      <dgm:spPr/>
    </dgm:pt>
    <dgm:pt modelId="{C413484A-26E5-438E-95A7-5B7FDDAC193E}" type="pres">
      <dgm:prSet presAssocID="{572F4068-3E20-4C0A-8091-4B3D9EFE7A14}" presName="hierChild3" presStyleCnt="0"/>
      <dgm:spPr/>
    </dgm:pt>
    <dgm:pt modelId="{02ECF5E6-9737-4620-9815-0A9349073BC7}" type="pres">
      <dgm:prSet presAssocID="{39A1E2D0-530B-4287-A3F0-A18BBF9886F4}" presName="Name19" presStyleLbl="parChTrans1D3" presStyleIdx="3" presStyleCnt="6"/>
      <dgm:spPr/>
    </dgm:pt>
    <dgm:pt modelId="{EA13CD0E-2C94-42E8-97FA-E5A58F9B5389}" type="pres">
      <dgm:prSet presAssocID="{6CD74652-0AA8-459B-A489-0D051C881031}" presName="Name21" presStyleCnt="0"/>
      <dgm:spPr/>
    </dgm:pt>
    <dgm:pt modelId="{A90E319F-440F-47FA-9F97-27328E98BFC0}" type="pres">
      <dgm:prSet presAssocID="{6CD74652-0AA8-459B-A489-0D051C881031}" presName="level2Shape" presStyleLbl="node3" presStyleIdx="3" presStyleCnt="6"/>
      <dgm:spPr/>
    </dgm:pt>
    <dgm:pt modelId="{1C6161E3-9F05-472B-B7E3-4F48EB6D6260}" type="pres">
      <dgm:prSet presAssocID="{6CD74652-0AA8-459B-A489-0D051C881031}" presName="hierChild3" presStyleCnt="0"/>
      <dgm:spPr/>
    </dgm:pt>
    <dgm:pt modelId="{ECFEBBFC-96BD-453A-890C-B164F49BFAE2}" type="pres">
      <dgm:prSet presAssocID="{D1398FFA-D77D-4B45-977E-1C3AAB50CB0F}" presName="Name19" presStyleLbl="parChTrans1D3" presStyleIdx="4" presStyleCnt="6"/>
      <dgm:spPr/>
    </dgm:pt>
    <dgm:pt modelId="{00798C46-B02B-40CC-9790-0E1A524123DC}" type="pres">
      <dgm:prSet presAssocID="{0EE0213A-F61E-402B-AF41-4FE166EC2097}" presName="Name21" presStyleCnt="0"/>
      <dgm:spPr/>
    </dgm:pt>
    <dgm:pt modelId="{4A0AB63E-337D-4186-91CB-457F8DC9F9D9}" type="pres">
      <dgm:prSet presAssocID="{0EE0213A-F61E-402B-AF41-4FE166EC2097}" presName="level2Shape" presStyleLbl="node3" presStyleIdx="4" presStyleCnt="6"/>
      <dgm:spPr/>
    </dgm:pt>
    <dgm:pt modelId="{352BD0C8-5915-44D1-9A56-7CD423CB9144}" type="pres">
      <dgm:prSet presAssocID="{0EE0213A-F61E-402B-AF41-4FE166EC2097}" presName="hierChild3" presStyleCnt="0"/>
      <dgm:spPr/>
    </dgm:pt>
    <dgm:pt modelId="{6D02AA73-B7ED-4D86-821D-CE9BF5FBC785}" type="pres">
      <dgm:prSet presAssocID="{555D3797-69A8-4C3C-B89A-FC42F5D76B5A}" presName="Name19" presStyleLbl="parChTrans1D3" presStyleIdx="5" presStyleCnt="6"/>
      <dgm:spPr/>
    </dgm:pt>
    <dgm:pt modelId="{A0DBFC8F-38C8-4121-B617-06B0F52D5611}" type="pres">
      <dgm:prSet presAssocID="{1D426B6E-EC06-4CDE-8B4B-A7662B457526}" presName="Name21" presStyleCnt="0"/>
      <dgm:spPr/>
    </dgm:pt>
    <dgm:pt modelId="{6D464A15-6C10-41B2-B70E-0328B9749AEA}" type="pres">
      <dgm:prSet presAssocID="{1D426B6E-EC06-4CDE-8B4B-A7662B457526}" presName="level2Shape" presStyleLbl="node3" presStyleIdx="5" presStyleCnt="6"/>
      <dgm:spPr/>
    </dgm:pt>
    <dgm:pt modelId="{AF0BCB37-B063-4562-B360-77C6E50A7591}" type="pres">
      <dgm:prSet presAssocID="{1D426B6E-EC06-4CDE-8B4B-A7662B457526}" presName="hierChild3" presStyleCnt="0"/>
      <dgm:spPr/>
    </dgm:pt>
    <dgm:pt modelId="{D0A37988-060D-42D6-8FB5-1F4FAEF43158}" type="pres">
      <dgm:prSet presAssocID="{55E9C53E-0330-4102-9256-402EB37D1528}" presName="Name19" presStyleLbl="parChTrans1D2" presStyleIdx="9" presStyleCnt="11"/>
      <dgm:spPr/>
    </dgm:pt>
    <dgm:pt modelId="{4FFB5FDF-B3B1-44A8-B10B-B8C73AA3647B}" type="pres">
      <dgm:prSet presAssocID="{BB920768-947C-4990-A359-EAA6F25D5529}" presName="Name21" presStyleCnt="0"/>
      <dgm:spPr/>
    </dgm:pt>
    <dgm:pt modelId="{02F5B33C-7FCE-4B18-94AD-BBEBE8872C04}" type="pres">
      <dgm:prSet presAssocID="{BB920768-947C-4990-A359-EAA6F25D5529}" presName="level2Shape" presStyleLbl="node2" presStyleIdx="9" presStyleCnt="11" custScaleX="105318"/>
      <dgm:spPr/>
    </dgm:pt>
    <dgm:pt modelId="{A15A9BE3-88CB-43C3-9DDA-F7BADF41A38A}" type="pres">
      <dgm:prSet presAssocID="{BB920768-947C-4990-A359-EAA6F25D5529}" presName="hierChild3" presStyleCnt="0"/>
      <dgm:spPr/>
    </dgm:pt>
    <dgm:pt modelId="{56596813-94AF-4156-98DF-ED33462311CC}" type="pres">
      <dgm:prSet presAssocID="{68A04D5D-DFC5-44F8-986C-054319ECBD26}" presName="Name19" presStyleLbl="parChTrans1D2" presStyleIdx="10" presStyleCnt="11"/>
      <dgm:spPr/>
    </dgm:pt>
    <dgm:pt modelId="{C80F7546-BEA4-4543-9E0D-E93123FE2527}" type="pres">
      <dgm:prSet presAssocID="{7590BCBB-58EF-4C8E-ABC5-777916D0555C}" presName="Name21" presStyleCnt="0"/>
      <dgm:spPr/>
    </dgm:pt>
    <dgm:pt modelId="{FD7AC3B9-03D3-4232-8713-FA8C6ACEB5C5}" type="pres">
      <dgm:prSet presAssocID="{7590BCBB-58EF-4C8E-ABC5-777916D0555C}" presName="level2Shape" presStyleLbl="node2" presStyleIdx="10" presStyleCnt="11" custLinFactNeighborX="-9207" custLinFactNeighborY="-1298"/>
      <dgm:spPr/>
    </dgm:pt>
    <dgm:pt modelId="{8F30627D-89F1-4047-B9E2-B506E4ED99CA}" type="pres">
      <dgm:prSet presAssocID="{7590BCBB-58EF-4C8E-ABC5-777916D0555C}" presName="hierChild3" presStyleCnt="0"/>
      <dgm:spPr/>
    </dgm:pt>
    <dgm:pt modelId="{8BF8CFC3-E21C-4CBD-88EB-A99140EB215A}" type="pres">
      <dgm:prSet presAssocID="{386E3F9D-06B0-4A42-91B6-B9358C61A6FA}" presName="bgShapesFlow" presStyleCnt="0"/>
      <dgm:spPr/>
    </dgm:pt>
  </dgm:ptLst>
  <dgm:cxnLst>
    <dgm:cxn modelId="{FB986904-0B95-4EB4-91FA-105FBC6F201B}" type="presOf" srcId="{1F11A0CE-2AB4-4C9F-AD36-A115C33C940A}" destId="{DD8AC904-95DF-45EF-BAC5-B8FC906C9F93}" srcOrd="0" destOrd="0" presId="urn:microsoft.com/office/officeart/2005/8/layout/hierarchy6"/>
    <dgm:cxn modelId="{9C29A705-6B28-4FDD-AC1F-85017A22FA2F}" type="presOf" srcId="{0EE0213A-F61E-402B-AF41-4FE166EC2097}" destId="{4A0AB63E-337D-4186-91CB-457F8DC9F9D9}" srcOrd="0" destOrd="0" presId="urn:microsoft.com/office/officeart/2005/8/layout/hierarchy6"/>
    <dgm:cxn modelId="{81640407-212B-4836-8697-1609B447A6E5}" srcId="{386E3F9D-06B0-4A42-91B6-B9358C61A6FA}" destId="{05C7179D-C5DF-488B-A61D-CFB2A906C2F7}" srcOrd="0" destOrd="0" parTransId="{8B600DC3-A465-4A9C-AF76-021A4302E27A}" sibTransId="{D7BCB7C1-AC95-4B0E-92B7-63180B261359}"/>
    <dgm:cxn modelId="{FDB05B14-1EA2-4E94-A0E1-A4F74E7403B4}" type="presOf" srcId="{B4FD1AA9-D660-485F-AA72-C2916AAFAD45}" destId="{959AE393-B9C4-4183-8AE3-C09161898799}" srcOrd="0" destOrd="0" presId="urn:microsoft.com/office/officeart/2005/8/layout/hierarchy6"/>
    <dgm:cxn modelId="{7D8D9814-B8D2-45A2-9970-BE4379882DC7}" type="presOf" srcId="{360950E9-950B-45B1-89C7-EE7A85C01D59}" destId="{FC341209-FC85-4570-8A95-47A28B0DBA7B}" srcOrd="0" destOrd="0" presId="urn:microsoft.com/office/officeart/2005/8/layout/hierarchy6"/>
    <dgm:cxn modelId="{30AC3519-9893-413B-8E13-A703C8D9492C}" type="presOf" srcId="{1D426B6E-EC06-4CDE-8B4B-A7662B457526}" destId="{6D464A15-6C10-41B2-B70E-0328B9749AEA}" srcOrd="0" destOrd="0" presId="urn:microsoft.com/office/officeart/2005/8/layout/hierarchy6"/>
    <dgm:cxn modelId="{3D0C5619-F5DA-42C0-B19E-7DBAAB71EE3E}" srcId="{05C7179D-C5DF-488B-A61D-CFB2A906C2F7}" destId="{7F4292B2-813E-4F49-9660-F861C0F4FBDD}" srcOrd="2" destOrd="0" parTransId="{6CB4C655-F8A5-49D1-910F-A877A8A0EB6A}" sibTransId="{7943200A-2BB7-49DB-9DD8-1DCC286BF367}"/>
    <dgm:cxn modelId="{6AC0F019-23F5-45EC-BD41-2DCF844C0890}" type="presOf" srcId="{6CB4C655-F8A5-49D1-910F-A877A8A0EB6A}" destId="{71600AC4-D00B-441D-87D9-5FFF36A1148C}" srcOrd="0" destOrd="0" presId="urn:microsoft.com/office/officeart/2005/8/layout/hierarchy6"/>
    <dgm:cxn modelId="{A154CA27-E854-4553-86F6-CA92D70BB8EF}" srcId="{05C7179D-C5DF-488B-A61D-CFB2A906C2F7}" destId="{5CEFBDCC-BEFE-4A61-9559-332C01BE1588}" srcOrd="5" destOrd="0" parTransId="{C46A944A-C75E-47C0-81CF-DC98F5A9E219}" sibTransId="{E3F4ABBC-5ADE-45D1-BE39-EE6A28BE2ED6}"/>
    <dgm:cxn modelId="{EA5C6F31-B537-4BC3-B3E3-E7523F43F42F}" srcId="{05C7179D-C5DF-488B-A61D-CFB2A906C2F7}" destId="{572F4068-3E20-4C0A-8091-4B3D9EFE7A14}" srcOrd="8" destOrd="0" parTransId="{360950E9-950B-45B1-89C7-EE7A85C01D59}" sibTransId="{270CDDAB-4145-40FB-820B-06D36012CA02}"/>
    <dgm:cxn modelId="{E5EC3865-FDBC-48CA-B742-ED8A966CD835}" type="presOf" srcId="{7F4292B2-813E-4F49-9660-F861C0F4FBDD}" destId="{57A65217-8C10-47D0-9A71-87B4DB3A695C}" srcOrd="0" destOrd="0" presId="urn:microsoft.com/office/officeart/2005/8/layout/hierarchy6"/>
    <dgm:cxn modelId="{2E3E826C-308F-4ACF-BFB7-86082A4B2F3D}" type="presOf" srcId="{386E3F9D-06B0-4A42-91B6-B9358C61A6FA}" destId="{5C418E90-6574-4EF8-8B46-E0C9792EDD88}" srcOrd="0" destOrd="0" presId="urn:microsoft.com/office/officeart/2005/8/layout/hierarchy6"/>
    <dgm:cxn modelId="{934ADD4D-8939-4269-809E-DEE206D44B6F}" type="presOf" srcId="{65D19CC0-A2DA-45D0-8DD0-9231499D42AE}" destId="{6DF14AC0-90E8-42C3-B995-8415B26EF702}" srcOrd="0" destOrd="0" presId="urn:microsoft.com/office/officeart/2005/8/layout/hierarchy6"/>
    <dgm:cxn modelId="{E73DC670-5135-48AC-9A8B-93EDCAC5C610}" type="presOf" srcId="{7590BCBB-58EF-4C8E-ABC5-777916D0555C}" destId="{FD7AC3B9-03D3-4232-8713-FA8C6ACEB5C5}" srcOrd="0" destOrd="0" presId="urn:microsoft.com/office/officeart/2005/8/layout/hierarchy6"/>
    <dgm:cxn modelId="{23EA0152-4EE3-46F0-8F3A-25897A2460A0}" srcId="{05C7179D-C5DF-488B-A61D-CFB2A906C2F7}" destId="{7590BCBB-58EF-4C8E-ABC5-777916D0555C}" srcOrd="10" destOrd="0" parTransId="{68A04D5D-DFC5-44F8-986C-054319ECBD26}" sibTransId="{F21FF91A-2FDF-4B9A-9B0E-760DECFEA525}"/>
    <dgm:cxn modelId="{380B5072-C1D5-4D5A-8655-B8728D052FF8}" type="presOf" srcId="{3AA04041-F3D2-4229-867D-A1D0AEA79114}" destId="{21287E81-BA4D-4BEF-99A5-99F28B8211CE}" srcOrd="0" destOrd="0" presId="urn:microsoft.com/office/officeart/2005/8/layout/hierarchy6"/>
    <dgm:cxn modelId="{45B51E76-2ADC-4812-87FC-DF04B2EF0E62}" srcId="{572F4068-3E20-4C0A-8091-4B3D9EFE7A14}" destId="{1D426B6E-EC06-4CDE-8B4B-A7662B457526}" srcOrd="2" destOrd="0" parTransId="{555D3797-69A8-4C3C-B89A-FC42F5D76B5A}" sibTransId="{F069FD46-75A9-4DE9-9DA5-7983641B9516}"/>
    <dgm:cxn modelId="{61E92976-AF89-4D61-9FC3-7B6C767E1FD5}" srcId="{05C7179D-C5DF-488B-A61D-CFB2A906C2F7}" destId="{3AA04041-F3D2-4229-867D-A1D0AEA79114}" srcOrd="4" destOrd="0" parTransId="{D8DA7BEC-2EB9-4C78-89F9-2CB444603730}" sibTransId="{EC654328-4440-4118-9521-08160E4A87C9}"/>
    <dgm:cxn modelId="{1DE2CD56-D0E0-4DD0-BAC4-CC0C1D9ECFB9}" srcId="{65D19CC0-A2DA-45D0-8DD0-9231499D42AE}" destId="{1F11A0CE-2AB4-4C9F-AD36-A115C33C940A}" srcOrd="0" destOrd="0" parTransId="{F119B065-BE5A-486A-B330-D048CD37B67D}" sibTransId="{4E13B8D0-666A-484D-A25B-C7E23218CDBB}"/>
    <dgm:cxn modelId="{3456285A-8EDA-4D25-B9CF-3153B09B5A4D}" type="presOf" srcId="{FA14301A-DCC5-483E-BD93-030B0304FC83}" destId="{866A0D60-B9C7-472B-B927-1282DAC32DC0}" srcOrd="0" destOrd="0" presId="urn:microsoft.com/office/officeart/2005/8/layout/hierarchy6"/>
    <dgm:cxn modelId="{04A0875A-0632-4627-BC55-448D57D5006D}" type="presOf" srcId="{68A04D5D-DFC5-44F8-986C-054319ECBD26}" destId="{56596813-94AF-4156-98DF-ED33462311CC}" srcOrd="0" destOrd="0" presId="urn:microsoft.com/office/officeart/2005/8/layout/hierarchy6"/>
    <dgm:cxn modelId="{B669137D-4335-4B2A-AB94-0BB17114C522}" srcId="{572F4068-3E20-4C0A-8091-4B3D9EFE7A14}" destId="{6CD74652-0AA8-459B-A489-0D051C881031}" srcOrd="0" destOrd="0" parTransId="{39A1E2D0-530B-4287-A3F0-A18BBF9886F4}" sibTransId="{F5CB4D78-2BDE-419F-BE70-1A334FD656EB}"/>
    <dgm:cxn modelId="{2FE8547E-00AA-4620-B0C2-334E0847902B}" type="presOf" srcId="{39A1E2D0-530B-4287-A3F0-A18BBF9886F4}" destId="{02ECF5E6-9737-4620-9815-0A9349073BC7}" srcOrd="0" destOrd="0" presId="urn:microsoft.com/office/officeart/2005/8/layout/hierarchy6"/>
    <dgm:cxn modelId="{C6454387-0394-47FE-92E8-3DF65A01FB53}" type="presOf" srcId="{BB920768-947C-4990-A359-EAA6F25D5529}" destId="{02F5B33C-7FCE-4B18-94AD-BBEBE8872C04}" srcOrd="0" destOrd="0" presId="urn:microsoft.com/office/officeart/2005/8/layout/hierarchy6"/>
    <dgm:cxn modelId="{8D7B7793-A123-4592-AC01-B7D91E9AB8D7}" type="presOf" srcId="{431F80A3-FD65-4B9B-9B24-883561F50D99}" destId="{7BF6E5B1-F682-4792-A7F6-208D15A746C6}" srcOrd="0" destOrd="0" presId="urn:microsoft.com/office/officeart/2005/8/layout/hierarchy6"/>
    <dgm:cxn modelId="{49E3D693-D8C2-4D9B-9A2E-CC5F87097F28}" type="presOf" srcId="{505E7492-5B35-4C21-8D45-411C91A4FCFE}" destId="{DD08C817-66C8-46E7-B954-4A49178A4CAB}" srcOrd="0" destOrd="0" presId="urn:microsoft.com/office/officeart/2005/8/layout/hierarchy6"/>
    <dgm:cxn modelId="{5D351EA0-D1FA-4DB2-93C3-58CC37663C45}" type="presOf" srcId="{E8CB9FD9-2D59-45AA-86D7-7D36E24EF74B}" destId="{F32D74AC-CB6C-44CB-AA9C-6DB00B3A3880}" srcOrd="0" destOrd="0" presId="urn:microsoft.com/office/officeart/2005/8/layout/hierarchy6"/>
    <dgm:cxn modelId="{48D7D6B1-AFD7-4892-B2A0-CA8C79315CCE}" type="presOf" srcId="{05C7179D-C5DF-488B-A61D-CFB2A906C2F7}" destId="{78E1AE47-8521-4372-9C12-7299B1A0E5E4}" srcOrd="0" destOrd="0" presId="urn:microsoft.com/office/officeart/2005/8/layout/hierarchy6"/>
    <dgm:cxn modelId="{36F476B4-88CE-4621-BA4F-7BB5613989AE}" type="presOf" srcId="{D1398FFA-D77D-4B45-977E-1C3AAB50CB0F}" destId="{ECFEBBFC-96BD-453A-890C-B164F49BFAE2}" srcOrd="0" destOrd="0" presId="urn:microsoft.com/office/officeart/2005/8/layout/hierarchy6"/>
    <dgm:cxn modelId="{30A518B7-2A77-4016-B776-F602B2ED75E1}" srcId="{05C7179D-C5DF-488B-A61D-CFB2A906C2F7}" destId="{BB920768-947C-4990-A359-EAA6F25D5529}" srcOrd="9" destOrd="0" parTransId="{55E9C53E-0330-4102-9256-402EB37D1528}" sibTransId="{C38EE4BA-EB8F-4ADC-8224-888053F857DA}"/>
    <dgm:cxn modelId="{A0CD02BC-695D-42DA-94A7-BF42725CEA6F}" srcId="{65D19CC0-A2DA-45D0-8DD0-9231499D42AE}" destId="{A537ACFC-B0E8-4266-A29F-540EC666BF82}" srcOrd="2" destOrd="0" parTransId="{D4B62401-F19A-4BB0-8AD9-5ADED1188146}" sibTransId="{E4118A2D-98C9-4955-AC02-E41C50B9BCF2}"/>
    <dgm:cxn modelId="{16218FBC-CE25-4C68-965D-5B0C44DC6848}" type="presOf" srcId="{8F449007-2360-451F-B9C6-4BE877B6533F}" destId="{95BEF911-6F91-455F-843C-A9C59C0B7EB9}" srcOrd="0" destOrd="0" presId="urn:microsoft.com/office/officeart/2005/8/layout/hierarchy6"/>
    <dgm:cxn modelId="{C73EAABF-E1E6-4F8E-A7E9-1441FA44E0A0}" type="presOf" srcId="{6CD74652-0AA8-459B-A489-0D051C881031}" destId="{A90E319F-440F-47FA-9F97-27328E98BFC0}" srcOrd="0" destOrd="0" presId="urn:microsoft.com/office/officeart/2005/8/layout/hierarchy6"/>
    <dgm:cxn modelId="{041153C2-1E17-4A92-92B1-9794DF9709DC}" type="presOf" srcId="{DC61BA69-6FDE-401E-A821-FC70B2B19636}" destId="{BED933F7-6CA3-41FD-882B-4E01EF61394C}" srcOrd="0" destOrd="0" presId="urn:microsoft.com/office/officeart/2005/8/layout/hierarchy6"/>
    <dgm:cxn modelId="{5CD1AFC6-60A2-4125-B3C9-53FB344F2099}" type="presOf" srcId="{5CEFBDCC-BEFE-4A61-9559-332C01BE1588}" destId="{A43DA547-B0BA-448E-B190-01A873AB6D5E}" srcOrd="0" destOrd="0" presId="urn:microsoft.com/office/officeart/2005/8/layout/hierarchy6"/>
    <dgm:cxn modelId="{F1E197C8-B3EF-4840-9754-E6D198BC23DF}" srcId="{05C7179D-C5DF-488B-A61D-CFB2A906C2F7}" destId="{8F449007-2360-451F-B9C6-4BE877B6533F}" srcOrd="3" destOrd="0" parTransId="{FA14301A-DCC5-483E-BD93-030B0304FC83}" sibTransId="{883DCEFD-7BC9-4557-9F4A-FB21840D1606}"/>
    <dgm:cxn modelId="{1501E8C8-B5C0-4142-A4FF-5629D43AB970}" type="presOf" srcId="{CEA18062-D5D7-4BF4-9791-951CFD17E6EF}" destId="{AF7936F2-1DA1-4883-A939-8BA130DFA2E5}" srcOrd="0" destOrd="0" presId="urn:microsoft.com/office/officeart/2005/8/layout/hierarchy6"/>
    <dgm:cxn modelId="{3B8215C9-B2DC-44A1-87C2-EAC5185D87C4}" type="presOf" srcId="{D8DA7BEC-2EB9-4C78-89F9-2CB444603730}" destId="{2044C8DB-BDBE-4B49-B5AC-4703692A30E9}" srcOrd="0" destOrd="0" presId="urn:microsoft.com/office/officeart/2005/8/layout/hierarchy6"/>
    <dgm:cxn modelId="{DDDA9CCE-E696-42B4-AEF6-69D410746CD6}" type="presOf" srcId="{555D3797-69A8-4C3C-B89A-FC42F5D76B5A}" destId="{6D02AA73-B7ED-4D86-821D-CE9BF5FBC785}" srcOrd="0" destOrd="0" presId="urn:microsoft.com/office/officeart/2005/8/layout/hierarchy6"/>
    <dgm:cxn modelId="{2F29A7D2-17BB-4FAE-AEDB-31E5DC929F5A}" type="presOf" srcId="{572F4068-3E20-4C0A-8091-4B3D9EFE7A14}" destId="{58C93EB1-27F8-43E6-AB34-3FCAFC5E22A2}" srcOrd="0" destOrd="0" presId="urn:microsoft.com/office/officeart/2005/8/layout/hierarchy6"/>
    <dgm:cxn modelId="{0C1C80DB-FBB1-480D-8DC2-8598A1DBCA14}" srcId="{65D19CC0-A2DA-45D0-8DD0-9231499D42AE}" destId="{3AFACD2C-A1A3-4DB2-9F02-00948C6BE4B8}" srcOrd="1" destOrd="0" parTransId="{B4FD1AA9-D660-485F-AA72-C2916AAFAD45}" sibTransId="{CB3DB1A4-5263-4B10-B4CE-6EDD9C2F5F69}"/>
    <dgm:cxn modelId="{966121E0-6777-41A6-8ED9-F22093697B73}" srcId="{05C7179D-C5DF-488B-A61D-CFB2A906C2F7}" destId="{505E7492-5B35-4C21-8D45-411C91A4FCFE}" srcOrd="1" destOrd="0" parTransId="{E8CB9FD9-2D59-45AA-86D7-7D36E24EF74B}" sibTransId="{82A517BF-FBC1-4380-8AAC-EB241621951F}"/>
    <dgm:cxn modelId="{D0466BE0-9449-454D-8D7A-D061FDE15887}" type="presOf" srcId="{D4B62401-F19A-4BB0-8AD9-5ADED1188146}" destId="{5729A66E-537B-4FF7-8BCD-079C4E33E31D}" srcOrd="0" destOrd="0" presId="urn:microsoft.com/office/officeart/2005/8/layout/hierarchy6"/>
    <dgm:cxn modelId="{48BA78E1-C862-41C5-AAC9-D33571D3E67E}" srcId="{572F4068-3E20-4C0A-8091-4B3D9EFE7A14}" destId="{0EE0213A-F61E-402B-AF41-4FE166EC2097}" srcOrd="1" destOrd="0" parTransId="{D1398FFA-D77D-4B45-977E-1C3AAB50CB0F}" sibTransId="{CFBDFEE6-7F66-4708-9B90-0AF346AA2BE0}"/>
    <dgm:cxn modelId="{F5A39BE1-E264-4459-AA48-EF484CEE41D7}" srcId="{05C7179D-C5DF-488B-A61D-CFB2A906C2F7}" destId="{DC61BA69-6FDE-401E-A821-FC70B2B19636}" srcOrd="6" destOrd="0" parTransId="{CEA18062-D5D7-4BF4-9791-951CFD17E6EF}" sibTransId="{FE45605E-C5B5-4476-9AA6-2DC95977B827}"/>
    <dgm:cxn modelId="{CFB637E2-C96D-437E-B070-F46044A7F68F}" type="presOf" srcId="{55E9C53E-0330-4102-9256-402EB37D1528}" destId="{D0A37988-060D-42D6-8FB5-1F4FAEF43158}" srcOrd="0" destOrd="0" presId="urn:microsoft.com/office/officeart/2005/8/layout/hierarchy6"/>
    <dgm:cxn modelId="{BB31B2E3-5A73-4EE4-843B-A516D955F21E}" type="presOf" srcId="{A537ACFC-B0E8-4266-A29F-540EC666BF82}" destId="{149A1B72-DBBB-425C-9B86-44D64169A5F9}" srcOrd="0" destOrd="0" presId="urn:microsoft.com/office/officeart/2005/8/layout/hierarchy6"/>
    <dgm:cxn modelId="{A84AE5E4-AD5F-4E3F-A515-9D5C63163291}" srcId="{05C7179D-C5DF-488B-A61D-CFB2A906C2F7}" destId="{BF6458E6-7F3F-4422-B1A5-8AA9D118F55F}" srcOrd="7" destOrd="0" parTransId="{7F0FB263-09FA-420E-8F9B-FF0B69C5F634}" sibTransId="{4ED27242-AA6E-4B0F-ACB8-A586CE061F64}"/>
    <dgm:cxn modelId="{1C5332E6-9752-47BF-ADB6-208BA7AFE55A}" type="presOf" srcId="{BF6458E6-7F3F-4422-B1A5-8AA9D118F55F}" destId="{49899737-895C-429E-9114-1CDC730A7B24}" srcOrd="0" destOrd="0" presId="urn:microsoft.com/office/officeart/2005/8/layout/hierarchy6"/>
    <dgm:cxn modelId="{422096E7-3548-42F1-84F5-31298D5ABF70}" type="presOf" srcId="{C46A944A-C75E-47C0-81CF-DC98F5A9E219}" destId="{05D8DBD5-9C85-48CF-904D-BC86CD15EB95}" srcOrd="0" destOrd="0" presId="urn:microsoft.com/office/officeart/2005/8/layout/hierarchy6"/>
    <dgm:cxn modelId="{4AABC2E8-1C3D-43F8-A194-5E7D2A3F7BD9}" srcId="{05C7179D-C5DF-488B-A61D-CFB2A906C2F7}" destId="{65D19CC0-A2DA-45D0-8DD0-9231499D42AE}" srcOrd="0" destOrd="0" parTransId="{431F80A3-FD65-4B9B-9B24-883561F50D99}" sibTransId="{F2FDE48E-A946-490A-893E-BDAC28A9EBBA}"/>
    <dgm:cxn modelId="{9C908BEE-0BFB-44B0-9317-28C695B5DBB3}" type="presOf" srcId="{F119B065-BE5A-486A-B330-D048CD37B67D}" destId="{1CC30D7F-958B-46C5-A56C-DC6D812CA0CE}" srcOrd="0" destOrd="0" presId="urn:microsoft.com/office/officeart/2005/8/layout/hierarchy6"/>
    <dgm:cxn modelId="{08CD6BEF-E24F-4D8E-A1DA-EF6990D15797}" type="presOf" srcId="{7F0FB263-09FA-420E-8F9B-FF0B69C5F634}" destId="{CAC020D3-88C8-4AC1-B2C6-AB5C8D087EF3}" srcOrd="0" destOrd="0" presId="urn:microsoft.com/office/officeart/2005/8/layout/hierarchy6"/>
    <dgm:cxn modelId="{345E60F4-3915-47CE-B414-FE4D21C93A4D}" type="presOf" srcId="{3AFACD2C-A1A3-4DB2-9F02-00948C6BE4B8}" destId="{B1AC3B21-9BA0-4DEB-BBCD-04768D2EEE19}" srcOrd="0" destOrd="0" presId="urn:microsoft.com/office/officeart/2005/8/layout/hierarchy6"/>
    <dgm:cxn modelId="{14D5D083-0055-4812-9D33-C7BFFC62A8E3}" type="presParOf" srcId="{5C418E90-6574-4EF8-8B46-E0C9792EDD88}" destId="{02AB8DBA-1A3E-403A-93F7-2BA6A53C8C6A}" srcOrd="0" destOrd="0" presId="urn:microsoft.com/office/officeart/2005/8/layout/hierarchy6"/>
    <dgm:cxn modelId="{7F502215-6A5B-4AB2-8842-52E7C26F6A70}" type="presParOf" srcId="{02AB8DBA-1A3E-403A-93F7-2BA6A53C8C6A}" destId="{880B1B9F-F662-418C-957D-A37140CABC72}" srcOrd="0" destOrd="0" presId="urn:microsoft.com/office/officeart/2005/8/layout/hierarchy6"/>
    <dgm:cxn modelId="{F559DA96-71EA-4302-B782-5B9F503C648B}" type="presParOf" srcId="{880B1B9F-F662-418C-957D-A37140CABC72}" destId="{EE91B27E-D177-4DF0-9133-377E2A25C46A}" srcOrd="0" destOrd="0" presId="urn:microsoft.com/office/officeart/2005/8/layout/hierarchy6"/>
    <dgm:cxn modelId="{7B4C9CA6-9616-4D54-995B-AAB40D518FD1}" type="presParOf" srcId="{EE91B27E-D177-4DF0-9133-377E2A25C46A}" destId="{78E1AE47-8521-4372-9C12-7299B1A0E5E4}" srcOrd="0" destOrd="0" presId="urn:microsoft.com/office/officeart/2005/8/layout/hierarchy6"/>
    <dgm:cxn modelId="{6355EB20-9B06-468A-880A-98E8F346B3A7}" type="presParOf" srcId="{EE91B27E-D177-4DF0-9133-377E2A25C46A}" destId="{7BC21AF9-F5AE-462E-811E-8938F81DE11D}" srcOrd="1" destOrd="0" presId="urn:microsoft.com/office/officeart/2005/8/layout/hierarchy6"/>
    <dgm:cxn modelId="{A93A25BC-781D-4C1E-B79D-E19FADEAD33D}" type="presParOf" srcId="{7BC21AF9-F5AE-462E-811E-8938F81DE11D}" destId="{7BF6E5B1-F682-4792-A7F6-208D15A746C6}" srcOrd="0" destOrd="0" presId="urn:microsoft.com/office/officeart/2005/8/layout/hierarchy6"/>
    <dgm:cxn modelId="{51C02F4A-F53E-4C6E-88F1-974D3FC3DED8}" type="presParOf" srcId="{7BC21AF9-F5AE-462E-811E-8938F81DE11D}" destId="{3458A82C-7652-43FD-BD57-4B4F40EB1D9D}" srcOrd="1" destOrd="0" presId="urn:microsoft.com/office/officeart/2005/8/layout/hierarchy6"/>
    <dgm:cxn modelId="{A9068FC1-7F09-4BF3-8D58-6FB6D59B5EE2}" type="presParOf" srcId="{3458A82C-7652-43FD-BD57-4B4F40EB1D9D}" destId="{6DF14AC0-90E8-42C3-B995-8415B26EF702}" srcOrd="0" destOrd="0" presId="urn:microsoft.com/office/officeart/2005/8/layout/hierarchy6"/>
    <dgm:cxn modelId="{BA859EE5-8F1C-4B85-8050-5955FE54D559}" type="presParOf" srcId="{3458A82C-7652-43FD-BD57-4B4F40EB1D9D}" destId="{C43EC28E-498D-4EA9-98BA-D5F68EDEECF5}" srcOrd="1" destOrd="0" presId="urn:microsoft.com/office/officeart/2005/8/layout/hierarchy6"/>
    <dgm:cxn modelId="{5A311385-34D4-4CE3-9C0B-1A782BCFF89A}" type="presParOf" srcId="{C43EC28E-498D-4EA9-98BA-D5F68EDEECF5}" destId="{1CC30D7F-958B-46C5-A56C-DC6D812CA0CE}" srcOrd="0" destOrd="0" presId="urn:microsoft.com/office/officeart/2005/8/layout/hierarchy6"/>
    <dgm:cxn modelId="{8948326C-9169-4BBD-A55D-3666065C0FF5}" type="presParOf" srcId="{C43EC28E-498D-4EA9-98BA-D5F68EDEECF5}" destId="{9B315335-013E-4D47-9E66-791404FD4D12}" srcOrd="1" destOrd="0" presId="urn:microsoft.com/office/officeart/2005/8/layout/hierarchy6"/>
    <dgm:cxn modelId="{D6D842C5-F14D-4B06-8698-C4A8DA75F4FF}" type="presParOf" srcId="{9B315335-013E-4D47-9E66-791404FD4D12}" destId="{DD8AC904-95DF-45EF-BAC5-B8FC906C9F93}" srcOrd="0" destOrd="0" presId="urn:microsoft.com/office/officeart/2005/8/layout/hierarchy6"/>
    <dgm:cxn modelId="{D8F244BD-A8B2-4925-9F6E-5A7F4778FB5C}" type="presParOf" srcId="{9B315335-013E-4D47-9E66-791404FD4D12}" destId="{5AF03DF5-515D-49DC-8F57-14786FD40019}" srcOrd="1" destOrd="0" presId="urn:microsoft.com/office/officeart/2005/8/layout/hierarchy6"/>
    <dgm:cxn modelId="{0A9DFA6C-5E7A-436F-80C3-B7E33D50421E}" type="presParOf" srcId="{C43EC28E-498D-4EA9-98BA-D5F68EDEECF5}" destId="{959AE393-B9C4-4183-8AE3-C09161898799}" srcOrd="2" destOrd="0" presId="urn:microsoft.com/office/officeart/2005/8/layout/hierarchy6"/>
    <dgm:cxn modelId="{ECD30E72-A0BD-4C60-BE8F-4845BAD0D6BA}" type="presParOf" srcId="{C43EC28E-498D-4EA9-98BA-D5F68EDEECF5}" destId="{C18D920C-B61C-43CA-BD65-E1468E66EE6C}" srcOrd="3" destOrd="0" presId="urn:microsoft.com/office/officeart/2005/8/layout/hierarchy6"/>
    <dgm:cxn modelId="{A9F6D70E-72E9-422A-8FDF-2E11529518CC}" type="presParOf" srcId="{C18D920C-B61C-43CA-BD65-E1468E66EE6C}" destId="{B1AC3B21-9BA0-4DEB-BBCD-04768D2EEE19}" srcOrd="0" destOrd="0" presId="urn:microsoft.com/office/officeart/2005/8/layout/hierarchy6"/>
    <dgm:cxn modelId="{CB930F9A-5B7A-4F5B-B35F-10C2352DDB51}" type="presParOf" srcId="{C18D920C-B61C-43CA-BD65-E1468E66EE6C}" destId="{9BD6A917-AB36-4035-BCEA-A09A7BDBD0F2}" srcOrd="1" destOrd="0" presId="urn:microsoft.com/office/officeart/2005/8/layout/hierarchy6"/>
    <dgm:cxn modelId="{7B738368-4040-4C4E-A8F8-9447072CEC27}" type="presParOf" srcId="{C43EC28E-498D-4EA9-98BA-D5F68EDEECF5}" destId="{5729A66E-537B-4FF7-8BCD-079C4E33E31D}" srcOrd="4" destOrd="0" presId="urn:microsoft.com/office/officeart/2005/8/layout/hierarchy6"/>
    <dgm:cxn modelId="{7D7FCA60-4874-44A4-BDDC-D4D78BBE5789}" type="presParOf" srcId="{C43EC28E-498D-4EA9-98BA-D5F68EDEECF5}" destId="{FFA362E3-4EA2-4ACA-A082-E16C6151365D}" srcOrd="5" destOrd="0" presId="urn:microsoft.com/office/officeart/2005/8/layout/hierarchy6"/>
    <dgm:cxn modelId="{0CAA64DB-76A9-4FFA-9EA7-E059ACAB4157}" type="presParOf" srcId="{FFA362E3-4EA2-4ACA-A082-E16C6151365D}" destId="{149A1B72-DBBB-425C-9B86-44D64169A5F9}" srcOrd="0" destOrd="0" presId="urn:microsoft.com/office/officeart/2005/8/layout/hierarchy6"/>
    <dgm:cxn modelId="{D900CF2F-5B47-4541-A09D-0C65907A6B3B}" type="presParOf" srcId="{FFA362E3-4EA2-4ACA-A082-E16C6151365D}" destId="{2E23D34A-D165-46EF-B28E-F51092AB0AF9}" srcOrd="1" destOrd="0" presId="urn:microsoft.com/office/officeart/2005/8/layout/hierarchy6"/>
    <dgm:cxn modelId="{FF3FB201-92B6-4F6B-9540-A367CCB8EC90}" type="presParOf" srcId="{7BC21AF9-F5AE-462E-811E-8938F81DE11D}" destId="{F32D74AC-CB6C-44CB-AA9C-6DB00B3A3880}" srcOrd="2" destOrd="0" presId="urn:microsoft.com/office/officeart/2005/8/layout/hierarchy6"/>
    <dgm:cxn modelId="{405A2D9A-2878-434F-A444-F7F2CB063AB0}" type="presParOf" srcId="{7BC21AF9-F5AE-462E-811E-8938F81DE11D}" destId="{2A564C5F-A928-47B3-A81F-2232AFA61678}" srcOrd="3" destOrd="0" presId="urn:microsoft.com/office/officeart/2005/8/layout/hierarchy6"/>
    <dgm:cxn modelId="{D3357DA3-0F77-4F92-A08C-E682E7E53E03}" type="presParOf" srcId="{2A564C5F-A928-47B3-A81F-2232AFA61678}" destId="{DD08C817-66C8-46E7-B954-4A49178A4CAB}" srcOrd="0" destOrd="0" presId="urn:microsoft.com/office/officeart/2005/8/layout/hierarchy6"/>
    <dgm:cxn modelId="{36828BD8-9EC7-4958-8CEF-991FB67C5B62}" type="presParOf" srcId="{2A564C5F-A928-47B3-A81F-2232AFA61678}" destId="{380BC9D2-BFAC-4EC3-B3A2-04CEFCA74158}" srcOrd="1" destOrd="0" presId="urn:microsoft.com/office/officeart/2005/8/layout/hierarchy6"/>
    <dgm:cxn modelId="{79582A2C-DD13-4D7E-B198-4686A40B9411}" type="presParOf" srcId="{7BC21AF9-F5AE-462E-811E-8938F81DE11D}" destId="{71600AC4-D00B-441D-87D9-5FFF36A1148C}" srcOrd="4" destOrd="0" presId="urn:microsoft.com/office/officeart/2005/8/layout/hierarchy6"/>
    <dgm:cxn modelId="{B6AB5CDB-5B5B-488B-8B0C-F2362717EF91}" type="presParOf" srcId="{7BC21AF9-F5AE-462E-811E-8938F81DE11D}" destId="{8BA3357B-430A-4833-A259-AF8D730B38DD}" srcOrd="5" destOrd="0" presId="urn:microsoft.com/office/officeart/2005/8/layout/hierarchy6"/>
    <dgm:cxn modelId="{61570079-6E49-4E64-B630-ADAA1FCF8728}" type="presParOf" srcId="{8BA3357B-430A-4833-A259-AF8D730B38DD}" destId="{57A65217-8C10-47D0-9A71-87B4DB3A695C}" srcOrd="0" destOrd="0" presId="urn:microsoft.com/office/officeart/2005/8/layout/hierarchy6"/>
    <dgm:cxn modelId="{DC8315D3-1856-4877-8231-FB3A399FFEC0}" type="presParOf" srcId="{8BA3357B-430A-4833-A259-AF8D730B38DD}" destId="{E04D4CC9-F622-4F2A-931B-2A2D9D57B8BE}" srcOrd="1" destOrd="0" presId="urn:microsoft.com/office/officeart/2005/8/layout/hierarchy6"/>
    <dgm:cxn modelId="{73D9D709-6296-49C0-BD3A-192AA9B33189}" type="presParOf" srcId="{7BC21AF9-F5AE-462E-811E-8938F81DE11D}" destId="{866A0D60-B9C7-472B-B927-1282DAC32DC0}" srcOrd="6" destOrd="0" presId="urn:microsoft.com/office/officeart/2005/8/layout/hierarchy6"/>
    <dgm:cxn modelId="{B03E9D5B-5E97-4F6B-AACC-FAC1CFE64F4F}" type="presParOf" srcId="{7BC21AF9-F5AE-462E-811E-8938F81DE11D}" destId="{850CE587-C38B-44C1-831C-9361581EFF4A}" srcOrd="7" destOrd="0" presId="urn:microsoft.com/office/officeart/2005/8/layout/hierarchy6"/>
    <dgm:cxn modelId="{BC6E8753-5A4A-469E-A152-997E56221BB6}" type="presParOf" srcId="{850CE587-C38B-44C1-831C-9361581EFF4A}" destId="{95BEF911-6F91-455F-843C-A9C59C0B7EB9}" srcOrd="0" destOrd="0" presId="urn:microsoft.com/office/officeart/2005/8/layout/hierarchy6"/>
    <dgm:cxn modelId="{4FC23CB0-7C81-4B83-8985-F8C07BBBB05B}" type="presParOf" srcId="{850CE587-C38B-44C1-831C-9361581EFF4A}" destId="{38BB7B13-CCDB-4A67-8498-5A7A8F32ADA4}" srcOrd="1" destOrd="0" presId="urn:microsoft.com/office/officeart/2005/8/layout/hierarchy6"/>
    <dgm:cxn modelId="{E279F0BC-F412-4788-9915-F5081E3D7CF2}" type="presParOf" srcId="{7BC21AF9-F5AE-462E-811E-8938F81DE11D}" destId="{2044C8DB-BDBE-4B49-B5AC-4703692A30E9}" srcOrd="8" destOrd="0" presId="urn:microsoft.com/office/officeart/2005/8/layout/hierarchy6"/>
    <dgm:cxn modelId="{14903576-7299-41F1-BBA3-B55CF6BAE8C8}" type="presParOf" srcId="{7BC21AF9-F5AE-462E-811E-8938F81DE11D}" destId="{2E8F4D1D-A4C2-451F-8FA1-D2F3C1822678}" srcOrd="9" destOrd="0" presId="urn:microsoft.com/office/officeart/2005/8/layout/hierarchy6"/>
    <dgm:cxn modelId="{2D28E5C7-D95E-4389-9ED0-C0BED3EECC1C}" type="presParOf" srcId="{2E8F4D1D-A4C2-451F-8FA1-D2F3C1822678}" destId="{21287E81-BA4D-4BEF-99A5-99F28B8211CE}" srcOrd="0" destOrd="0" presId="urn:microsoft.com/office/officeart/2005/8/layout/hierarchy6"/>
    <dgm:cxn modelId="{A6D301C2-9EFE-463E-A58A-EED55DCC6452}" type="presParOf" srcId="{2E8F4D1D-A4C2-451F-8FA1-D2F3C1822678}" destId="{2F066BF8-9EEF-4A09-A2D1-E277223A5207}" srcOrd="1" destOrd="0" presId="urn:microsoft.com/office/officeart/2005/8/layout/hierarchy6"/>
    <dgm:cxn modelId="{1ED1A21B-B62B-4520-B03B-3A41870244C4}" type="presParOf" srcId="{7BC21AF9-F5AE-462E-811E-8938F81DE11D}" destId="{05D8DBD5-9C85-48CF-904D-BC86CD15EB95}" srcOrd="10" destOrd="0" presId="urn:microsoft.com/office/officeart/2005/8/layout/hierarchy6"/>
    <dgm:cxn modelId="{E723EEC2-2366-494D-9FB1-CE0982746CC6}" type="presParOf" srcId="{7BC21AF9-F5AE-462E-811E-8938F81DE11D}" destId="{BF42DF47-32DC-4405-954E-5C6873B7FD1C}" srcOrd="11" destOrd="0" presId="urn:microsoft.com/office/officeart/2005/8/layout/hierarchy6"/>
    <dgm:cxn modelId="{73EDFCFC-ADEB-4398-AF57-E34459D9CEA5}" type="presParOf" srcId="{BF42DF47-32DC-4405-954E-5C6873B7FD1C}" destId="{A43DA547-B0BA-448E-B190-01A873AB6D5E}" srcOrd="0" destOrd="0" presId="urn:microsoft.com/office/officeart/2005/8/layout/hierarchy6"/>
    <dgm:cxn modelId="{F4989536-B14D-4D66-836B-CCCECE163CC3}" type="presParOf" srcId="{BF42DF47-32DC-4405-954E-5C6873B7FD1C}" destId="{A3BCB8A8-FD56-456B-97BA-815A6A4AC5F0}" srcOrd="1" destOrd="0" presId="urn:microsoft.com/office/officeart/2005/8/layout/hierarchy6"/>
    <dgm:cxn modelId="{DA828AA1-7122-4017-B8CD-0F0416DEC799}" type="presParOf" srcId="{7BC21AF9-F5AE-462E-811E-8938F81DE11D}" destId="{AF7936F2-1DA1-4883-A939-8BA130DFA2E5}" srcOrd="12" destOrd="0" presId="urn:microsoft.com/office/officeart/2005/8/layout/hierarchy6"/>
    <dgm:cxn modelId="{D8098B1F-7A11-4E23-A177-EE612FE53ED6}" type="presParOf" srcId="{7BC21AF9-F5AE-462E-811E-8938F81DE11D}" destId="{893091B8-D679-4DD6-A263-51B06BC1425D}" srcOrd="13" destOrd="0" presId="urn:microsoft.com/office/officeart/2005/8/layout/hierarchy6"/>
    <dgm:cxn modelId="{4B2C7961-1C06-4871-9B2A-6B9FDE65B0EE}" type="presParOf" srcId="{893091B8-D679-4DD6-A263-51B06BC1425D}" destId="{BED933F7-6CA3-41FD-882B-4E01EF61394C}" srcOrd="0" destOrd="0" presId="urn:microsoft.com/office/officeart/2005/8/layout/hierarchy6"/>
    <dgm:cxn modelId="{A68383F4-6C2B-44B0-B6B2-6C90DBB848B7}" type="presParOf" srcId="{893091B8-D679-4DD6-A263-51B06BC1425D}" destId="{A38AA79B-C20C-4C6A-BE02-30F3141C0D0E}" srcOrd="1" destOrd="0" presId="urn:microsoft.com/office/officeart/2005/8/layout/hierarchy6"/>
    <dgm:cxn modelId="{343008C5-35FA-46CE-A05F-F71E08F5573E}" type="presParOf" srcId="{7BC21AF9-F5AE-462E-811E-8938F81DE11D}" destId="{CAC020D3-88C8-4AC1-B2C6-AB5C8D087EF3}" srcOrd="14" destOrd="0" presId="urn:microsoft.com/office/officeart/2005/8/layout/hierarchy6"/>
    <dgm:cxn modelId="{AB17C9D7-3AEE-4386-BEDC-5DDCFE2C32CC}" type="presParOf" srcId="{7BC21AF9-F5AE-462E-811E-8938F81DE11D}" destId="{58B8E8B4-FA46-427E-82D4-B73A99519D8A}" srcOrd="15" destOrd="0" presId="urn:microsoft.com/office/officeart/2005/8/layout/hierarchy6"/>
    <dgm:cxn modelId="{DF83AA96-A35E-4F7F-B858-B083F0D0A8FD}" type="presParOf" srcId="{58B8E8B4-FA46-427E-82D4-B73A99519D8A}" destId="{49899737-895C-429E-9114-1CDC730A7B24}" srcOrd="0" destOrd="0" presId="urn:microsoft.com/office/officeart/2005/8/layout/hierarchy6"/>
    <dgm:cxn modelId="{859A64CC-E7FE-4C3D-8C4E-DFA3F6E26CFE}" type="presParOf" srcId="{58B8E8B4-FA46-427E-82D4-B73A99519D8A}" destId="{01FC6968-135D-478B-8579-B8C58E11CE84}" srcOrd="1" destOrd="0" presId="urn:microsoft.com/office/officeart/2005/8/layout/hierarchy6"/>
    <dgm:cxn modelId="{4A1C66A4-653D-44E4-BDED-5D7863F4C87D}" type="presParOf" srcId="{7BC21AF9-F5AE-462E-811E-8938F81DE11D}" destId="{FC341209-FC85-4570-8A95-47A28B0DBA7B}" srcOrd="16" destOrd="0" presId="urn:microsoft.com/office/officeart/2005/8/layout/hierarchy6"/>
    <dgm:cxn modelId="{C49687B7-390C-478B-8C98-CA9C89158A5E}" type="presParOf" srcId="{7BC21AF9-F5AE-462E-811E-8938F81DE11D}" destId="{1A2620DF-2444-459C-898B-9F0AF6226FE0}" srcOrd="17" destOrd="0" presId="urn:microsoft.com/office/officeart/2005/8/layout/hierarchy6"/>
    <dgm:cxn modelId="{67E56867-4777-45BA-9BD4-AF3F78A14602}" type="presParOf" srcId="{1A2620DF-2444-459C-898B-9F0AF6226FE0}" destId="{58C93EB1-27F8-43E6-AB34-3FCAFC5E22A2}" srcOrd="0" destOrd="0" presId="urn:microsoft.com/office/officeart/2005/8/layout/hierarchy6"/>
    <dgm:cxn modelId="{B478C701-3C2E-449A-971A-D06086B4B829}" type="presParOf" srcId="{1A2620DF-2444-459C-898B-9F0AF6226FE0}" destId="{C413484A-26E5-438E-95A7-5B7FDDAC193E}" srcOrd="1" destOrd="0" presId="urn:microsoft.com/office/officeart/2005/8/layout/hierarchy6"/>
    <dgm:cxn modelId="{D3105737-BA67-4E22-990D-2CBAB4462963}" type="presParOf" srcId="{C413484A-26E5-438E-95A7-5B7FDDAC193E}" destId="{02ECF5E6-9737-4620-9815-0A9349073BC7}" srcOrd="0" destOrd="0" presId="urn:microsoft.com/office/officeart/2005/8/layout/hierarchy6"/>
    <dgm:cxn modelId="{521E197A-A6BB-4D04-B570-A85468EB46CF}" type="presParOf" srcId="{C413484A-26E5-438E-95A7-5B7FDDAC193E}" destId="{EA13CD0E-2C94-42E8-97FA-E5A58F9B5389}" srcOrd="1" destOrd="0" presId="urn:microsoft.com/office/officeart/2005/8/layout/hierarchy6"/>
    <dgm:cxn modelId="{652FB72C-3421-4941-A4C3-57F787F6A5E1}" type="presParOf" srcId="{EA13CD0E-2C94-42E8-97FA-E5A58F9B5389}" destId="{A90E319F-440F-47FA-9F97-27328E98BFC0}" srcOrd="0" destOrd="0" presId="urn:microsoft.com/office/officeart/2005/8/layout/hierarchy6"/>
    <dgm:cxn modelId="{B93A21D9-07C4-4E19-BC19-E975A858238B}" type="presParOf" srcId="{EA13CD0E-2C94-42E8-97FA-E5A58F9B5389}" destId="{1C6161E3-9F05-472B-B7E3-4F48EB6D6260}" srcOrd="1" destOrd="0" presId="urn:microsoft.com/office/officeart/2005/8/layout/hierarchy6"/>
    <dgm:cxn modelId="{4D740588-4D9B-4F04-B166-447804EFF677}" type="presParOf" srcId="{C413484A-26E5-438E-95A7-5B7FDDAC193E}" destId="{ECFEBBFC-96BD-453A-890C-B164F49BFAE2}" srcOrd="2" destOrd="0" presId="urn:microsoft.com/office/officeart/2005/8/layout/hierarchy6"/>
    <dgm:cxn modelId="{D51D2D36-CEF4-4CF0-A916-9B012B535CCD}" type="presParOf" srcId="{C413484A-26E5-438E-95A7-5B7FDDAC193E}" destId="{00798C46-B02B-40CC-9790-0E1A524123DC}" srcOrd="3" destOrd="0" presId="urn:microsoft.com/office/officeart/2005/8/layout/hierarchy6"/>
    <dgm:cxn modelId="{54889A11-F9AA-4740-B401-D22A14045191}" type="presParOf" srcId="{00798C46-B02B-40CC-9790-0E1A524123DC}" destId="{4A0AB63E-337D-4186-91CB-457F8DC9F9D9}" srcOrd="0" destOrd="0" presId="urn:microsoft.com/office/officeart/2005/8/layout/hierarchy6"/>
    <dgm:cxn modelId="{CDDC0557-7344-4421-9DAC-404F8AD22D6B}" type="presParOf" srcId="{00798C46-B02B-40CC-9790-0E1A524123DC}" destId="{352BD0C8-5915-44D1-9A56-7CD423CB9144}" srcOrd="1" destOrd="0" presId="urn:microsoft.com/office/officeart/2005/8/layout/hierarchy6"/>
    <dgm:cxn modelId="{6C134234-A848-424C-AC26-DB988AFB4C15}" type="presParOf" srcId="{C413484A-26E5-438E-95A7-5B7FDDAC193E}" destId="{6D02AA73-B7ED-4D86-821D-CE9BF5FBC785}" srcOrd="4" destOrd="0" presId="urn:microsoft.com/office/officeart/2005/8/layout/hierarchy6"/>
    <dgm:cxn modelId="{53DB1179-D871-4300-9B6B-27F6927988D5}" type="presParOf" srcId="{C413484A-26E5-438E-95A7-5B7FDDAC193E}" destId="{A0DBFC8F-38C8-4121-B617-06B0F52D5611}" srcOrd="5" destOrd="0" presId="urn:microsoft.com/office/officeart/2005/8/layout/hierarchy6"/>
    <dgm:cxn modelId="{360FC844-1A89-4C60-96C0-E5E02D559C3F}" type="presParOf" srcId="{A0DBFC8F-38C8-4121-B617-06B0F52D5611}" destId="{6D464A15-6C10-41B2-B70E-0328B9749AEA}" srcOrd="0" destOrd="0" presId="urn:microsoft.com/office/officeart/2005/8/layout/hierarchy6"/>
    <dgm:cxn modelId="{77A1763C-A235-43A4-81CB-B8E8B148A674}" type="presParOf" srcId="{A0DBFC8F-38C8-4121-B617-06B0F52D5611}" destId="{AF0BCB37-B063-4562-B360-77C6E50A7591}" srcOrd="1" destOrd="0" presId="urn:microsoft.com/office/officeart/2005/8/layout/hierarchy6"/>
    <dgm:cxn modelId="{0F7727E6-B0EE-490C-A4B8-459A35E71BD2}" type="presParOf" srcId="{7BC21AF9-F5AE-462E-811E-8938F81DE11D}" destId="{D0A37988-060D-42D6-8FB5-1F4FAEF43158}" srcOrd="18" destOrd="0" presId="urn:microsoft.com/office/officeart/2005/8/layout/hierarchy6"/>
    <dgm:cxn modelId="{1332E45A-A1EE-40B4-9AF2-3B0A987C3B8D}" type="presParOf" srcId="{7BC21AF9-F5AE-462E-811E-8938F81DE11D}" destId="{4FFB5FDF-B3B1-44A8-B10B-B8C73AA3647B}" srcOrd="19" destOrd="0" presId="urn:microsoft.com/office/officeart/2005/8/layout/hierarchy6"/>
    <dgm:cxn modelId="{2CAE75F6-9DDA-41F8-ACF6-63F1EDAA66BD}" type="presParOf" srcId="{4FFB5FDF-B3B1-44A8-B10B-B8C73AA3647B}" destId="{02F5B33C-7FCE-4B18-94AD-BBEBE8872C04}" srcOrd="0" destOrd="0" presId="urn:microsoft.com/office/officeart/2005/8/layout/hierarchy6"/>
    <dgm:cxn modelId="{7A46E525-1F76-47A7-B6F0-D03E2F9DB7BA}" type="presParOf" srcId="{4FFB5FDF-B3B1-44A8-B10B-B8C73AA3647B}" destId="{A15A9BE3-88CB-43C3-9DDA-F7BADF41A38A}" srcOrd="1" destOrd="0" presId="urn:microsoft.com/office/officeart/2005/8/layout/hierarchy6"/>
    <dgm:cxn modelId="{71F5F614-18A4-42F6-86F7-BCF7C4724714}" type="presParOf" srcId="{7BC21AF9-F5AE-462E-811E-8938F81DE11D}" destId="{56596813-94AF-4156-98DF-ED33462311CC}" srcOrd="20" destOrd="0" presId="urn:microsoft.com/office/officeart/2005/8/layout/hierarchy6"/>
    <dgm:cxn modelId="{FCCAF4FC-A79E-4A8D-AF16-A5977985D97E}" type="presParOf" srcId="{7BC21AF9-F5AE-462E-811E-8938F81DE11D}" destId="{C80F7546-BEA4-4543-9E0D-E93123FE2527}" srcOrd="21" destOrd="0" presId="urn:microsoft.com/office/officeart/2005/8/layout/hierarchy6"/>
    <dgm:cxn modelId="{37F53099-27E3-4CD6-9FD3-98020341F185}" type="presParOf" srcId="{C80F7546-BEA4-4543-9E0D-E93123FE2527}" destId="{FD7AC3B9-03D3-4232-8713-FA8C6ACEB5C5}" srcOrd="0" destOrd="0" presId="urn:microsoft.com/office/officeart/2005/8/layout/hierarchy6"/>
    <dgm:cxn modelId="{4C82EAC1-5ACF-4B65-AB94-FCAA9C40B195}" type="presParOf" srcId="{C80F7546-BEA4-4543-9E0D-E93123FE2527}" destId="{8F30627D-89F1-4047-B9E2-B506E4ED99CA}" srcOrd="1" destOrd="0" presId="urn:microsoft.com/office/officeart/2005/8/layout/hierarchy6"/>
    <dgm:cxn modelId="{FB57F049-5BB8-46A7-9EB9-620B61BD9465}" type="presParOf" srcId="{5C418E90-6574-4EF8-8B46-E0C9792EDD88}" destId="{8BF8CFC3-E21C-4CBD-88EB-A99140EB215A}" srcOrd="1" destOrd="0" presId="urn:microsoft.com/office/officeart/2005/8/layout/hierarchy6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EDAC2-4103-42F4-B300-5CDB7CC98F50}" type="doc">
      <dgm:prSet loTypeId="urn:microsoft.com/office/officeart/2005/8/layout/radial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AB7DE41-D771-44CA-BD84-AEEA2700F17E}">
      <dgm:prSet phldrT="[文本]" custT="1"/>
      <dgm:spPr/>
      <dgm:t>
        <a:bodyPr/>
        <a:lstStyle/>
        <a:p>
          <a:r>
            <a:rPr lang="zh-CN" altLang="en-US" sz="2800" dirty="0"/>
            <a:t>一致性</a:t>
          </a:r>
          <a:r>
            <a:rPr lang="en-US" altLang="zh-CN" sz="2800" dirty="0"/>
            <a:t>Hash</a:t>
          </a:r>
          <a:endParaRPr lang="zh-CN" altLang="en-US" sz="2800" dirty="0"/>
        </a:p>
      </dgm:t>
    </dgm:pt>
    <dgm:pt modelId="{F45528DF-14AD-437D-B5EC-B38F26260111}" type="par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706DFE78-5B15-483B-BB27-2DAF6874C078}" type="sib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FE09B722-C4E5-4788-AA3C-F050072D22E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5807F9CB-D441-4CA3-ACE8-5FC2D9199AC8}" type="par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D868A3D4-5FF3-4B8D-BE5A-7E87F8FD4DAB}" type="sib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2A8B4FB3-89FD-4117-9EA2-7FB7AE42D03B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2E304BC2-94B8-44E8-84E1-F1CA6A209720}" type="par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9BE4D1CA-C74B-47EA-AF6E-2501375F2167}" type="sib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5D3C3C8D-4FCC-4F28-A0C9-5CF785811791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5D36EA54-E1DB-4B53-A55F-AD8117DD628A}" type="par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C1732819-7B6D-44FA-A5C3-494AB190341D}" type="sib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9E545502-D4E5-485F-A591-34868C278FC3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2948A2A-3807-4A15-B987-1C3CFD7A2B9B}" type="par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0780653C-493B-4D4D-9579-2D25A7695F2B}" type="sib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DD774A00-288C-40A3-AD23-3AB7F9D1A9DB}" type="pres">
      <dgm:prSet presAssocID="{2E9EDAC2-4103-42F4-B300-5CDB7CC98F50}" presName="composite" presStyleCnt="0">
        <dgm:presLayoutVars>
          <dgm:chMax val="1"/>
          <dgm:dir/>
          <dgm:resizeHandles val="exact"/>
        </dgm:presLayoutVars>
      </dgm:prSet>
      <dgm:spPr/>
    </dgm:pt>
    <dgm:pt modelId="{930D5048-01E6-4709-B5BD-C82522D7CB99}" type="pres">
      <dgm:prSet presAssocID="{2E9EDAC2-4103-42F4-B300-5CDB7CC98F50}" presName="radial" presStyleCnt="0">
        <dgm:presLayoutVars>
          <dgm:animLvl val="ctr"/>
        </dgm:presLayoutVars>
      </dgm:prSet>
      <dgm:spPr/>
    </dgm:pt>
    <dgm:pt modelId="{1981E97D-F7D7-43BF-B4CE-4E98361B7930}" type="pres">
      <dgm:prSet presAssocID="{2AB7DE41-D771-44CA-BD84-AEEA2700F17E}" presName="centerShape" presStyleLbl="vennNode1" presStyleIdx="0" presStyleCnt="5"/>
      <dgm:spPr/>
    </dgm:pt>
    <dgm:pt modelId="{5467D0B4-3917-4CA1-8C71-2B8F66770F52}" type="pres">
      <dgm:prSet presAssocID="{FE09B722-C4E5-4788-AA3C-F050072D22E7}" presName="node" presStyleLbl="vennNode1" presStyleIdx="1" presStyleCnt="5">
        <dgm:presLayoutVars>
          <dgm:bulletEnabled val="1"/>
        </dgm:presLayoutVars>
      </dgm:prSet>
      <dgm:spPr/>
    </dgm:pt>
    <dgm:pt modelId="{0CA401D6-28EC-46AD-B97D-064043CAE577}" type="pres">
      <dgm:prSet presAssocID="{2A8B4FB3-89FD-4117-9EA2-7FB7AE42D03B}" presName="node" presStyleLbl="vennNode1" presStyleIdx="2" presStyleCnt="5">
        <dgm:presLayoutVars>
          <dgm:bulletEnabled val="1"/>
        </dgm:presLayoutVars>
      </dgm:prSet>
      <dgm:spPr/>
    </dgm:pt>
    <dgm:pt modelId="{AF9BEC45-1B95-443E-A232-853E7136402C}" type="pres">
      <dgm:prSet presAssocID="{5D3C3C8D-4FCC-4F28-A0C9-5CF785811791}" presName="node" presStyleLbl="vennNode1" presStyleIdx="3" presStyleCnt="5">
        <dgm:presLayoutVars>
          <dgm:bulletEnabled val="1"/>
        </dgm:presLayoutVars>
      </dgm:prSet>
      <dgm:spPr/>
    </dgm:pt>
    <dgm:pt modelId="{35E80F1F-1283-4B59-AB3A-96C1B5AC11F3}" type="pres">
      <dgm:prSet presAssocID="{9E545502-D4E5-485F-A591-34868C278FC3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962F10C-096D-4916-9557-98529D49A3E2}" srcId="{2AB7DE41-D771-44CA-BD84-AEEA2700F17E}" destId="{2A8B4FB3-89FD-4117-9EA2-7FB7AE42D03B}" srcOrd="1" destOrd="0" parTransId="{2E304BC2-94B8-44E8-84E1-F1CA6A209720}" sibTransId="{9BE4D1CA-C74B-47EA-AF6E-2501375F2167}"/>
    <dgm:cxn modelId="{6C8B9447-3EA3-492C-97F7-EC686701DA4D}" type="presOf" srcId="{9E545502-D4E5-485F-A591-34868C278FC3}" destId="{35E80F1F-1283-4B59-AB3A-96C1B5AC11F3}" srcOrd="0" destOrd="0" presId="urn:microsoft.com/office/officeart/2005/8/layout/radial3"/>
    <dgm:cxn modelId="{BCDA7672-FD83-497B-B63E-590710E4B1FD}" type="presOf" srcId="{2AB7DE41-D771-44CA-BD84-AEEA2700F17E}" destId="{1981E97D-F7D7-43BF-B4CE-4E98361B7930}" srcOrd="0" destOrd="0" presId="urn:microsoft.com/office/officeart/2005/8/layout/radial3"/>
    <dgm:cxn modelId="{7E57D678-3C3D-4C08-A5D6-BEDAA6934642}" type="presOf" srcId="{5D3C3C8D-4FCC-4F28-A0C9-5CF785811791}" destId="{AF9BEC45-1B95-443E-A232-853E7136402C}" srcOrd="0" destOrd="0" presId="urn:microsoft.com/office/officeart/2005/8/layout/radial3"/>
    <dgm:cxn modelId="{1A235680-6039-48C7-B99E-75134855C406}" srcId="{2E9EDAC2-4103-42F4-B300-5CDB7CC98F50}" destId="{2AB7DE41-D771-44CA-BD84-AEEA2700F17E}" srcOrd="0" destOrd="0" parTransId="{F45528DF-14AD-437D-B5EC-B38F26260111}" sibTransId="{706DFE78-5B15-483B-BB27-2DAF6874C078}"/>
    <dgm:cxn modelId="{57323284-C905-4081-9730-3B3578F758D5}" srcId="{2AB7DE41-D771-44CA-BD84-AEEA2700F17E}" destId="{5D3C3C8D-4FCC-4F28-A0C9-5CF785811791}" srcOrd="2" destOrd="0" parTransId="{5D36EA54-E1DB-4B53-A55F-AD8117DD628A}" sibTransId="{C1732819-7B6D-44FA-A5C3-494AB190341D}"/>
    <dgm:cxn modelId="{AA401097-9A5F-454B-95DB-0EC0BC4F1827}" type="presOf" srcId="{2E9EDAC2-4103-42F4-B300-5CDB7CC98F50}" destId="{DD774A00-288C-40A3-AD23-3AB7F9D1A9DB}" srcOrd="0" destOrd="0" presId="urn:microsoft.com/office/officeart/2005/8/layout/radial3"/>
    <dgm:cxn modelId="{806A41B7-D72A-49E2-B6B6-DDEA0E9380FE}" srcId="{2AB7DE41-D771-44CA-BD84-AEEA2700F17E}" destId="{FE09B722-C4E5-4788-AA3C-F050072D22E7}" srcOrd="0" destOrd="0" parTransId="{5807F9CB-D441-4CA3-ACE8-5FC2D9199AC8}" sibTransId="{D868A3D4-5FF3-4B8D-BE5A-7E87F8FD4DAB}"/>
    <dgm:cxn modelId="{09E898D2-17ED-435D-8315-19F806252A45}" srcId="{2AB7DE41-D771-44CA-BD84-AEEA2700F17E}" destId="{9E545502-D4E5-485F-A591-34868C278FC3}" srcOrd="3" destOrd="0" parTransId="{52948A2A-3807-4A15-B987-1C3CFD7A2B9B}" sibTransId="{0780653C-493B-4D4D-9579-2D25A7695F2B}"/>
    <dgm:cxn modelId="{5C0FAAE3-786A-4689-9998-2776169ECB56}" type="presOf" srcId="{2A8B4FB3-89FD-4117-9EA2-7FB7AE42D03B}" destId="{0CA401D6-28EC-46AD-B97D-064043CAE577}" srcOrd="0" destOrd="0" presId="urn:microsoft.com/office/officeart/2005/8/layout/radial3"/>
    <dgm:cxn modelId="{D2947FE5-2E6D-4967-801D-661B89A33E13}" type="presOf" srcId="{FE09B722-C4E5-4788-AA3C-F050072D22E7}" destId="{5467D0B4-3917-4CA1-8C71-2B8F66770F52}" srcOrd="0" destOrd="0" presId="urn:microsoft.com/office/officeart/2005/8/layout/radial3"/>
    <dgm:cxn modelId="{F4EAEC68-C383-4666-ACD4-1E26280D20BF}" type="presParOf" srcId="{DD774A00-288C-40A3-AD23-3AB7F9D1A9DB}" destId="{930D5048-01E6-4709-B5BD-C82522D7CB99}" srcOrd="0" destOrd="0" presId="urn:microsoft.com/office/officeart/2005/8/layout/radial3"/>
    <dgm:cxn modelId="{34A11BDC-297B-412D-BDA3-606F87D8EC01}" type="presParOf" srcId="{930D5048-01E6-4709-B5BD-C82522D7CB99}" destId="{1981E97D-F7D7-43BF-B4CE-4E98361B7930}" srcOrd="0" destOrd="0" presId="urn:microsoft.com/office/officeart/2005/8/layout/radial3"/>
    <dgm:cxn modelId="{2B203265-634F-435D-8888-78C41BA3D378}" type="presParOf" srcId="{930D5048-01E6-4709-B5BD-C82522D7CB99}" destId="{5467D0B4-3917-4CA1-8C71-2B8F66770F52}" srcOrd="1" destOrd="0" presId="urn:microsoft.com/office/officeart/2005/8/layout/radial3"/>
    <dgm:cxn modelId="{2D5AEFAE-F469-4DFE-88DC-8BD058E20072}" type="presParOf" srcId="{930D5048-01E6-4709-B5BD-C82522D7CB99}" destId="{0CA401D6-28EC-46AD-B97D-064043CAE577}" srcOrd="2" destOrd="0" presId="urn:microsoft.com/office/officeart/2005/8/layout/radial3"/>
    <dgm:cxn modelId="{A57077CF-4E80-4D10-BF66-A84A4F4F5B27}" type="presParOf" srcId="{930D5048-01E6-4709-B5BD-C82522D7CB99}" destId="{AF9BEC45-1B95-443E-A232-853E7136402C}" srcOrd="3" destOrd="0" presId="urn:microsoft.com/office/officeart/2005/8/layout/radial3"/>
    <dgm:cxn modelId="{B9412D9D-1029-4642-A976-9CDBE41A6C73}" type="presParOf" srcId="{930D5048-01E6-4709-B5BD-C82522D7CB99}" destId="{35E80F1F-1283-4B59-AB3A-96C1B5AC11F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EDAC2-4103-42F4-B300-5CDB7CC98F50}" type="doc">
      <dgm:prSet loTypeId="urn:microsoft.com/office/officeart/2005/8/layout/radial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AB7DE41-D771-44CA-BD84-AEEA2700F17E}">
      <dgm:prSet phldrT="[文本]" custT="1"/>
      <dgm:spPr/>
      <dgm:t>
        <a:bodyPr/>
        <a:lstStyle/>
        <a:p>
          <a:r>
            <a:rPr lang="zh-CN" altLang="en-US" sz="2800" dirty="0"/>
            <a:t>一致性</a:t>
          </a:r>
          <a:r>
            <a:rPr lang="en-US" altLang="zh-CN" sz="2800" dirty="0"/>
            <a:t>Hash</a:t>
          </a:r>
          <a:endParaRPr lang="zh-CN" altLang="en-US" sz="2800" dirty="0"/>
        </a:p>
      </dgm:t>
    </dgm:pt>
    <dgm:pt modelId="{F45528DF-14AD-437D-B5EC-B38F26260111}" type="par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706DFE78-5B15-483B-BB27-2DAF6874C078}" type="sib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FE09B722-C4E5-4788-AA3C-F050072D22E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5807F9CB-D441-4CA3-ACE8-5FC2D9199AC8}" type="par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D868A3D4-5FF3-4B8D-BE5A-7E87F8FD4DAB}" type="sib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2A8B4FB3-89FD-4117-9EA2-7FB7AE42D03B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2E304BC2-94B8-44E8-84E1-F1CA6A209720}" type="par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9BE4D1CA-C74B-47EA-AF6E-2501375F2167}" type="sib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5D3C3C8D-4FCC-4F28-A0C9-5CF785811791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5D36EA54-E1DB-4B53-A55F-AD8117DD628A}" type="par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C1732819-7B6D-44FA-A5C3-494AB190341D}" type="sib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9E545502-D4E5-485F-A591-34868C278FC3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2948A2A-3807-4A15-B987-1C3CFD7A2B9B}" type="par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0780653C-493B-4D4D-9579-2D25A7695F2B}" type="sib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3F5AC476-326E-469F-94DC-475204478ACC}">
      <dgm:prSet phldrT="[文本]"/>
      <dgm:spPr/>
      <dgm:t>
        <a:bodyPr/>
        <a:lstStyle/>
        <a:p>
          <a:r>
            <a:rPr lang="en-US" altLang="zh-CN" dirty="0"/>
            <a:t>A#1</a:t>
          </a:r>
          <a:endParaRPr lang="zh-CN" altLang="en-US" dirty="0"/>
        </a:p>
      </dgm:t>
    </dgm:pt>
    <dgm:pt modelId="{3F0480F7-DCA9-4086-97A8-BEEE527A3F26}" type="parTrans" cxnId="{EC0DC467-E797-4129-9FB1-C1AB39257878}">
      <dgm:prSet/>
      <dgm:spPr/>
      <dgm:t>
        <a:bodyPr/>
        <a:lstStyle/>
        <a:p>
          <a:endParaRPr lang="zh-CN" altLang="en-US"/>
        </a:p>
      </dgm:t>
    </dgm:pt>
    <dgm:pt modelId="{D9AB7BC1-41E2-41E2-9F31-CF3AB9DA597E}" type="sibTrans" cxnId="{EC0DC467-E797-4129-9FB1-C1AB39257878}">
      <dgm:prSet/>
      <dgm:spPr/>
      <dgm:t>
        <a:bodyPr/>
        <a:lstStyle/>
        <a:p>
          <a:endParaRPr lang="zh-CN" altLang="en-US"/>
        </a:p>
      </dgm:t>
    </dgm:pt>
    <dgm:pt modelId="{7BE3CCBD-EACB-4DFF-AA10-024C7A11FE10}">
      <dgm:prSet phldrT="[文本]"/>
      <dgm:spPr/>
      <dgm:t>
        <a:bodyPr/>
        <a:lstStyle/>
        <a:p>
          <a:r>
            <a:rPr lang="en-US" altLang="zh-CN" dirty="0"/>
            <a:t>B#1</a:t>
          </a:r>
          <a:endParaRPr lang="zh-CN" altLang="en-US" dirty="0"/>
        </a:p>
      </dgm:t>
    </dgm:pt>
    <dgm:pt modelId="{CF62F560-3C0A-4982-9FD2-31B31F69B700}" type="parTrans" cxnId="{08AC3956-5987-48F3-A9AC-52357B0C0CB2}">
      <dgm:prSet/>
      <dgm:spPr/>
      <dgm:t>
        <a:bodyPr/>
        <a:lstStyle/>
        <a:p>
          <a:endParaRPr lang="zh-CN" altLang="en-US"/>
        </a:p>
      </dgm:t>
    </dgm:pt>
    <dgm:pt modelId="{B6843832-F578-4B37-8C52-64C42A51310A}" type="sibTrans" cxnId="{08AC3956-5987-48F3-A9AC-52357B0C0CB2}">
      <dgm:prSet/>
      <dgm:spPr/>
      <dgm:t>
        <a:bodyPr/>
        <a:lstStyle/>
        <a:p>
          <a:endParaRPr lang="zh-CN" altLang="en-US"/>
        </a:p>
      </dgm:t>
    </dgm:pt>
    <dgm:pt modelId="{DD774A00-288C-40A3-AD23-3AB7F9D1A9DB}" type="pres">
      <dgm:prSet presAssocID="{2E9EDAC2-4103-42F4-B300-5CDB7CC98F50}" presName="composite" presStyleCnt="0">
        <dgm:presLayoutVars>
          <dgm:chMax val="1"/>
          <dgm:dir/>
          <dgm:resizeHandles val="exact"/>
        </dgm:presLayoutVars>
      </dgm:prSet>
      <dgm:spPr/>
    </dgm:pt>
    <dgm:pt modelId="{930D5048-01E6-4709-B5BD-C82522D7CB99}" type="pres">
      <dgm:prSet presAssocID="{2E9EDAC2-4103-42F4-B300-5CDB7CC98F50}" presName="radial" presStyleCnt="0">
        <dgm:presLayoutVars>
          <dgm:animLvl val="ctr"/>
        </dgm:presLayoutVars>
      </dgm:prSet>
      <dgm:spPr/>
    </dgm:pt>
    <dgm:pt modelId="{1981E97D-F7D7-43BF-B4CE-4E98361B7930}" type="pres">
      <dgm:prSet presAssocID="{2AB7DE41-D771-44CA-BD84-AEEA2700F17E}" presName="centerShape" presStyleLbl="vennNode1" presStyleIdx="0" presStyleCnt="7"/>
      <dgm:spPr/>
    </dgm:pt>
    <dgm:pt modelId="{5467D0B4-3917-4CA1-8C71-2B8F66770F52}" type="pres">
      <dgm:prSet presAssocID="{FE09B722-C4E5-4788-AA3C-F050072D22E7}" presName="node" presStyleLbl="vennNode1" presStyleIdx="1" presStyleCnt="7">
        <dgm:presLayoutVars>
          <dgm:bulletEnabled val="1"/>
        </dgm:presLayoutVars>
      </dgm:prSet>
      <dgm:spPr/>
    </dgm:pt>
    <dgm:pt modelId="{31F21695-8048-48F3-8BB2-B1C892DF45BB}" type="pres">
      <dgm:prSet presAssocID="{3F5AC476-326E-469F-94DC-475204478ACC}" presName="node" presStyleLbl="vennNode1" presStyleIdx="2" presStyleCnt="7">
        <dgm:presLayoutVars>
          <dgm:bulletEnabled val="1"/>
        </dgm:presLayoutVars>
      </dgm:prSet>
      <dgm:spPr/>
    </dgm:pt>
    <dgm:pt modelId="{0CA401D6-28EC-46AD-B97D-064043CAE577}" type="pres">
      <dgm:prSet presAssocID="{2A8B4FB3-89FD-4117-9EA2-7FB7AE42D03B}" presName="node" presStyleLbl="vennNode1" presStyleIdx="3" presStyleCnt="7">
        <dgm:presLayoutVars>
          <dgm:bulletEnabled val="1"/>
        </dgm:presLayoutVars>
      </dgm:prSet>
      <dgm:spPr/>
    </dgm:pt>
    <dgm:pt modelId="{AF9BEC45-1B95-443E-A232-853E7136402C}" type="pres">
      <dgm:prSet presAssocID="{5D3C3C8D-4FCC-4F28-A0C9-5CF785811791}" presName="node" presStyleLbl="vennNode1" presStyleIdx="4" presStyleCnt="7">
        <dgm:presLayoutVars>
          <dgm:bulletEnabled val="1"/>
        </dgm:presLayoutVars>
      </dgm:prSet>
      <dgm:spPr/>
    </dgm:pt>
    <dgm:pt modelId="{D6E5AD8D-0480-4D13-BBD5-1A09695C42DC}" type="pres">
      <dgm:prSet presAssocID="{7BE3CCBD-EACB-4DFF-AA10-024C7A11FE10}" presName="node" presStyleLbl="vennNode1" presStyleIdx="5" presStyleCnt="7">
        <dgm:presLayoutVars>
          <dgm:bulletEnabled val="1"/>
        </dgm:presLayoutVars>
      </dgm:prSet>
      <dgm:spPr/>
    </dgm:pt>
    <dgm:pt modelId="{35E80F1F-1283-4B59-AB3A-96C1B5AC11F3}" type="pres">
      <dgm:prSet presAssocID="{9E545502-D4E5-485F-A591-34868C278FC3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8962F10C-096D-4916-9557-98529D49A3E2}" srcId="{2AB7DE41-D771-44CA-BD84-AEEA2700F17E}" destId="{2A8B4FB3-89FD-4117-9EA2-7FB7AE42D03B}" srcOrd="2" destOrd="0" parTransId="{2E304BC2-94B8-44E8-84E1-F1CA6A209720}" sibTransId="{9BE4D1CA-C74B-47EA-AF6E-2501375F2167}"/>
    <dgm:cxn modelId="{6C8B9447-3EA3-492C-97F7-EC686701DA4D}" type="presOf" srcId="{9E545502-D4E5-485F-A591-34868C278FC3}" destId="{35E80F1F-1283-4B59-AB3A-96C1B5AC11F3}" srcOrd="0" destOrd="0" presId="urn:microsoft.com/office/officeart/2005/8/layout/radial3"/>
    <dgm:cxn modelId="{EC0DC467-E797-4129-9FB1-C1AB39257878}" srcId="{2AB7DE41-D771-44CA-BD84-AEEA2700F17E}" destId="{3F5AC476-326E-469F-94DC-475204478ACC}" srcOrd="1" destOrd="0" parTransId="{3F0480F7-DCA9-4086-97A8-BEEE527A3F26}" sibTransId="{D9AB7BC1-41E2-41E2-9F31-CF3AB9DA597E}"/>
    <dgm:cxn modelId="{DE294872-95DF-4504-8710-3D49DF5A33F3}" type="presOf" srcId="{7BE3CCBD-EACB-4DFF-AA10-024C7A11FE10}" destId="{D6E5AD8D-0480-4D13-BBD5-1A09695C42DC}" srcOrd="0" destOrd="0" presId="urn:microsoft.com/office/officeart/2005/8/layout/radial3"/>
    <dgm:cxn modelId="{BCDA7672-FD83-497B-B63E-590710E4B1FD}" type="presOf" srcId="{2AB7DE41-D771-44CA-BD84-AEEA2700F17E}" destId="{1981E97D-F7D7-43BF-B4CE-4E98361B7930}" srcOrd="0" destOrd="0" presId="urn:microsoft.com/office/officeart/2005/8/layout/radial3"/>
    <dgm:cxn modelId="{08AC3956-5987-48F3-A9AC-52357B0C0CB2}" srcId="{2AB7DE41-D771-44CA-BD84-AEEA2700F17E}" destId="{7BE3CCBD-EACB-4DFF-AA10-024C7A11FE10}" srcOrd="4" destOrd="0" parTransId="{CF62F560-3C0A-4982-9FD2-31B31F69B700}" sibTransId="{B6843832-F578-4B37-8C52-64C42A51310A}"/>
    <dgm:cxn modelId="{7E57D678-3C3D-4C08-A5D6-BEDAA6934642}" type="presOf" srcId="{5D3C3C8D-4FCC-4F28-A0C9-5CF785811791}" destId="{AF9BEC45-1B95-443E-A232-853E7136402C}" srcOrd="0" destOrd="0" presId="urn:microsoft.com/office/officeart/2005/8/layout/radial3"/>
    <dgm:cxn modelId="{1A235680-6039-48C7-B99E-75134855C406}" srcId="{2E9EDAC2-4103-42F4-B300-5CDB7CC98F50}" destId="{2AB7DE41-D771-44CA-BD84-AEEA2700F17E}" srcOrd="0" destOrd="0" parTransId="{F45528DF-14AD-437D-B5EC-B38F26260111}" sibTransId="{706DFE78-5B15-483B-BB27-2DAF6874C078}"/>
    <dgm:cxn modelId="{57323284-C905-4081-9730-3B3578F758D5}" srcId="{2AB7DE41-D771-44CA-BD84-AEEA2700F17E}" destId="{5D3C3C8D-4FCC-4F28-A0C9-5CF785811791}" srcOrd="3" destOrd="0" parTransId="{5D36EA54-E1DB-4B53-A55F-AD8117DD628A}" sibTransId="{C1732819-7B6D-44FA-A5C3-494AB190341D}"/>
    <dgm:cxn modelId="{E3C7558A-8345-470F-9419-261278DC44CC}" type="presOf" srcId="{3F5AC476-326E-469F-94DC-475204478ACC}" destId="{31F21695-8048-48F3-8BB2-B1C892DF45BB}" srcOrd="0" destOrd="0" presId="urn:microsoft.com/office/officeart/2005/8/layout/radial3"/>
    <dgm:cxn modelId="{AA401097-9A5F-454B-95DB-0EC0BC4F1827}" type="presOf" srcId="{2E9EDAC2-4103-42F4-B300-5CDB7CC98F50}" destId="{DD774A00-288C-40A3-AD23-3AB7F9D1A9DB}" srcOrd="0" destOrd="0" presId="urn:microsoft.com/office/officeart/2005/8/layout/radial3"/>
    <dgm:cxn modelId="{806A41B7-D72A-49E2-B6B6-DDEA0E9380FE}" srcId="{2AB7DE41-D771-44CA-BD84-AEEA2700F17E}" destId="{FE09B722-C4E5-4788-AA3C-F050072D22E7}" srcOrd="0" destOrd="0" parTransId="{5807F9CB-D441-4CA3-ACE8-5FC2D9199AC8}" sibTransId="{D868A3D4-5FF3-4B8D-BE5A-7E87F8FD4DAB}"/>
    <dgm:cxn modelId="{09E898D2-17ED-435D-8315-19F806252A45}" srcId="{2AB7DE41-D771-44CA-BD84-AEEA2700F17E}" destId="{9E545502-D4E5-485F-A591-34868C278FC3}" srcOrd="5" destOrd="0" parTransId="{52948A2A-3807-4A15-B987-1C3CFD7A2B9B}" sibTransId="{0780653C-493B-4D4D-9579-2D25A7695F2B}"/>
    <dgm:cxn modelId="{5C0FAAE3-786A-4689-9998-2776169ECB56}" type="presOf" srcId="{2A8B4FB3-89FD-4117-9EA2-7FB7AE42D03B}" destId="{0CA401D6-28EC-46AD-B97D-064043CAE577}" srcOrd="0" destOrd="0" presId="urn:microsoft.com/office/officeart/2005/8/layout/radial3"/>
    <dgm:cxn modelId="{D2947FE5-2E6D-4967-801D-661B89A33E13}" type="presOf" srcId="{FE09B722-C4E5-4788-AA3C-F050072D22E7}" destId="{5467D0B4-3917-4CA1-8C71-2B8F66770F52}" srcOrd="0" destOrd="0" presId="urn:microsoft.com/office/officeart/2005/8/layout/radial3"/>
    <dgm:cxn modelId="{F4EAEC68-C383-4666-ACD4-1E26280D20BF}" type="presParOf" srcId="{DD774A00-288C-40A3-AD23-3AB7F9D1A9DB}" destId="{930D5048-01E6-4709-B5BD-C82522D7CB99}" srcOrd="0" destOrd="0" presId="urn:microsoft.com/office/officeart/2005/8/layout/radial3"/>
    <dgm:cxn modelId="{34A11BDC-297B-412D-BDA3-606F87D8EC01}" type="presParOf" srcId="{930D5048-01E6-4709-B5BD-C82522D7CB99}" destId="{1981E97D-F7D7-43BF-B4CE-4E98361B7930}" srcOrd="0" destOrd="0" presId="urn:microsoft.com/office/officeart/2005/8/layout/radial3"/>
    <dgm:cxn modelId="{2B203265-634F-435D-8888-78C41BA3D378}" type="presParOf" srcId="{930D5048-01E6-4709-B5BD-C82522D7CB99}" destId="{5467D0B4-3917-4CA1-8C71-2B8F66770F52}" srcOrd="1" destOrd="0" presId="urn:microsoft.com/office/officeart/2005/8/layout/radial3"/>
    <dgm:cxn modelId="{8D8C088E-75B7-4D49-AF89-699EEED81F41}" type="presParOf" srcId="{930D5048-01E6-4709-B5BD-C82522D7CB99}" destId="{31F21695-8048-48F3-8BB2-B1C892DF45BB}" srcOrd="2" destOrd="0" presId="urn:microsoft.com/office/officeart/2005/8/layout/radial3"/>
    <dgm:cxn modelId="{2D5AEFAE-F469-4DFE-88DC-8BD058E20072}" type="presParOf" srcId="{930D5048-01E6-4709-B5BD-C82522D7CB99}" destId="{0CA401D6-28EC-46AD-B97D-064043CAE577}" srcOrd="3" destOrd="0" presId="urn:microsoft.com/office/officeart/2005/8/layout/radial3"/>
    <dgm:cxn modelId="{A57077CF-4E80-4D10-BF66-A84A4F4F5B27}" type="presParOf" srcId="{930D5048-01E6-4709-B5BD-C82522D7CB99}" destId="{AF9BEC45-1B95-443E-A232-853E7136402C}" srcOrd="4" destOrd="0" presId="urn:microsoft.com/office/officeart/2005/8/layout/radial3"/>
    <dgm:cxn modelId="{69B51C3B-8F8C-45A4-8E7E-963DEF1D2796}" type="presParOf" srcId="{930D5048-01E6-4709-B5BD-C82522D7CB99}" destId="{D6E5AD8D-0480-4D13-BBD5-1A09695C42DC}" srcOrd="5" destOrd="0" presId="urn:microsoft.com/office/officeart/2005/8/layout/radial3"/>
    <dgm:cxn modelId="{B9412D9D-1029-4642-A976-9CDBE41A6C73}" type="presParOf" srcId="{930D5048-01E6-4709-B5BD-C82522D7CB99}" destId="{35E80F1F-1283-4B59-AB3A-96C1B5AC11F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8FEB8C-D2DB-4FA7-BB68-6A41B6006B47}" type="doc">
      <dgm:prSet loTypeId="urn:microsoft.com/office/officeart/2005/8/layout/hierarchy2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21751F0-53E4-4F3B-893C-A91137DFCC85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修改权限</a:t>
          </a:r>
        </a:p>
      </dgm:t>
    </dgm:pt>
    <dgm:pt modelId="{A65DE54F-9222-48FB-B405-81EF363CB8CB}" type="parTrans" cxnId="{F0B9E49C-CE8D-449C-BB90-BEF32B5D679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2EC735A-3220-43DF-AAFF-B84C04770122}" type="sibTrans" cxnId="{F0B9E49C-CE8D-449C-BB90-BEF32B5D679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DD2C5F8-42AC-44EA-98F6-E5F572CA7CA3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文件所属</a:t>
          </a:r>
        </a:p>
      </dgm:t>
    </dgm:pt>
    <dgm:pt modelId="{38C7F7DE-6A6E-4E4D-A98B-31209B53C9E4}" type="parTrans" cxnId="{29ABE399-02A7-46BC-9E4C-A19AE2A753AB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96B052E-E94E-4E6C-AC14-79FD7D3400C5}" type="sibTrans" cxnId="{29ABE399-02A7-46BC-9E4C-A19AE2A753A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810CCE5C-D6BE-4AEE-A312-B958A9F76678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文件夹递归处理 </a:t>
          </a:r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-R u:g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4850BAD-BE1A-42F3-A4B1-C48450BF965A}" type="parTrans" cxnId="{0528B8BC-33BC-427C-A3C4-6906B3223772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D14A665-AFF9-4AB4-AD1F-4804F862AFBB}" type="sibTrans" cxnId="{0528B8BC-33BC-427C-A3C4-6906B3223772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94D2D2F-E582-4C6E-AA5E-6904BB284F10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u:g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BCB6BAF-0D30-4B6D-8730-9DE8CF9AB2AD}" type="parTrans" cxnId="{5088B49D-BC5E-4362-BF58-4A4EC052C993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CE1F7C5-6E12-4C57-822A-EB88EEFAB8D6}" type="sibTrans" cxnId="{5088B49D-BC5E-4362-BF58-4A4EC052C99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C97EA8F-C50F-45E4-8063-8AAC718C4068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文件权限</a:t>
          </a:r>
        </a:p>
      </dgm:t>
    </dgm:pt>
    <dgm:pt modelId="{7F40811E-47CB-4761-9F69-FE8285358C84}" type="parTrans" cxnId="{2E9F8FF1-AFA7-4E77-8A7B-FBE15F9A8B13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74E1CFD-CFDD-4BD7-ACFA-02A54B8C708E}" type="sibTrans" cxnId="{2E9F8FF1-AFA7-4E77-8A7B-FBE15F9A8B1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0FFE5E1-F3B8-40FA-9962-9F49EA577A1C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ugo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9847D6C-8816-4472-8113-DE83F9CF13FF}" type="parTrans" cxnId="{E13A86C1-04A0-4015-9FFC-51D448FDF308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5F65741-B7D1-4B02-A0FF-0835074E23C8}" type="sibTrans" cxnId="{E13A86C1-04A0-4015-9FFC-51D448FDF308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BFCA227-82DA-4FA8-AC63-017C6B83BD79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数字</a:t>
          </a:r>
        </a:p>
      </dgm:t>
    </dgm:pt>
    <dgm:pt modelId="{BA16C378-69CD-4664-B859-953847B2F532}" type="parTrans" cxnId="{247F89C6-572A-474E-B53A-23F9D15728CC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344D2FC-8383-49A5-B8A1-22E3DFD7DAA1}" type="sibTrans" cxnId="{247F89C6-572A-474E-B53A-23F9D15728CC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D48867D-075D-43BA-AA42-41194C64E91E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使用加减法完成</a:t>
          </a:r>
        </a:p>
      </dgm:t>
    </dgm:pt>
    <dgm:pt modelId="{A8030AE0-B11B-4875-A7BF-40502302F6B8}" type="parTrans" cxnId="{F592CABD-D8A6-47E5-BC44-6301AE488C20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176F111-FDDD-4EBE-94EF-D1AA1E50E23F}" type="sibTrans" cxnId="{F592CABD-D8A6-47E5-BC44-6301AE488C20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7D2208E-B4E6-4D99-893D-8AE85009EE03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a+rwx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81FE360-0793-4DD8-94AC-27D79E9373CA}" type="parTrans" cxnId="{16F734BE-4F64-49F8-AC12-9662E1C5D0AA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E152DBA-32DE-41A3-AEBB-D99798AE9294}" type="sibTrans" cxnId="{16F734BE-4F64-49F8-AC12-9662E1C5D0A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3184FD6-C6A8-4B2E-AAFD-CFF0762285F1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777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8A3EBF8-96CD-4A47-89CD-A67E624432FB}" type="parTrans" cxnId="{8F424F1A-6B46-4D16-BF29-7CD4E3CB1FFB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7EECD1E-4DB1-4090-9C92-405C1CA4BEBD}" type="sibTrans" cxnId="{8F424F1A-6B46-4D16-BF29-7CD4E3CB1FF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2A00758-3A22-486C-B334-BD7A94B4DE09}" type="pres">
      <dgm:prSet presAssocID="{F18FEB8C-D2DB-4FA7-BB68-6A41B6006B4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6E9F5-749D-4E58-9079-B87D9079FF0A}" type="pres">
      <dgm:prSet presAssocID="{121751F0-53E4-4F3B-893C-A91137DFCC85}" presName="root1" presStyleCnt="0"/>
      <dgm:spPr/>
    </dgm:pt>
    <dgm:pt modelId="{DD58474D-9B81-41BD-9A3F-F40B52727DD2}" type="pres">
      <dgm:prSet presAssocID="{121751F0-53E4-4F3B-893C-A91137DFCC85}" presName="LevelOneTextNode" presStyleLbl="node0" presStyleIdx="0" presStyleCnt="1">
        <dgm:presLayoutVars>
          <dgm:chPref val="3"/>
        </dgm:presLayoutVars>
      </dgm:prSet>
      <dgm:spPr/>
    </dgm:pt>
    <dgm:pt modelId="{3CCF8091-017B-4556-B6E0-1B48F2961147}" type="pres">
      <dgm:prSet presAssocID="{121751F0-53E4-4F3B-893C-A91137DFCC85}" presName="level2hierChild" presStyleCnt="0"/>
      <dgm:spPr/>
    </dgm:pt>
    <dgm:pt modelId="{E49695D2-8D05-44FD-B6FF-2E9971CA89E9}" type="pres">
      <dgm:prSet presAssocID="{38C7F7DE-6A6E-4E4D-A98B-31209B53C9E4}" presName="conn2-1" presStyleLbl="parChTrans1D2" presStyleIdx="0" presStyleCnt="2"/>
      <dgm:spPr/>
    </dgm:pt>
    <dgm:pt modelId="{E2B42D64-BD59-496F-94F1-A33F326A18CA}" type="pres">
      <dgm:prSet presAssocID="{38C7F7DE-6A6E-4E4D-A98B-31209B53C9E4}" presName="connTx" presStyleLbl="parChTrans1D2" presStyleIdx="0" presStyleCnt="2"/>
      <dgm:spPr/>
    </dgm:pt>
    <dgm:pt modelId="{71568D2D-674A-434A-B8C0-D5F18EED599B}" type="pres">
      <dgm:prSet presAssocID="{7DD2C5F8-42AC-44EA-98F6-E5F572CA7CA3}" presName="root2" presStyleCnt="0"/>
      <dgm:spPr/>
    </dgm:pt>
    <dgm:pt modelId="{9FB151EE-AE71-4B8B-9A71-3BC65D364F01}" type="pres">
      <dgm:prSet presAssocID="{7DD2C5F8-42AC-44EA-98F6-E5F572CA7CA3}" presName="LevelTwoTextNode" presStyleLbl="node2" presStyleIdx="0" presStyleCnt="2">
        <dgm:presLayoutVars>
          <dgm:chPref val="3"/>
        </dgm:presLayoutVars>
      </dgm:prSet>
      <dgm:spPr/>
    </dgm:pt>
    <dgm:pt modelId="{D5F25169-2C22-4B6F-BB38-95A1A39ED091}" type="pres">
      <dgm:prSet presAssocID="{7DD2C5F8-42AC-44EA-98F6-E5F572CA7CA3}" presName="level3hierChild" presStyleCnt="0"/>
      <dgm:spPr/>
    </dgm:pt>
    <dgm:pt modelId="{30024DD7-8941-4C69-A1B6-BC0F6185B9A8}" type="pres">
      <dgm:prSet presAssocID="{14850BAD-BE1A-42F3-A4B1-C48450BF965A}" presName="conn2-1" presStyleLbl="parChTrans1D3" presStyleIdx="0" presStyleCnt="4"/>
      <dgm:spPr/>
    </dgm:pt>
    <dgm:pt modelId="{832F2AAF-B362-4552-99DE-22867576EFDE}" type="pres">
      <dgm:prSet presAssocID="{14850BAD-BE1A-42F3-A4B1-C48450BF965A}" presName="connTx" presStyleLbl="parChTrans1D3" presStyleIdx="0" presStyleCnt="4"/>
      <dgm:spPr/>
    </dgm:pt>
    <dgm:pt modelId="{74D52988-E5FE-4698-9DA6-AA1F3020A70F}" type="pres">
      <dgm:prSet presAssocID="{810CCE5C-D6BE-4AEE-A312-B958A9F76678}" presName="root2" presStyleCnt="0"/>
      <dgm:spPr/>
    </dgm:pt>
    <dgm:pt modelId="{E69956AD-F026-4D60-AABD-C08FB49F0B8C}" type="pres">
      <dgm:prSet presAssocID="{810CCE5C-D6BE-4AEE-A312-B958A9F76678}" presName="LevelTwoTextNode" presStyleLbl="node3" presStyleIdx="0" presStyleCnt="4" custScaleX="259839">
        <dgm:presLayoutVars>
          <dgm:chPref val="3"/>
        </dgm:presLayoutVars>
      </dgm:prSet>
      <dgm:spPr/>
    </dgm:pt>
    <dgm:pt modelId="{47D6BB3C-4118-4323-B0DD-83CB96698A2C}" type="pres">
      <dgm:prSet presAssocID="{810CCE5C-D6BE-4AEE-A312-B958A9F76678}" presName="level3hierChild" presStyleCnt="0"/>
      <dgm:spPr/>
    </dgm:pt>
    <dgm:pt modelId="{3CD35B7B-AF57-4017-8A76-BFC26B1E6BE0}" type="pres">
      <dgm:prSet presAssocID="{5BCB6BAF-0D30-4B6D-8730-9DE8CF9AB2AD}" presName="conn2-1" presStyleLbl="parChTrans1D3" presStyleIdx="1" presStyleCnt="4"/>
      <dgm:spPr/>
    </dgm:pt>
    <dgm:pt modelId="{ABF7BA41-E628-47FB-B5D3-C53381687537}" type="pres">
      <dgm:prSet presAssocID="{5BCB6BAF-0D30-4B6D-8730-9DE8CF9AB2AD}" presName="connTx" presStyleLbl="parChTrans1D3" presStyleIdx="1" presStyleCnt="4"/>
      <dgm:spPr/>
    </dgm:pt>
    <dgm:pt modelId="{C7DB062D-7127-4A75-A695-FDD229C3FF5B}" type="pres">
      <dgm:prSet presAssocID="{994D2D2F-E582-4C6E-AA5E-6904BB284F10}" presName="root2" presStyleCnt="0"/>
      <dgm:spPr/>
    </dgm:pt>
    <dgm:pt modelId="{57AAFDD0-C81A-4B22-9E84-ED6019140ED5}" type="pres">
      <dgm:prSet presAssocID="{994D2D2F-E582-4C6E-AA5E-6904BB284F10}" presName="LevelTwoTextNode" presStyleLbl="node3" presStyleIdx="1" presStyleCnt="4" custScaleX="261267">
        <dgm:presLayoutVars>
          <dgm:chPref val="3"/>
        </dgm:presLayoutVars>
      </dgm:prSet>
      <dgm:spPr/>
    </dgm:pt>
    <dgm:pt modelId="{BECA265F-AA8A-4F15-92B9-AB5D5C88212C}" type="pres">
      <dgm:prSet presAssocID="{994D2D2F-E582-4C6E-AA5E-6904BB284F10}" presName="level3hierChild" presStyleCnt="0"/>
      <dgm:spPr/>
    </dgm:pt>
    <dgm:pt modelId="{39D57A9B-E4B0-4EB1-8E54-E0F10208027D}" type="pres">
      <dgm:prSet presAssocID="{7F40811E-47CB-4761-9F69-FE8285358C84}" presName="conn2-1" presStyleLbl="parChTrans1D2" presStyleIdx="1" presStyleCnt="2"/>
      <dgm:spPr/>
    </dgm:pt>
    <dgm:pt modelId="{633A12DF-32E2-43CE-B9C3-95F46362769C}" type="pres">
      <dgm:prSet presAssocID="{7F40811E-47CB-4761-9F69-FE8285358C84}" presName="connTx" presStyleLbl="parChTrans1D2" presStyleIdx="1" presStyleCnt="2"/>
      <dgm:spPr/>
    </dgm:pt>
    <dgm:pt modelId="{3E34FE18-08C1-493C-8678-352D20415EE4}" type="pres">
      <dgm:prSet presAssocID="{CC97EA8F-C50F-45E4-8063-8AAC718C4068}" presName="root2" presStyleCnt="0"/>
      <dgm:spPr/>
    </dgm:pt>
    <dgm:pt modelId="{A6C45272-39BC-47B4-91C1-D037A5933CDE}" type="pres">
      <dgm:prSet presAssocID="{CC97EA8F-C50F-45E4-8063-8AAC718C4068}" presName="LevelTwoTextNode" presStyleLbl="node2" presStyleIdx="1" presStyleCnt="2">
        <dgm:presLayoutVars>
          <dgm:chPref val="3"/>
        </dgm:presLayoutVars>
      </dgm:prSet>
      <dgm:spPr/>
    </dgm:pt>
    <dgm:pt modelId="{5338C32D-4073-4860-88A6-0DD3FFB0555D}" type="pres">
      <dgm:prSet presAssocID="{CC97EA8F-C50F-45E4-8063-8AAC718C4068}" presName="level3hierChild" presStyleCnt="0"/>
      <dgm:spPr/>
    </dgm:pt>
    <dgm:pt modelId="{4FC56AB7-EFDD-4F77-A4F0-1E4973452D63}" type="pres">
      <dgm:prSet presAssocID="{59847D6C-8816-4472-8113-DE83F9CF13FF}" presName="conn2-1" presStyleLbl="parChTrans1D3" presStyleIdx="2" presStyleCnt="4"/>
      <dgm:spPr/>
    </dgm:pt>
    <dgm:pt modelId="{20F1F324-20EE-4251-8B18-20B5538B4EF4}" type="pres">
      <dgm:prSet presAssocID="{59847D6C-8816-4472-8113-DE83F9CF13FF}" presName="connTx" presStyleLbl="parChTrans1D3" presStyleIdx="2" presStyleCnt="4"/>
      <dgm:spPr/>
    </dgm:pt>
    <dgm:pt modelId="{9C8BE0F0-F76F-4FF9-888C-BB02AF160707}" type="pres">
      <dgm:prSet presAssocID="{C0FFE5E1-F3B8-40FA-9962-9F49EA577A1C}" presName="root2" presStyleCnt="0"/>
      <dgm:spPr/>
    </dgm:pt>
    <dgm:pt modelId="{E418B7D6-1FA8-4F19-B559-50D8D723C1E3}" type="pres">
      <dgm:prSet presAssocID="{C0FFE5E1-F3B8-40FA-9962-9F49EA577A1C}" presName="LevelTwoTextNode" presStyleLbl="node3" presStyleIdx="2" presStyleCnt="4">
        <dgm:presLayoutVars>
          <dgm:chPref val="3"/>
        </dgm:presLayoutVars>
      </dgm:prSet>
      <dgm:spPr/>
    </dgm:pt>
    <dgm:pt modelId="{2A69048E-A912-4FC3-8810-3173CC244246}" type="pres">
      <dgm:prSet presAssocID="{C0FFE5E1-F3B8-40FA-9962-9F49EA577A1C}" presName="level3hierChild" presStyleCnt="0"/>
      <dgm:spPr/>
    </dgm:pt>
    <dgm:pt modelId="{F960FDE0-BC63-4F99-A312-82FA92CA8FA2}" type="pres">
      <dgm:prSet presAssocID="{A8030AE0-B11B-4875-A7BF-40502302F6B8}" presName="conn2-1" presStyleLbl="parChTrans1D4" presStyleIdx="0" presStyleCnt="3"/>
      <dgm:spPr/>
    </dgm:pt>
    <dgm:pt modelId="{64AD165F-8799-406C-BE83-B2B7914E08BB}" type="pres">
      <dgm:prSet presAssocID="{A8030AE0-B11B-4875-A7BF-40502302F6B8}" presName="connTx" presStyleLbl="parChTrans1D4" presStyleIdx="0" presStyleCnt="3"/>
      <dgm:spPr/>
    </dgm:pt>
    <dgm:pt modelId="{B43D9EE6-6D9A-4FBF-A8C8-F7DD51AF1312}" type="pres">
      <dgm:prSet presAssocID="{2D48867D-075D-43BA-AA42-41194C64E91E}" presName="root2" presStyleCnt="0"/>
      <dgm:spPr/>
    </dgm:pt>
    <dgm:pt modelId="{A3A554C3-4791-46E7-A56A-A60D88D8CDFE}" type="pres">
      <dgm:prSet presAssocID="{2D48867D-075D-43BA-AA42-41194C64E91E}" presName="LevelTwoTextNode" presStyleLbl="node4" presStyleIdx="0" presStyleCnt="3" custScaleX="121797">
        <dgm:presLayoutVars>
          <dgm:chPref val="3"/>
        </dgm:presLayoutVars>
      </dgm:prSet>
      <dgm:spPr/>
    </dgm:pt>
    <dgm:pt modelId="{AC4E90CD-EB7D-4D40-9056-90FC8BCE7A31}" type="pres">
      <dgm:prSet presAssocID="{2D48867D-075D-43BA-AA42-41194C64E91E}" presName="level3hierChild" presStyleCnt="0"/>
      <dgm:spPr/>
    </dgm:pt>
    <dgm:pt modelId="{6114F542-8DA1-405E-A87D-6029DFB7609D}" type="pres">
      <dgm:prSet presAssocID="{D81FE360-0793-4DD8-94AC-27D79E9373CA}" presName="conn2-1" presStyleLbl="parChTrans1D4" presStyleIdx="1" presStyleCnt="3"/>
      <dgm:spPr/>
    </dgm:pt>
    <dgm:pt modelId="{1F0D6E71-2336-4B5E-A114-85DB3DC6C254}" type="pres">
      <dgm:prSet presAssocID="{D81FE360-0793-4DD8-94AC-27D79E9373CA}" presName="connTx" presStyleLbl="parChTrans1D4" presStyleIdx="1" presStyleCnt="3"/>
      <dgm:spPr/>
    </dgm:pt>
    <dgm:pt modelId="{EF8B0656-CE68-436D-99AE-BA43D9F73749}" type="pres">
      <dgm:prSet presAssocID="{77D2208E-B4E6-4D99-893D-8AE85009EE03}" presName="root2" presStyleCnt="0"/>
      <dgm:spPr/>
    </dgm:pt>
    <dgm:pt modelId="{F5519902-3073-434B-88F6-65BB94B563E3}" type="pres">
      <dgm:prSet presAssocID="{77D2208E-B4E6-4D99-893D-8AE85009EE03}" presName="LevelTwoTextNode" presStyleLbl="node4" presStyleIdx="1" presStyleCnt="3" custScaleX="122380" custScaleY="79067">
        <dgm:presLayoutVars>
          <dgm:chPref val="3"/>
        </dgm:presLayoutVars>
      </dgm:prSet>
      <dgm:spPr/>
    </dgm:pt>
    <dgm:pt modelId="{00CC2732-C4A2-4AA6-8308-05D53A297EF9}" type="pres">
      <dgm:prSet presAssocID="{77D2208E-B4E6-4D99-893D-8AE85009EE03}" presName="level3hierChild" presStyleCnt="0"/>
      <dgm:spPr/>
    </dgm:pt>
    <dgm:pt modelId="{D34023CC-D177-40E3-9DAA-831E3178DF33}" type="pres">
      <dgm:prSet presAssocID="{BA16C378-69CD-4664-B859-953847B2F532}" presName="conn2-1" presStyleLbl="parChTrans1D3" presStyleIdx="3" presStyleCnt="4"/>
      <dgm:spPr/>
    </dgm:pt>
    <dgm:pt modelId="{981C123E-AE4C-48A0-B3A0-CB4A1F2E7330}" type="pres">
      <dgm:prSet presAssocID="{BA16C378-69CD-4664-B859-953847B2F532}" presName="connTx" presStyleLbl="parChTrans1D3" presStyleIdx="3" presStyleCnt="4"/>
      <dgm:spPr/>
    </dgm:pt>
    <dgm:pt modelId="{E19F688F-3115-4A53-9AF1-DCE735521EBD}" type="pres">
      <dgm:prSet presAssocID="{4BFCA227-82DA-4FA8-AC63-017C6B83BD79}" presName="root2" presStyleCnt="0"/>
      <dgm:spPr/>
    </dgm:pt>
    <dgm:pt modelId="{A70AF60E-EB3E-408D-BCA3-BF11C83775DF}" type="pres">
      <dgm:prSet presAssocID="{4BFCA227-82DA-4FA8-AC63-017C6B83BD79}" presName="LevelTwoTextNode" presStyleLbl="node3" presStyleIdx="3" presStyleCnt="4">
        <dgm:presLayoutVars>
          <dgm:chPref val="3"/>
        </dgm:presLayoutVars>
      </dgm:prSet>
      <dgm:spPr/>
    </dgm:pt>
    <dgm:pt modelId="{E775EEB0-CA5D-42E0-9F23-4BC3574D3765}" type="pres">
      <dgm:prSet presAssocID="{4BFCA227-82DA-4FA8-AC63-017C6B83BD79}" presName="level3hierChild" presStyleCnt="0"/>
      <dgm:spPr/>
    </dgm:pt>
    <dgm:pt modelId="{702586E3-8723-48DC-A422-7E0AF8B2DA42}" type="pres">
      <dgm:prSet presAssocID="{B8A3EBF8-96CD-4A47-89CD-A67E624432FB}" presName="conn2-1" presStyleLbl="parChTrans1D4" presStyleIdx="2" presStyleCnt="3"/>
      <dgm:spPr/>
    </dgm:pt>
    <dgm:pt modelId="{5D4E090B-42B6-4481-AA49-944EDEBAB560}" type="pres">
      <dgm:prSet presAssocID="{B8A3EBF8-96CD-4A47-89CD-A67E624432FB}" presName="connTx" presStyleLbl="parChTrans1D4" presStyleIdx="2" presStyleCnt="3"/>
      <dgm:spPr/>
    </dgm:pt>
    <dgm:pt modelId="{2EDA767B-F01F-4070-8B23-EA364CDFC853}" type="pres">
      <dgm:prSet presAssocID="{93184FD6-C6A8-4B2E-AAFD-CFF0762285F1}" presName="root2" presStyleCnt="0"/>
      <dgm:spPr/>
    </dgm:pt>
    <dgm:pt modelId="{7F2323F7-3562-495D-ADE2-14C415DAD6AE}" type="pres">
      <dgm:prSet presAssocID="{93184FD6-C6A8-4B2E-AAFD-CFF0762285F1}" presName="LevelTwoTextNode" presStyleLbl="node4" presStyleIdx="2" presStyleCnt="3" custScaleX="121673">
        <dgm:presLayoutVars>
          <dgm:chPref val="3"/>
        </dgm:presLayoutVars>
      </dgm:prSet>
      <dgm:spPr/>
    </dgm:pt>
    <dgm:pt modelId="{59EFFC01-3D45-4673-9D2D-5012381D9C9D}" type="pres">
      <dgm:prSet presAssocID="{93184FD6-C6A8-4B2E-AAFD-CFF0762285F1}" presName="level3hierChild" presStyleCnt="0"/>
      <dgm:spPr/>
    </dgm:pt>
  </dgm:ptLst>
  <dgm:cxnLst>
    <dgm:cxn modelId="{4809D904-C039-4CDF-8112-7F83EC63BDDF}" type="presOf" srcId="{A8030AE0-B11B-4875-A7BF-40502302F6B8}" destId="{64AD165F-8799-406C-BE83-B2B7914E08BB}" srcOrd="1" destOrd="0" presId="urn:microsoft.com/office/officeart/2005/8/layout/hierarchy2"/>
    <dgm:cxn modelId="{669E2D07-1C98-40EB-BB72-FBBC8752EBF8}" type="presOf" srcId="{77D2208E-B4E6-4D99-893D-8AE85009EE03}" destId="{F5519902-3073-434B-88F6-65BB94B563E3}" srcOrd="0" destOrd="0" presId="urn:microsoft.com/office/officeart/2005/8/layout/hierarchy2"/>
    <dgm:cxn modelId="{40103B09-499B-4B05-B2B8-A45E8A32B0FE}" type="presOf" srcId="{D81FE360-0793-4DD8-94AC-27D79E9373CA}" destId="{6114F542-8DA1-405E-A87D-6029DFB7609D}" srcOrd="0" destOrd="0" presId="urn:microsoft.com/office/officeart/2005/8/layout/hierarchy2"/>
    <dgm:cxn modelId="{8F424F1A-6B46-4D16-BF29-7CD4E3CB1FFB}" srcId="{4BFCA227-82DA-4FA8-AC63-017C6B83BD79}" destId="{93184FD6-C6A8-4B2E-AAFD-CFF0762285F1}" srcOrd="0" destOrd="0" parTransId="{B8A3EBF8-96CD-4A47-89CD-A67E624432FB}" sibTransId="{07EECD1E-4DB1-4090-9C92-405C1CA4BEBD}"/>
    <dgm:cxn modelId="{F798521E-1DA4-4713-9AB2-168D365CFEED}" type="presOf" srcId="{CC97EA8F-C50F-45E4-8063-8AAC718C4068}" destId="{A6C45272-39BC-47B4-91C1-D037A5933CDE}" srcOrd="0" destOrd="0" presId="urn:microsoft.com/office/officeart/2005/8/layout/hierarchy2"/>
    <dgm:cxn modelId="{8F4B0921-F0CC-433A-8C2D-69A524A3EA5B}" type="presOf" srcId="{A8030AE0-B11B-4875-A7BF-40502302F6B8}" destId="{F960FDE0-BC63-4F99-A312-82FA92CA8FA2}" srcOrd="0" destOrd="0" presId="urn:microsoft.com/office/officeart/2005/8/layout/hierarchy2"/>
    <dgm:cxn modelId="{32127626-5ECB-4EF2-86D2-44B74F0B415C}" type="presOf" srcId="{14850BAD-BE1A-42F3-A4B1-C48450BF965A}" destId="{30024DD7-8941-4C69-A1B6-BC0F6185B9A8}" srcOrd="0" destOrd="0" presId="urn:microsoft.com/office/officeart/2005/8/layout/hierarchy2"/>
    <dgm:cxn modelId="{73E7DA26-C980-4E0F-9553-C14EA03703B9}" type="presOf" srcId="{D81FE360-0793-4DD8-94AC-27D79E9373CA}" destId="{1F0D6E71-2336-4B5E-A114-85DB3DC6C254}" srcOrd="1" destOrd="0" presId="urn:microsoft.com/office/officeart/2005/8/layout/hierarchy2"/>
    <dgm:cxn modelId="{87BC152A-9BB0-4088-B489-B9DED9A8A1C0}" type="presOf" srcId="{F18FEB8C-D2DB-4FA7-BB68-6A41B6006B47}" destId="{D2A00758-3A22-486C-B334-BD7A94B4DE09}" srcOrd="0" destOrd="0" presId="urn:microsoft.com/office/officeart/2005/8/layout/hierarchy2"/>
    <dgm:cxn modelId="{DBE35C2B-0067-405C-A056-3C4E5902D22D}" type="presOf" srcId="{93184FD6-C6A8-4B2E-AAFD-CFF0762285F1}" destId="{7F2323F7-3562-495D-ADE2-14C415DAD6AE}" srcOrd="0" destOrd="0" presId="urn:microsoft.com/office/officeart/2005/8/layout/hierarchy2"/>
    <dgm:cxn modelId="{2AB0E53B-ADE0-4C81-A851-BBD2C9010B4D}" type="presOf" srcId="{810CCE5C-D6BE-4AEE-A312-B958A9F76678}" destId="{E69956AD-F026-4D60-AABD-C08FB49F0B8C}" srcOrd="0" destOrd="0" presId="urn:microsoft.com/office/officeart/2005/8/layout/hierarchy2"/>
    <dgm:cxn modelId="{8896F65C-22A8-4B04-9A36-E306BB8E91D9}" type="presOf" srcId="{5BCB6BAF-0D30-4B6D-8730-9DE8CF9AB2AD}" destId="{3CD35B7B-AF57-4017-8A76-BFC26B1E6BE0}" srcOrd="0" destOrd="0" presId="urn:microsoft.com/office/officeart/2005/8/layout/hierarchy2"/>
    <dgm:cxn modelId="{B121A561-78F8-4891-8714-5ED091508E1A}" type="presOf" srcId="{7F40811E-47CB-4761-9F69-FE8285358C84}" destId="{39D57A9B-E4B0-4EB1-8E54-E0F10208027D}" srcOrd="0" destOrd="0" presId="urn:microsoft.com/office/officeart/2005/8/layout/hierarchy2"/>
    <dgm:cxn modelId="{5D0AFC64-7246-4FFD-ACF3-D586D8732D79}" type="presOf" srcId="{121751F0-53E4-4F3B-893C-A91137DFCC85}" destId="{DD58474D-9B81-41BD-9A3F-F40B52727DD2}" srcOrd="0" destOrd="0" presId="urn:microsoft.com/office/officeart/2005/8/layout/hierarchy2"/>
    <dgm:cxn modelId="{996EB450-F159-478D-BC0E-A63547C794B2}" type="presOf" srcId="{4BFCA227-82DA-4FA8-AC63-017C6B83BD79}" destId="{A70AF60E-EB3E-408D-BCA3-BF11C83775DF}" srcOrd="0" destOrd="0" presId="urn:microsoft.com/office/officeart/2005/8/layout/hierarchy2"/>
    <dgm:cxn modelId="{E531FF70-22BC-41E5-BFE5-684F211129A7}" type="presOf" srcId="{B8A3EBF8-96CD-4A47-89CD-A67E624432FB}" destId="{5D4E090B-42B6-4481-AA49-944EDEBAB560}" srcOrd="1" destOrd="0" presId="urn:microsoft.com/office/officeart/2005/8/layout/hierarchy2"/>
    <dgm:cxn modelId="{68151476-E1FE-4E2B-8937-1ACDC2C848E4}" type="presOf" srcId="{7F40811E-47CB-4761-9F69-FE8285358C84}" destId="{633A12DF-32E2-43CE-B9C3-95F46362769C}" srcOrd="1" destOrd="0" presId="urn:microsoft.com/office/officeart/2005/8/layout/hierarchy2"/>
    <dgm:cxn modelId="{726FFE84-84F3-4429-A1A8-D261D9DEBFDC}" type="presOf" srcId="{C0FFE5E1-F3B8-40FA-9962-9F49EA577A1C}" destId="{E418B7D6-1FA8-4F19-B559-50D8D723C1E3}" srcOrd="0" destOrd="0" presId="urn:microsoft.com/office/officeart/2005/8/layout/hierarchy2"/>
    <dgm:cxn modelId="{150F4E97-D4BC-4A82-8051-26816DBB9723}" type="presOf" srcId="{BA16C378-69CD-4664-B859-953847B2F532}" destId="{981C123E-AE4C-48A0-B3A0-CB4A1F2E7330}" srcOrd="1" destOrd="0" presId="urn:microsoft.com/office/officeart/2005/8/layout/hierarchy2"/>
    <dgm:cxn modelId="{ECC65B98-6DD6-4923-8E16-B4FBF2F7765C}" type="presOf" srcId="{59847D6C-8816-4472-8113-DE83F9CF13FF}" destId="{20F1F324-20EE-4251-8B18-20B5538B4EF4}" srcOrd="1" destOrd="0" presId="urn:microsoft.com/office/officeart/2005/8/layout/hierarchy2"/>
    <dgm:cxn modelId="{29ABE399-02A7-46BC-9E4C-A19AE2A753AB}" srcId="{121751F0-53E4-4F3B-893C-A91137DFCC85}" destId="{7DD2C5F8-42AC-44EA-98F6-E5F572CA7CA3}" srcOrd="0" destOrd="0" parTransId="{38C7F7DE-6A6E-4E4D-A98B-31209B53C9E4}" sibTransId="{096B052E-E94E-4E6C-AC14-79FD7D3400C5}"/>
    <dgm:cxn modelId="{F0B9E49C-CE8D-449C-BB90-BEF32B5D679E}" srcId="{F18FEB8C-D2DB-4FA7-BB68-6A41B6006B47}" destId="{121751F0-53E4-4F3B-893C-A91137DFCC85}" srcOrd="0" destOrd="0" parTransId="{A65DE54F-9222-48FB-B405-81EF363CB8CB}" sibTransId="{B2EC735A-3220-43DF-AAFF-B84C04770122}"/>
    <dgm:cxn modelId="{5088B49D-BC5E-4362-BF58-4A4EC052C993}" srcId="{7DD2C5F8-42AC-44EA-98F6-E5F572CA7CA3}" destId="{994D2D2F-E582-4C6E-AA5E-6904BB284F10}" srcOrd="1" destOrd="0" parTransId="{5BCB6BAF-0D30-4B6D-8730-9DE8CF9AB2AD}" sibTransId="{DCE1F7C5-6E12-4C57-822A-EB88EEFAB8D6}"/>
    <dgm:cxn modelId="{F495F3A0-09D6-4E51-9178-F4B8181A7CB8}" type="presOf" srcId="{994D2D2F-E582-4C6E-AA5E-6904BB284F10}" destId="{57AAFDD0-C81A-4B22-9E84-ED6019140ED5}" srcOrd="0" destOrd="0" presId="urn:microsoft.com/office/officeart/2005/8/layout/hierarchy2"/>
    <dgm:cxn modelId="{4CFAC5A5-583E-489B-9C2D-0DEF98D66F07}" type="presOf" srcId="{2D48867D-075D-43BA-AA42-41194C64E91E}" destId="{A3A554C3-4791-46E7-A56A-A60D88D8CDFE}" srcOrd="0" destOrd="0" presId="urn:microsoft.com/office/officeart/2005/8/layout/hierarchy2"/>
    <dgm:cxn modelId="{BE170AA8-C5A4-491B-A376-3140F0C58911}" type="presOf" srcId="{5BCB6BAF-0D30-4B6D-8730-9DE8CF9AB2AD}" destId="{ABF7BA41-E628-47FB-B5D3-C53381687537}" srcOrd="1" destOrd="0" presId="urn:microsoft.com/office/officeart/2005/8/layout/hierarchy2"/>
    <dgm:cxn modelId="{2BF313B6-AF80-4CF1-9B3B-51599A3FED12}" type="presOf" srcId="{38C7F7DE-6A6E-4E4D-A98B-31209B53C9E4}" destId="{E2B42D64-BD59-496F-94F1-A33F326A18CA}" srcOrd="1" destOrd="0" presId="urn:microsoft.com/office/officeart/2005/8/layout/hierarchy2"/>
    <dgm:cxn modelId="{02E17DBC-C564-4102-812A-0FD2F73B6F39}" type="presOf" srcId="{7DD2C5F8-42AC-44EA-98F6-E5F572CA7CA3}" destId="{9FB151EE-AE71-4B8B-9A71-3BC65D364F01}" srcOrd="0" destOrd="0" presId="urn:microsoft.com/office/officeart/2005/8/layout/hierarchy2"/>
    <dgm:cxn modelId="{0528B8BC-33BC-427C-A3C4-6906B3223772}" srcId="{7DD2C5F8-42AC-44EA-98F6-E5F572CA7CA3}" destId="{810CCE5C-D6BE-4AEE-A312-B958A9F76678}" srcOrd="0" destOrd="0" parTransId="{14850BAD-BE1A-42F3-A4B1-C48450BF965A}" sibTransId="{7D14A665-AFF9-4AB4-AD1F-4804F862AFBB}"/>
    <dgm:cxn modelId="{F592CABD-D8A6-47E5-BC44-6301AE488C20}" srcId="{C0FFE5E1-F3B8-40FA-9962-9F49EA577A1C}" destId="{2D48867D-075D-43BA-AA42-41194C64E91E}" srcOrd="0" destOrd="0" parTransId="{A8030AE0-B11B-4875-A7BF-40502302F6B8}" sibTransId="{6176F111-FDDD-4EBE-94EF-D1AA1E50E23F}"/>
    <dgm:cxn modelId="{16F734BE-4F64-49F8-AC12-9662E1C5D0AA}" srcId="{C0FFE5E1-F3B8-40FA-9962-9F49EA577A1C}" destId="{77D2208E-B4E6-4D99-893D-8AE85009EE03}" srcOrd="1" destOrd="0" parTransId="{D81FE360-0793-4DD8-94AC-27D79E9373CA}" sibTransId="{1E152DBA-32DE-41A3-AEBB-D99798AE9294}"/>
    <dgm:cxn modelId="{E13A86C1-04A0-4015-9FFC-51D448FDF308}" srcId="{CC97EA8F-C50F-45E4-8063-8AAC718C4068}" destId="{C0FFE5E1-F3B8-40FA-9962-9F49EA577A1C}" srcOrd="0" destOrd="0" parTransId="{59847D6C-8816-4472-8113-DE83F9CF13FF}" sibTransId="{25F65741-B7D1-4B02-A0FF-0835074E23C8}"/>
    <dgm:cxn modelId="{247F89C6-572A-474E-B53A-23F9D15728CC}" srcId="{CC97EA8F-C50F-45E4-8063-8AAC718C4068}" destId="{4BFCA227-82DA-4FA8-AC63-017C6B83BD79}" srcOrd="1" destOrd="0" parTransId="{BA16C378-69CD-4664-B859-953847B2F532}" sibTransId="{7344D2FC-8383-49A5-B8A1-22E3DFD7DAA1}"/>
    <dgm:cxn modelId="{A516FBC7-CC49-4333-9156-CF7CFF1CC78B}" type="presOf" srcId="{38C7F7DE-6A6E-4E4D-A98B-31209B53C9E4}" destId="{E49695D2-8D05-44FD-B6FF-2E9971CA89E9}" srcOrd="0" destOrd="0" presId="urn:microsoft.com/office/officeart/2005/8/layout/hierarchy2"/>
    <dgm:cxn modelId="{133416CC-2445-4461-87C6-A033D6686F60}" type="presOf" srcId="{BA16C378-69CD-4664-B859-953847B2F532}" destId="{D34023CC-D177-40E3-9DAA-831E3178DF33}" srcOrd="0" destOrd="0" presId="urn:microsoft.com/office/officeart/2005/8/layout/hierarchy2"/>
    <dgm:cxn modelId="{BEA74DE4-845E-4173-A67B-C7AF572744DF}" type="presOf" srcId="{59847D6C-8816-4472-8113-DE83F9CF13FF}" destId="{4FC56AB7-EFDD-4F77-A4F0-1E4973452D63}" srcOrd="0" destOrd="0" presId="urn:microsoft.com/office/officeart/2005/8/layout/hierarchy2"/>
    <dgm:cxn modelId="{3FA847EC-5739-42F2-9723-B33ED0C49BE0}" type="presOf" srcId="{14850BAD-BE1A-42F3-A4B1-C48450BF965A}" destId="{832F2AAF-B362-4552-99DE-22867576EFDE}" srcOrd="1" destOrd="0" presId="urn:microsoft.com/office/officeart/2005/8/layout/hierarchy2"/>
    <dgm:cxn modelId="{A28080EE-DFB8-472A-BD60-C8F35CC3E1D8}" type="presOf" srcId="{B8A3EBF8-96CD-4A47-89CD-A67E624432FB}" destId="{702586E3-8723-48DC-A422-7E0AF8B2DA42}" srcOrd="0" destOrd="0" presId="urn:microsoft.com/office/officeart/2005/8/layout/hierarchy2"/>
    <dgm:cxn modelId="{2E9F8FF1-AFA7-4E77-8A7B-FBE15F9A8B13}" srcId="{121751F0-53E4-4F3B-893C-A91137DFCC85}" destId="{CC97EA8F-C50F-45E4-8063-8AAC718C4068}" srcOrd="1" destOrd="0" parTransId="{7F40811E-47CB-4761-9F69-FE8285358C84}" sibTransId="{274E1CFD-CFDD-4BD7-ACFA-02A54B8C708E}"/>
    <dgm:cxn modelId="{347BBC12-BDBA-450A-997D-227EFF7B17C2}" type="presParOf" srcId="{D2A00758-3A22-486C-B334-BD7A94B4DE09}" destId="{4086E9F5-749D-4E58-9079-B87D9079FF0A}" srcOrd="0" destOrd="0" presId="urn:microsoft.com/office/officeart/2005/8/layout/hierarchy2"/>
    <dgm:cxn modelId="{8FE2058E-78C7-49C6-86D2-236725106655}" type="presParOf" srcId="{4086E9F5-749D-4E58-9079-B87D9079FF0A}" destId="{DD58474D-9B81-41BD-9A3F-F40B52727DD2}" srcOrd="0" destOrd="0" presId="urn:microsoft.com/office/officeart/2005/8/layout/hierarchy2"/>
    <dgm:cxn modelId="{450CE232-1022-43B1-A864-2B8699D43EEF}" type="presParOf" srcId="{4086E9F5-749D-4E58-9079-B87D9079FF0A}" destId="{3CCF8091-017B-4556-B6E0-1B48F2961147}" srcOrd="1" destOrd="0" presId="urn:microsoft.com/office/officeart/2005/8/layout/hierarchy2"/>
    <dgm:cxn modelId="{88C7CA0B-483E-41ED-BE08-588013E2C06A}" type="presParOf" srcId="{3CCF8091-017B-4556-B6E0-1B48F2961147}" destId="{E49695D2-8D05-44FD-B6FF-2E9971CA89E9}" srcOrd="0" destOrd="0" presId="urn:microsoft.com/office/officeart/2005/8/layout/hierarchy2"/>
    <dgm:cxn modelId="{BAA7D242-EC05-466E-B7A7-5D7453B87F12}" type="presParOf" srcId="{E49695D2-8D05-44FD-B6FF-2E9971CA89E9}" destId="{E2B42D64-BD59-496F-94F1-A33F326A18CA}" srcOrd="0" destOrd="0" presId="urn:microsoft.com/office/officeart/2005/8/layout/hierarchy2"/>
    <dgm:cxn modelId="{FB0E7C0C-EBB3-453C-AABE-7B7EC9AE479E}" type="presParOf" srcId="{3CCF8091-017B-4556-B6E0-1B48F2961147}" destId="{71568D2D-674A-434A-B8C0-D5F18EED599B}" srcOrd="1" destOrd="0" presId="urn:microsoft.com/office/officeart/2005/8/layout/hierarchy2"/>
    <dgm:cxn modelId="{BBF50A5F-251C-45B4-AA7D-0A9C241A225E}" type="presParOf" srcId="{71568D2D-674A-434A-B8C0-D5F18EED599B}" destId="{9FB151EE-AE71-4B8B-9A71-3BC65D364F01}" srcOrd="0" destOrd="0" presId="urn:microsoft.com/office/officeart/2005/8/layout/hierarchy2"/>
    <dgm:cxn modelId="{46FED950-9358-41BA-9D13-E51FDED1C3C0}" type="presParOf" srcId="{71568D2D-674A-434A-B8C0-D5F18EED599B}" destId="{D5F25169-2C22-4B6F-BB38-95A1A39ED091}" srcOrd="1" destOrd="0" presId="urn:microsoft.com/office/officeart/2005/8/layout/hierarchy2"/>
    <dgm:cxn modelId="{6EB8F9C6-7A0F-4047-8FD6-BAF0DAB87AE4}" type="presParOf" srcId="{D5F25169-2C22-4B6F-BB38-95A1A39ED091}" destId="{30024DD7-8941-4C69-A1B6-BC0F6185B9A8}" srcOrd="0" destOrd="0" presId="urn:microsoft.com/office/officeart/2005/8/layout/hierarchy2"/>
    <dgm:cxn modelId="{BB234B9C-8E9A-4B02-856D-DB3F5E6C396A}" type="presParOf" srcId="{30024DD7-8941-4C69-A1B6-BC0F6185B9A8}" destId="{832F2AAF-B362-4552-99DE-22867576EFDE}" srcOrd="0" destOrd="0" presId="urn:microsoft.com/office/officeart/2005/8/layout/hierarchy2"/>
    <dgm:cxn modelId="{0B3BB990-632E-4492-B89C-17F0509F49EE}" type="presParOf" srcId="{D5F25169-2C22-4B6F-BB38-95A1A39ED091}" destId="{74D52988-E5FE-4698-9DA6-AA1F3020A70F}" srcOrd="1" destOrd="0" presId="urn:microsoft.com/office/officeart/2005/8/layout/hierarchy2"/>
    <dgm:cxn modelId="{D2AEFACA-BFE8-49AB-8D9A-D68F6B6B69AD}" type="presParOf" srcId="{74D52988-E5FE-4698-9DA6-AA1F3020A70F}" destId="{E69956AD-F026-4D60-AABD-C08FB49F0B8C}" srcOrd="0" destOrd="0" presId="urn:microsoft.com/office/officeart/2005/8/layout/hierarchy2"/>
    <dgm:cxn modelId="{C5A45072-044E-417D-A2B5-82BDF84FD1F3}" type="presParOf" srcId="{74D52988-E5FE-4698-9DA6-AA1F3020A70F}" destId="{47D6BB3C-4118-4323-B0DD-83CB96698A2C}" srcOrd="1" destOrd="0" presId="urn:microsoft.com/office/officeart/2005/8/layout/hierarchy2"/>
    <dgm:cxn modelId="{9DC69053-68CD-41E2-85F8-2914CF0B1DCF}" type="presParOf" srcId="{D5F25169-2C22-4B6F-BB38-95A1A39ED091}" destId="{3CD35B7B-AF57-4017-8A76-BFC26B1E6BE0}" srcOrd="2" destOrd="0" presId="urn:microsoft.com/office/officeart/2005/8/layout/hierarchy2"/>
    <dgm:cxn modelId="{E876024F-9AF3-4FE3-9B99-A60A91524FB0}" type="presParOf" srcId="{3CD35B7B-AF57-4017-8A76-BFC26B1E6BE0}" destId="{ABF7BA41-E628-47FB-B5D3-C53381687537}" srcOrd="0" destOrd="0" presId="urn:microsoft.com/office/officeart/2005/8/layout/hierarchy2"/>
    <dgm:cxn modelId="{F84FB91D-05D0-405B-827F-3BF5F8A522F4}" type="presParOf" srcId="{D5F25169-2C22-4B6F-BB38-95A1A39ED091}" destId="{C7DB062D-7127-4A75-A695-FDD229C3FF5B}" srcOrd="3" destOrd="0" presId="urn:microsoft.com/office/officeart/2005/8/layout/hierarchy2"/>
    <dgm:cxn modelId="{F6F87F3F-E5B5-48FC-805C-CBB735653713}" type="presParOf" srcId="{C7DB062D-7127-4A75-A695-FDD229C3FF5B}" destId="{57AAFDD0-C81A-4B22-9E84-ED6019140ED5}" srcOrd="0" destOrd="0" presId="urn:microsoft.com/office/officeart/2005/8/layout/hierarchy2"/>
    <dgm:cxn modelId="{35A01F59-74EB-4AEF-B6C2-D33410C988B0}" type="presParOf" srcId="{C7DB062D-7127-4A75-A695-FDD229C3FF5B}" destId="{BECA265F-AA8A-4F15-92B9-AB5D5C88212C}" srcOrd="1" destOrd="0" presId="urn:microsoft.com/office/officeart/2005/8/layout/hierarchy2"/>
    <dgm:cxn modelId="{E608527F-5A7C-466F-94B1-16A82C65668F}" type="presParOf" srcId="{3CCF8091-017B-4556-B6E0-1B48F2961147}" destId="{39D57A9B-E4B0-4EB1-8E54-E0F10208027D}" srcOrd="2" destOrd="0" presId="urn:microsoft.com/office/officeart/2005/8/layout/hierarchy2"/>
    <dgm:cxn modelId="{399559C1-2860-4B71-9328-E320899368CE}" type="presParOf" srcId="{39D57A9B-E4B0-4EB1-8E54-E0F10208027D}" destId="{633A12DF-32E2-43CE-B9C3-95F46362769C}" srcOrd="0" destOrd="0" presId="urn:microsoft.com/office/officeart/2005/8/layout/hierarchy2"/>
    <dgm:cxn modelId="{8A6C0D65-F315-4452-8812-5206F1243508}" type="presParOf" srcId="{3CCF8091-017B-4556-B6E0-1B48F2961147}" destId="{3E34FE18-08C1-493C-8678-352D20415EE4}" srcOrd="3" destOrd="0" presId="urn:microsoft.com/office/officeart/2005/8/layout/hierarchy2"/>
    <dgm:cxn modelId="{2FD2A682-77E7-4CEE-B957-59C492A6037B}" type="presParOf" srcId="{3E34FE18-08C1-493C-8678-352D20415EE4}" destId="{A6C45272-39BC-47B4-91C1-D037A5933CDE}" srcOrd="0" destOrd="0" presId="urn:microsoft.com/office/officeart/2005/8/layout/hierarchy2"/>
    <dgm:cxn modelId="{BE6486BD-0BE4-41C4-95D6-0F9F51030095}" type="presParOf" srcId="{3E34FE18-08C1-493C-8678-352D20415EE4}" destId="{5338C32D-4073-4860-88A6-0DD3FFB0555D}" srcOrd="1" destOrd="0" presId="urn:microsoft.com/office/officeart/2005/8/layout/hierarchy2"/>
    <dgm:cxn modelId="{3C16914F-4827-4C49-A0DD-1938255FB915}" type="presParOf" srcId="{5338C32D-4073-4860-88A6-0DD3FFB0555D}" destId="{4FC56AB7-EFDD-4F77-A4F0-1E4973452D63}" srcOrd="0" destOrd="0" presId="urn:microsoft.com/office/officeart/2005/8/layout/hierarchy2"/>
    <dgm:cxn modelId="{9F37E4C8-2ECB-4498-88F7-1FB87FCBB35C}" type="presParOf" srcId="{4FC56AB7-EFDD-4F77-A4F0-1E4973452D63}" destId="{20F1F324-20EE-4251-8B18-20B5538B4EF4}" srcOrd="0" destOrd="0" presId="urn:microsoft.com/office/officeart/2005/8/layout/hierarchy2"/>
    <dgm:cxn modelId="{1B54A7A1-475C-4B78-A52E-55228632E543}" type="presParOf" srcId="{5338C32D-4073-4860-88A6-0DD3FFB0555D}" destId="{9C8BE0F0-F76F-4FF9-888C-BB02AF160707}" srcOrd="1" destOrd="0" presId="urn:microsoft.com/office/officeart/2005/8/layout/hierarchy2"/>
    <dgm:cxn modelId="{817C12E5-B2C7-437D-8E9E-459ED0508C0E}" type="presParOf" srcId="{9C8BE0F0-F76F-4FF9-888C-BB02AF160707}" destId="{E418B7D6-1FA8-4F19-B559-50D8D723C1E3}" srcOrd="0" destOrd="0" presId="urn:microsoft.com/office/officeart/2005/8/layout/hierarchy2"/>
    <dgm:cxn modelId="{3B733374-8C4A-4D8F-9CF8-C1801976B166}" type="presParOf" srcId="{9C8BE0F0-F76F-4FF9-888C-BB02AF160707}" destId="{2A69048E-A912-4FC3-8810-3173CC244246}" srcOrd="1" destOrd="0" presId="urn:microsoft.com/office/officeart/2005/8/layout/hierarchy2"/>
    <dgm:cxn modelId="{322880F0-664B-480B-8118-33A509AEAF8A}" type="presParOf" srcId="{2A69048E-A912-4FC3-8810-3173CC244246}" destId="{F960FDE0-BC63-4F99-A312-82FA92CA8FA2}" srcOrd="0" destOrd="0" presId="urn:microsoft.com/office/officeart/2005/8/layout/hierarchy2"/>
    <dgm:cxn modelId="{42687792-EF27-41F3-989E-D1375F96B71A}" type="presParOf" srcId="{F960FDE0-BC63-4F99-A312-82FA92CA8FA2}" destId="{64AD165F-8799-406C-BE83-B2B7914E08BB}" srcOrd="0" destOrd="0" presId="urn:microsoft.com/office/officeart/2005/8/layout/hierarchy2"/>
    <dgm:cxn modelId="{09DEC1A8-BAED-4359-A861-E87279C24AEF}" type="presParOf" srcId="{2A69048E-A912-4FC3-8810-3173CC244246}" destId="{B43D9EE6-6D9A-4FBF-A8C8-F7DD51AF1312}" srcOrd="1" destOrd="0" presId="urn:microsoft.com/office/officeart/2005/8/layout/hierarchy2"/>
    <dgm:cxn modelId="{1CC0C772-22F2-4C76-9FEA-8F2080CF9D4B}" type="presParOf" srcId="{B43D9EE6-6D9A-4FBF-A8C8-F7DD51AF1312}" destId="{A3A554C3-4791-46E7-A56A-A60D88D8CDFE}" srcOrd="0" destOrd="0" presId="urn:microsoft.com/office/officeart/2005/8/layout/hierarchy2"/>
    <dgm:cxn modelId="{5E267573-CF05-4E1D-BA18-6D268901B7E2}" type="presParOf" srcId="{B43D9EE6-6D9A-4FBF-A8C8-F7DD51AF1312}" destId="{AC4E90CD-EB7D-4D40-9056-90FC8BCE7A31}" srcOrd="1" destOrd="0" presId="urn:microsoft.com/office/officeart/2005/8/layout/hierarchy2"/>
    <dgm:cxn modelId="{68A4E5E2-4A33-4BF4-96CD-C0A7FFBFC03F}" type="presParOf" srcId="{2A69048E-A912-4FC3-8810-3173CC244246}" destId="{6114F542-8DA1-405E-A87D-6029DFB7609D}" srcOrd="2" destOrd="0" presId="urn:microsoft.com/office/officeart/2005/8/layout/hierarchy2"/>
    <dgm:cxn modelId="{A62F1C62-210A-4165-990E-F97CEB2E7543}" type="presParOf" srcId="{6114F542-8DA1-405E-A87D-6029DFB7609D}" destId="{1F0D6E71-2336-4B5E-A114-85DB3DC6C254}" srcOrd="0" destOrd="0" presId="urn:microsoft.com/office/officeart/2005/8/layout/hierarchy2"/>
    <dgm:cxn modelId="{5A647920-A469-4FF3-B503-DB00D56E3397}" type="presParOf" srcId="{2A69048E-A912-4FC3-8810-3173CC244246}" destId="{EF8B0656-CE68-436D-99AE-BA43D9F73749}" srcOrd="3" destOrd="0" presId="urn:microsoft.com/office/officeart/2005/8/layout/hierarchy2"/>
    <dgm:cxn modelId="{297C10AD-0880-42F4-9718-31FEE060B5F9}" type="presParOf" srcId="{EF8B0656-CE68-436D-99AE-BA43D9F73749}" destId="{F5519902-3073-434B-88F6-65BB94B563E3}" srcOrd="0" destOrd="0" presId="urn:microsoft.com/office/officeart/2005/8/layout/hierarchy2"/>
    <dgm:cxn modelId="{733DECBA-45C5-429C-92F6-DD405F346A87}" type="presParOf" srcId="{EF8B0656-CE68-436D-99AE-BA43D9F73749}" destId="{00CC2732-C4A2-4AA6-8308-05D53A297EF9}" srcOrd="1" destOrd="0" presId="urn:microsoft.com/office/officeart/2005/8/layout/hierarchy2"/>
    <dgm:cxn modelId="{B62FF6B2-1C5B-40FC-8E47-2DF888CD5363}" type="presParOf" srcId="{5338C32D-4073-4860-88A6-0DD3FFB0555D}" destId="{D34023CC-D177-40E3-9DAA-831E3178DF33}" srcOrd="2" destOrd="0" presId="urn:microsoft.com/office/officeart/2005/8/layout/hierarchy2"/>
    <dgm:cxn modelId="{903D7EAB-9244-40F8-8A9D-AD43D40E58AD}" type="presParOf" srcId="{D34023CC-D177-40E3-9DAA-831E3178DF33}" destId="{981C123E-AE4C-48A0-B3A0-CB4A1F2E7330}" srcOrd="0" destOrd="0" presId="urn:microsoft.com/office/officeart/2005/8/layout/hierarchy2"/>
    <dgm:cxn modelId="{62916A42-ABA4-497F-B6D1-E827B89E2738}" type="presParOf" srcId="{5338C32D-4073-4860-88A6-0DD3FFB0555D}" destId="{E19F688F-3115-4A53-9AF1-DCE735521EBD}" srcOrd="3" destOrd="0" presId="urn:microsoft.com/office/officeart/2005/8/layout/hierarchy2"/>
    <dgm:cxn modelId="{07690E10-CF23-4CEF-B115-BA2439C25A2D}" type="presParOf" srcId="{E19F688F-3115-4A53-9AF1-DCE735521EBD}" destId="{A70AF60E-EB3E-408D-BCA3-BF11C83775DF}" srcOrd="0" destOrd="0" presId="urn:microsoft.com/office/officeart/2005/8/layout/hierarchy2"/>
    <dgm:cxn modelId="{4D9B5B72-C908-4063-8EA5-9362A21DEDBD}" type="presParOf" srcId="{E19F688F-3115-4A53-9AF1-DCE735521EBD}" destId="{E775EEB0-CA5D-42E0-9F23-4BC3574D3765}" srcOrd="1" destOrd="0" presId="urn:microsoft.com/office/officeart/2005/8/layout/hierarchy2"/>
    <dgm:cxn modelId="{C723B260-F2C7-412A-8CA9-3020F914C9C7}" type="presParOf" srcId="{E775EEB0-CA5D-42E0-9F23-4BC3574D3765}" destId="{702586E3-8723-48DC-A422-7E0AF8B2DA42}" srcOrd="0" destOrd="0" presId="urn:microsoft.com/office/officeart/2005/8/layout/hierarchy2"/>
    <dgm:cxn modelId="{B914EFAF-11FB-4290-8A6E-D8A9B0393D9F}" type="presParOf" srcId="{702586E3-8723-48DC-A422-7E0AF8B2DA42}" destId="{5D4E090B-42B6-4481-AA49-944EDEBAB560}" srcOrd="0" destOrd="0" presId="urn:microsoft.com/office/officeart/2005/8/layout/hierarchy2"/>
    <dgm:cxn modelId="{F6AFAB7E-E2DB-43D4-8076-FC3F70445689}" type="presParOf" srcId="{E775EEB0-CA5D-42E0-9F23-4BC3574D3765}" destId="{2EDA767B-F01F-4070-8B23-EA364CDFC853}" srcOrd="1" destOrd="0" presId="urn:microsoft.com/office/officeart/2005/8/layout/hierarchy2"/>
    <dgm:cxn modelId="{35A8248E-2111-4FB0-8E29-DB344B8989B1}" type="presParOf" srcId="{2EDA767B-F01F-4070-8B23-EA364CDFC853}" destId="{7F2323F7-3562-495D-ADE2-14C415DAD6AE}" srcOrd="0" destOrd="0" presId="urn:microsoft.com/office/officeart/2005/8/layout/hierarchy2"/>
    <dgm:cxn modelId="{61ACE4F2-6C9B-497A-8EA1-07C4A6BBF485}" type="presParOf" srcId="{2EDA767B-F01F-4070-8B23-EA364CDFC853}" destId="{59EFFC01-3D45-4673-9D2D-5012381D9C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1AE47-8521-4372-9C12-7299B1A0E5E4}">
      <dsp:nvSpPr>
        <dsp:cNvPr id="0" name=""/>
        <dsp:cNvSpPr/>
      </dsp:nvSpPr>
      <dsp:spPr>
        <a:xfrm>
          <a:off x="6377764" y="164603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92846" y="179685"/>
        <a:ext cx="742253" cy="484781"/>
      </dsp:txXfrm>
    </dsp:sp>
    <dsp:sp modelId="{7BF6E5B1-F682-4792-A7F6-208D15A746C6}">
      <dsp:nvSpPr>
        <dsp:cNvPr id="0" name=""/>
        <dsp:cNvSpPr/>
      </dsp:nvSpPr>
      <dsp:spPr>
        <a:xfrm>
          <a:off x="1722718" y="679549"/>
          <a:ext cx="5041255" cy="205978"/>
        </a:xfrm>
        <a:custGeom>
          <a:avLst/>
          <a:gdLst/>
          <a:ahLst/>
          <a:cxnLst/>
          <a:rect l="0" t="0" r="0" b="0"/>
          <a:pathLst>
            <a:path>
              <a:moveTo>
                <a:pt x="5041255" y="0"/>
              </a:moveTo>
              <a:lnTo>
                <a:pt x="5041255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14AC0-90E8-42C3-B995-8415B26EF702}">
      <dsp:nvSpPr>
        <dsp:cNvPr id="0" name=""/>
        <dsp:cNvSpPr/>
      </dsp:nvSpPr>
      <dsp:spPr>
        <a:xfrm>
          <a:off x="133650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/root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1591" y="900609"/>
        <a:ext cx="742253" cy="484781"/>
      </dsp:txXfrm>
    </dsp:sp>
    <dsp:sp modelId="{1CC30D7F-958B-46C5-A56C-DC6D812CA0CE}">
      <dsp:nvSpPr>
        <dsp:cNvPr id="0" name=""/>
        <dsp:cNvSpPr/>
      </dsp:nvSpPr>
      <dsp:spPr>
        <a:xfrm>
          <a:off x="611521" y="1400472"/>
          <a:ext cx="1111196" cy="205978"/>
        </a:xfrm>
        <a:custGeom>
          <a:avLst/>
          <a:gdLst/>
          <a:ahLst/>
          <a:cxnLst/>
          <a:rect l="0" t="0" r="0" b="0"/>
          <a:pathLst>
            <a:path>
              <a:moveTo>
                <a:pt x="1111196" y="0"/>
              </a:moveTo>
              <a:lnTo>
                <a:pt x="1111196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C904-95DF-45EF-BAC5-B8FC906C9F93}">
      <dsp:nvSpPr>
        <dsp:cNvPr id="0" name=""/>
        <dsp:cNvSpPr/>
      </dsp:nvSpPr>
      <dsp:spPr>
        <a:xfrm>
          <a:off x="41191" y="1606450"/>
          <a:ext cx="1140660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/Desktop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273" y="1621532"/>
        <a:ext cx="1110496" cy="484781"/>
      </dsp:txXfrm>
    </dsp:sp>
    <dsp:sp modelId="{959AE393-B9C4-4183-8AE3-C09161898799}">
      <dsp:nvSpPr>
        <dsp:cNvPr id="0" name=""/>
        <dsp:cNvSpPr/>
      </dsp:nvSpPr>
      <dsp:spPr>
        <a:xfrm>
          <a:off x="1722718" y="1400472"/>
          <a:ext cx="184121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84121" y="102989"/>
              </a:lnTo>
              <a:lnTo>
                <a:pt x="184121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3B21-9BA0-4DEB-BBCD-04768D2EEE19}">
      <dsp:nvSpPr>
        <dsp:cNvPr id="0" name=""/>
        <dsp:cNvSpPr/>
      </dsp:nvSpPr>
      <dsp:spPr>
        <a:xfrm>
          <a:off x="1372947" y="1606450"/>
          <a:ext cx="1067782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Maildir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8029" y="1621532"/>
        <a:ext cx="1037618" cy="484781"/>
      </dsp:txXfrm>
    </dsp:sp>
    <dsp:sp modelId="{5729A66E-537B-4FF7-8BCD-079C4E33E31D}">
      <dsp:nvSpPr>
        <dsp:cNvPr id="0" name=""/>
        <dsp:cNvSpPr/>
      </dsp:nvSpPr>
      <dsp:spPr>
        <a:xfrm>
          <a:off x="1722718" y="1400472"/>
          <a:ext cx="1335947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335947" y="102989"/>
              </a:lnTo>
              <a:lnTo>
                <a:pt x="1335947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A1B72-DBBB-425C-9B86-44D64169A5F9}">
      <dsp:nvSpPr>
        <dsp:cNvPr id="0" name=""/>
        <dsp:cNvSpPr/>
      </dsp:nvSpPr>
      <dsp:spPr>
        <a:xfrm>
          <a:off x="2672456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7538" y="1621532"/>
        <a:ext cx="742253" cy="484781"/>
      </dsp:txXfrm>
    </dsp:sp>
    <dsp:sp modelId="{F32D74AC-CB6C-44CB-AA9C-6DB00B3A3880}">
      <dsp:nvSpPr>
        <dsp:cNvPr id="0" name=""/>
        <dsp:cNvSpPr/>
      </dsp:nvSpPr>
      <dsp:spPr>
        <a:xfrm>
          <a:off x="2726861" y="679549"/>
          <a:ext cx="4037112" cy="205978"/>
        </a:xfrm>
        <a:custGeom>
          <a:avLst/>
          <a:gdLst/>
          <a:ahLst/>
          <a:cxnLst/>
          <a:rect l="0" t="0" r="0" b="0"/>
          <a:pathLst>
            <a:path>
              <a:moveTo>
                <a:pt x="4037112" y="0"/>
              </a:moveTo>
              <a:lnTo>
                <a:pt x="4037112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8C817-66C8-46E7-B954-4A49178A4CAB}">
      <dsp:nvSpPr>
        <dsp:cNvPr id="0" name=""/>
        <dsp:cNvSpPr/>
      </dsp:nvSpPr>
      <dsp:spPr>
        <a:xfrm>
          <a:off x="234065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5734" y="900609"/>
        <a:ext cx="742253" cy="484781"/>
      </dsp:txXfrm>
    </dsp:sp>
    <dsp:sp modelId="{71600AC4-D00B-441D-87D9-5FFF36A1148C}">
      <dsp:nvSpPr>
        <dsp:cNvPr id="0" name=""/>
        <dsp:cNvSpPr/>
      </dsp:nvSpPr>
      <dsp:spPr>
        <a:xfrm>
          <a:off x="3731004" y="679549"/>
          <a:ext cx="3032968" cy="205978"/>
        </a:xfrm>
        <a:custGeom>
          <a:avLst/>
          <a:gdLst/>
          <a:ahLst/>
          <a:cxnLst/>
          <a:rect l="0" t="0" r="0" b="0"/>
          <a:pathLst>
            <a:path>
              <a:moveTo>
                <a:pt x="3032968" y="0"/>
              </a:moveTo>
              <a:lnTo>
                <a:pt x="3032968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65217-8C10-47D0-9A71-87B4DB3A695C}">
      <dsp:nvSpPr>
        <dsp:cNvPr id="0" name=""/>
        <dsp:cNvSpPr/>
      </dsp:nvSpPr>
      <dsp:spPr>
        <a:xfrm>
          <a:off x="3344795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/boot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9877" y="900609"/>
        <a:ext cx="742253" cy="484781"/>
      </dsp:txXfrm>
    </dsp:sp>
    <dsp:sp modelId="{866A0D60-B9C7-472B-B927-1282DAC32DC0}">
      <dsp:nvSpPr>
        <dsp:cNvPr id="0" name=""/>
        <dsp:cNvSpPr/>
      </dsp:nvSpPr>
      <dsp:spPr>
        <a:xfrm>
          <a:off x="4735148" y="679549"/>
          <a:ext cx="2028825" cy="205978"/>
        </a:xfrm>
        <a:custGeom>
          <a:avLst/>
          <a:gdLst/>
          <a:ahLst/>
          <a:cxnLst/>
          <a:rect l="0" t="0" r="0" b="0"/>
          <a:pathLst>
            <a:path>
              <a:moveTo>
                <a:pt x="2028825" y="0"/>
              </a:moveTo>
              <a:lnTo>
                <a:pt x="2028825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EF911-6F91-455F-843C-A9C59C0B7EB9}">
      <dsp:nvSpPr>
        <dsp:cNvPr id="0" name=""/>
        <dsp:cNvSpPr/>
      </dsp:nvSpPr>
      <dsp:spPr>
        <a:xfrm>
          <a:off x="434893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/dev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4021" y="900609"/>
        <a:ext cx="742253" cy="484781"/>
      </dsp:txXfrm>
    </dsp:sp>
    <dsp:sp modelId="{2044C8DB-BDBE-4B49-B5AC-4703692A30E9}">
      <dsp:nvSpPr>
        <dsp:cNvPr id="0" name=""/>
        <dsp:cNvSpPr/>
      </dsp:nvSpPr>
      <dsp:spPr>
        <a:xfrm>
          <a:off x="5739291" y="679549"/>
          <a:ext cx="1024681" cy="205978"/>
        </a:xfrm>
        <a:custGeom>
          <a:avLst/>
          <a:gdLst/>
          <a:ahLst/>
          <a:cxnLst/>
          <a:rect l="0" t="0" r="0" b="0"/>
          <a:pathLst>
            <a:path>
              <a:moveTo>
                <a:pt x="1024681" y="0"/>
              </a:moveTo>
              <a:lnTo>
                <a:pt x="1024681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87E81-BA4D-4BEF-99A5-99F28B8211CE}">
      <dsp:nvSpPr>
        <dsp:cNvPr id="0" name=""/>
        <dsp:cNvSpPr/>
      </dsp:nvSpPr>
      <dsp:spPr>
        <a:xfrm>
          <a:off x="535308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8164" y="900609"/>
        <a:ext cx="742253" cy="484781"/>
      </dsp:txXfrm>
    </dsp:sp>
    <dsp:sp modelId="{05D8DBD5-9C85-48CF-904D-BC86CD15EB95}">
      <dsp:nvSpPr>
        <dsp:cNvPr id="0" name=""/>
        <dsp:cNvSpPr/>
      </dsp:nvSpPr>
      <dsp:spPr>
        <a:xfrm>
          <a:off x="6697714" y="679549"/>
          <a:ext cx="91440" cy="205978"/>
        </a:xfrm>
        <a:custGeom>
          <a:avLst/>
          <a:gdLst/>
          <a:ahLst/>
          <a:cxnLst/>
          <a:rect l="0" t="0" r="0" b="0"/>
          <a:pathLst>
            <a:path>
              <a:moveTo>
                <a:pt x="66258" y="0"/>
              </a:moveTo>
              <a:lnTo>
                <a:pt x="66258" y="102989"/>
              </a:lnTo>
              <a:lnTo>
                <a:pt x="45720" y="102989"/>
              </a:lnTo>
              <a:lnTo>
                <a:pt x="4572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A547-B0BA-448E-B190-01A873AB6D5E}">
      <dsp:nvSpPr>
        <dsp:cNvPr id="0" name=""/>
        <dsp:cNvSpPr/>
      </dsp:nvSpPr>
      <dsp:spPr>
        <a:xfrm>
          <a:off x="6357225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/home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2307" y="900609"/>
        <a:ext cx="742253" cy="484781"/>
      </dsp:txXfrm>
    </dsp:sp>
    <dsp:sp modelId="{AF7936F2-1DA1-4883-A939-8BA130DFA2E5}">
      <dsp:nvSpPr>
        <dsp:cNvPr id="0" name=""/>
        <dsp:cNvSpPr/>
      </dsp:nvSpPr>
      <dsp:spPr>
        <a:xfrm>
          <a:off x="6763973" y="679549"/>
          <a:ext cx="983604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983604" y="102989"/>
              </a:lnTo>
              <a:lnTo>
                <a:pt x="983604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933F7-6CA3-41FD-882B-4E01EF61394C}">
      <dsp:nvSpPr>
        <dsp:cNvPr id="0" name=""/>
        <dsp:cNvSpPr/>
      </dsp:nvSpPr>
      <dsp:spPr>
        <a:xfrm>
          <a:off x="736136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/var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6451" y="900609"/>
        <a:ext cx="742253" cy="484781"/>
      </dsp:txXfrm>
    </dsp:sp>
    <dsp:sp modelId="{CAC020D3-88C8-4AC1-B2C6-AB5C8D087EF3}">
      <dsp:nvSpPr>
        <dsp:cNvPr id="0" name=""/>
        <dsp:cNvSpPr/>
      </dsp:nvSpPr>
      <dsp:spPr>
        <a:xfrm>
          <a:off x="6763973" y="679549"/>
          <a:ext cx="1987748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987748" y="102989"/>
              </a:lnTo>
              <a:lnTo>
                <a:pt x="1987748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99737-895C-429E-9114-1CDC730A7B24}">
      <dsp:nvSpPr>
        <dsp:cNvPr id="0" name=""/>
        <dsp:cNvSpPr/>
      </dsp:nvSpPr>
      <dsp:spPr>
        <a:xfrm>
          <a:off x="836551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80594" y="900609"/>
        <a:ext cx="742253" cy="484781"/>
      </dsp:txXfrm>
    </dsp:sp>
    <dsp:sp modelId="{FC341209-FC85-4570-8A95-47A28B0DBA7B}">
      <dsp:nvSpPr>
        <dsp:cNvPr id="0" name=""/>
        <dsp:cNvSpPr/>
      </dsp:nvSpPr>
      <dsp:spPr>
        <a:xfrm>
          <a:off x="6763973" y="679549"/>
          <a:ext cx="2991891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2991891" y="102989"/>
              </a:lnTo>
              <a:lnTo>
                <a:pt x="2991891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93EB1-27F8-43E6-AB34-3FCAFC5E22A2}">
      <dsp:nvSpPr>
        <dsp:cNvPr id="0" name=""/>
        <dsp:cNvSpPr/>
      </dsp:nvSpPr>
      <dsp:spPr>
        <a:xfrm>
          <a:off x="9369656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84738" y="900609"/>
        <a:ext cx="742253" cy="484781"/>
      </dsp:txXfrm>
    </dsp:sp>
    <dsp:sp modelId="{02ECF5E6-9737-4620-9815-0A9349073BC7}">
      <dsp:nvSpPr>
        <dsp:cNvPr id="0" name=""/>
        <dsp:cNvSpPr/>
      </dsp:nvSpPr>
      <dsp:spPr>
        <a:xfrm>
          <a:off x="8751721" y="1400472"/>
          <a:ext cx="1004143" cy="205978"/>
        </a:xfrm>
        <a:custGeom>
          <a:avLst/>
          <a:gdLst/>
          <a:ahLst/>
          <a:cxnLst/>
          <a:rect l="0" t="0" r="0" b="0"/>
          <a:pathLst>
            <a:path>
              <a:moveTo>
                <a:pt x="1004143" y="0"/>
              </a:moveTo>
              <a:lnTo>
                <a:pt x="1004143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E319F-440F-47FA-9F97-27328E98BFC0}">
      <dsp:nvSpPr>
        <dsp:cNvPr id="0" name=""/>
        <dsp:cNvSpPr/>
      </dsp:nvSpPr>
      <dsp:spPr>
        <a:xfrm>
          <a:off x="8365512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80594" y="1621532"/>
        <a:ext cx="742253" cy="484781"/>
      </dsp:txXfrm>
    </dsp:sp>
    <dsp:sp modelId="{ECFEBBFC-96BD-453A-890C-B164F49BFAE2}">
      <dsp:nvSpPr>
        <dsp:cNvPr id="0" name=""/>
        <dsp:cNvSpPr/>
      </dsp:nvSpPr>
      <dsp:spPr>
        <a:xfrm>
          <a:off x="9710145" y="1400472"/>
          <a:ext cx="91440" cy="20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AB63E-337D-4186-91CB-457F8DC9F9D9}">
      <dsp:nvSpPr>
        <dsp:cNvPr id="0" name=""/>
        <dsp:cNvSpPr/>
      </dsp:nvSpPr>
      <dsp:spPr>
        <a:xfrm>
          <a:off x="9369656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84738" y="1621532"/>
        <a:ext cx="742253" cy="484781"/>
      </dsp:txXfrm>
    </dsp:sp>
    <dsp:sp modelId="{6D02AA73-B7ED-4D86-821D-CE9BF5FBC785}">
      <dsp:nvSpPr>
        <dsp:cNvPr id="0" name=""/>
        <dsp:cNvSpPr/>
      </dsp:nvSpPr>
      <dsp:spPr>
        <a:xfrm>
          <a:off x="9755865" y="1400472"/>
          <a:ext cx="1004143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004143" y="102989"/>
              </a:lnTo>
              <a:lnTo>
                <a:pt x="1004143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64A15-6C10-41B2-B70E-0328B9749AEA}">
      <dsp:nvSpPr>
        <dsp:cNvPr id="0" name=""/>
        <dsp:cNvSpPr/>
      </dsp:nvSpPr>
      <dsp:spPr>
        <a:xfrm>
          <a:off x="10373799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8881" y="1621532"/>
        <a:ext cx="742253" cy="484781"/>
      </dsp:txXfrm>
    </dsp:sp>
    <dsp:sp modelId="{D0A37988-060D-42D6-8FB5-1F4FAEF43158}">
      <dsp:nvSpPr>
        <dsp:cNvPr id="0" name=""/>
        <dsp:cNvSpPr/>
      </dsp:nvSpPr>
      <dsp:spPr>
        <a:xfrm>
          <a:off x="6763973" y="679549"/>
          <a:ext cx="4016573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4016573" y="102989"/>
              </a:lnTo>
              <a:lnTo>
                <a:pt x="4016573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5B33C-7FCE-4B18-94AD-BBEBE8872C04}">
      <dsp:nvSpPr>
        <dsp:cNvPr id="0" name=""/>
        <dsp:cNvSpPr/>
      </dsp:nvSpPr>
      <dsp:spPr>
        <a:xfrm>
          <a:off x="10373799" y="885527"/>
          <a:ext cx="813495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/media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8881" y="900609"/>
        <a:ext cx="783331" cy="484781"/>
      </dsp:txXfrm>
    </dsp:sp>
    <dsp:sp modelId="{56596813-94AF-4156-98DF-ED33462311CC}">
      <dsp:nvSpPr>
        <dsp:cNvPr id="0" name=""/>
        <dsp:cNvSpPr/>
      </dsp:nvSpPr>
      <dsp:spPr>
        <a:xfrm>
          <a:off x="6763973" y="679549"/>
          <a:ext cx="4970138" cy="19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47"/>
              </a:lnTo>
              <a:lnTo>
                <a:pt x="4970138" y="99647"/>
              </a:lnTo>
              <a:lnTo>
                <a:pt x="4970138" y="1992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AC3B9-03D3-4232-8713-FA8C6ACEB5C5}">
      <dsp:nvSpPr>
        <dsp:cNvPr id="0" name=""/>
        <dsp:cNvSpPr/>
      </dsp:nvSpPr>
      <dsp:spPr>
        <a:xfrm>
          <a:off x="11347903" y="878843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62985" y="893925"/>
        <a:ext cx="742253" cy="484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1E97D-F7D7-43BF-B4CE-4E98361B7930}">
      <dsp:nvSpPr>
        <dsp:cNvPr id="0" name=""/>
        <dsp:cNvSpPr/>
      </dsp:nvSpPr>
      <dsp:spPr>
        <a:xfrm>
          <a:off x="2088486" y="812645"/>
          <a:ext cx="2024485" cy="20244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一致性</a:t>
          </a:r>
          <a:r>
            <a:rPr lang="en-US" altLang="zh-CN" sz="2800" kern="1200" dirty="0"/>
            <a:t>Hash</a:t>
          </a:r>
          <a:endParaRPr lang="zh-CN" altLang="en-US" sz="2800" kern="1200" dirty="0"/>
        </a:p>
      </dsp:txBody>
      <dsp:txXfrm>
        <a:off x="2384965" y="1109124"/>
        <a:ext cx="1431527" cy="1431527"/>
      </dsp:txXfrm>
    </dsp:sp>
    <dsp:sp modelId="{5467D0B4-3917-4CA1-8C71-2B8F66770F52}">
      <dsp:nvSpPr>
        <dsp:cNvPr id="0" name=""/>
        <dsp:cNvSpPr/>
      </dsp:nvSpPr>
      <dsp:spPr>
        <a:xfrm>
          <a:off x="2594607" y="361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</a:t>
          </a:r>
          <a:endParaRPr lang="zh-CN" altLang="en-US" sz="3800" kern="1200" dirty="0"/>
        </a:p>
      </dsp:txBody>
      <dsp:txXfrm>
        <a:off x="2742846" y="148600"/>
        <a:ext cx="715764" cy="715764"/>
      </dsp:txXfrm>
    </dsp:sp>
    <dsp:sp modelId="{0CA401D6-28EC-46AD-B97D-064043CAE577}">
      <dsp:nvSpPr>
        <dsp:cNvPr id="0" name=""/>
        <dsp:cNvSpPr/>
      </dsp:nvSpPr>
      <dsp:spPr>
        <a:xfrm>
          <a:off x="3913013" y="1318766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</a:t>
          </a:r>
          <a:endParaRPr lang="zh-CN" altLang="en-US" sz="3800" kern="1200" dirty="0"/>
        </a:p>
      </dsp:txBody>
      <dsp:txXfrm>
        <a:off x="4061252" y="1467005"/>
        <a:ext cx="715764" cy="715764"/>
      </dsp:txXfrm>
    </dsp:sp>
    <dsp:sp modelId="{AF9BEC45-1B95-443E-A232-853E7136402C}">
      <dsp:nvSpPr>
        <dsp:cNvPr id="0" name=""/>
        <dsp:cNvSpPr/>
      </dsp:nvSpPr>
      <dsp:spPr>
        <a:xfrm>
          <a:off x="2594607" y="2637172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C</a:t>
          </a:r>
          <a:endParaRPr lang="zh-CN" altLang="en-US" sz="3800" kern="1200" dirty="0"/>
        </a:p>
      </dsp:txBody>
      <dsp:txXfrm>
        <a:off x="2742846" y="2785411"/>
        <a:ext cx="715764" cy="715764"/>
      </dsp:txXfrm>
    </dsp:sp>
    <dsp:sp modelId="{35E80F1F-1283-4B59-AB3A-96C1B5AC11F3}">
      <dsp:nvSpPr>
        <dsp:cNvPr id="0" name=""/>
        <dsp:cNvSpPr/>
      </dsp:nvSpPr>
      <dsp:spPr>
        <a:xfrm>
          <a:off x="1276202" y="1318766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B</a:t>
          </a:r>
          <a:endParaRPr lang="zh-CN" altLang="en-US" sz="3800" kern="1200" dirty="0"/>
        </a:p>
      </dsp:txBody>
      <dsp:txXfrm>
        <a:off x="1424441" y="1467005"/>
        <a:ext cx="715764" cy="715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1E97D-F7D7-43BF-B4CE-4E98361B7930}">
      <dsp:nvSpPr>
        <dsp:cNvPr id="0" name=""/>
        <dsp:cNvSpPr/>
      </dsp:nvSpPr>
      <dsp:spPr>
        <a:xfrm>
          <a:off x="2088486" y="812645"/>
          <a:ext cx="2024485" cy="20244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一致性</a:t>
          </a:r>
          <a:r>
            <a:rPr lang="en-US" altLang="zh-CN" sz="2800" kern="1200" dirty="0"/>
            <a:t>Hash</a:t>
          </a:r>
          <a:endParaRPr lang="zh-CN" altLang="en-US" sz="2800" kern="1200" dirty="0"/>
        </a:p>
      </dsp:txBody>
      <dsp:txXfrm>
        <a:off x="2384965" y="1109124"/>
        <a:ext cx="1431527" cy="1431527"/>
      </dsp:txXfrm>
    </dsp:sp>
    <dsp:sp modelId="{5467D0B4-3917-4CA1-8C71-2B8F66770F52}">
      <dsp:nvSpPr>
        <dsp:cNvPr id="0" name=""/>
        <dsp:cNvSpPr/>
      </dsp:nvSpPr>
      <dsp:spPr>
        <a:xfrm>
          <a:off x="2594607" y="361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</a:t>
          </a:r>
          <a:endParaRPr lang="zh-CN" altLang="en-US" sz="2800" kern="1200" dirty="0"/>
        </a:p>
      </dsp:txBody>
      <dsp:txXfrm>
        <a:off x="2742846" y="148600"/>
        <a:ext cx="715764" cy="715764"/>
      </dsp:txXfrm>
    </dsp:sp>
    <dsp:sp modelId="{31F21695-8048-48F3-8BB2-B1C892DF45BB}">
      <dsp:nvSpPr>
        <dsp:cNvPr id="0" name=""/>
        <dsp:cNvSpPr/>
      </dsp:nvSpPr>
      <dsp:spPr>
        <a:xfrm>
          <a:off x="3736380" y="659564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A#1</a:t>
          </a:r>
          <a:endParaRPr lang="zh-CN" altLang="en-US" sz="2800" kern="1200" dirty="0"/>
        </a:p>
      </dsp:txBody>
      <dsp:txXfrm>
        <a:off x="3884619" y="807803"/>
        <a:ext cx="715764" cy="715764"/>
      </dsp:txXfrm>
    </dsp:sp>
    <dsp:sp modelId="{0CA401D6-28EC-46AD-B97D-064043CAE577}">
      <dsp:nvSpPr>
        <dsp:cNvPr id="0" name=""/>
        <dsp:cNvSpPr/>
      </dsp:nvSpPr>
      <dsp:spPr>
        <a:xfrm>
          <a:off x="3736380" y="1977969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</a:t>
          </a:r>
          <a:endParaRPr lang="zh-CN" altLang="en-US" sz="2800" kern="1200" dirty="0"/>
        </a:p>
      </dsp:txBody>
      <dsp:txXfrm>
        <a:off x="3884619" y="2126208"/>
        <a:ext cx="715764" cy="715764"/>
      </dsp:txXfrm>
    </dsp:sp>
    <dsp:sp modelId="{AF9BEC45-1B95-443E-A232-853E7136402C}">
      <dsp:nvSpPr>
        <dsp:cNvPr id="0" name=""/>
        <dsp:cNvSpPr/>
      </dsp:nvSpPr>
      <dsp:spPr>
        <a:xfrm>
          <a:off x="2594607" y="2637172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</a:t>
          </a:r>
          <a:endParaRPr lang="zh-CN" altLang="en-US" sz="2800" kern="1200" dirty="0"/>
        </a:p>
      </dsp:txBody>
      <dsp:txXfrm>
        <a:off x="2742846" y="2785411"/>
        <a:ext cx="715764" cy="715764"/>
      </dsp:txXfrm>
    </dsp:sp>
    <dsp:sp modelId="{D6E5AD8D-0480-4D13-BBD5-1A09695C42DC}">
      <dsp:nvSpPr>
        <dsp:cNvPr id="0" name=""/>
        <dsp:cNvSpPr/>
      </dsp:nvSpPr>
      <dsp:spPr>
        <a:xfrm>
          <a:off x="1452835" y="1977969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B#1</a:t>
          </a:r>
          <a:endParaRPr lang="zh-CN" altLang="en-US" sz="2800" kern="1200" dirty="0"/>
        </a:p>
      </dsp:txBody>
      <dsp:txXfrm>
        <a:off x="1601074" y="2126208"/>
        <a:ext cx="715764" cy="715764"/>
      </dsp:txXfrm>
    </dsp:sp>
    <dsp:sp modelId="{35E80F1F-1283-4B59-AB3A-96C1B5AC11F3}">
      <dsp:nvSpPr>
        <dsp:cNvPr id="0" name=""/>
        <dsp:cNvSpPr/>
      </dsp:nvSpPr>
      <dsp:spPr>
        <a:xfrm>
          <a:off x="1452835" y="659564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B</a:t>
          </a:r>
          <a:endParaRPr lang="zh-CN" altLang="en-US" sz="2800" kern="1200" dirty="0"/>
        </a:p>
      </dsp:txBody>
      <dsp:txXfrm>
        <a:off x="1601074" y="807803"/>
        <a:ext cx="715764" cy="715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474D-9B81-41BD-9A3F-F40B52727DD2}">
      <dsp:nvSpPr>
        <dsp:cNvPr id="0" name=""/>
        <dsp:cNvSpPr/>
      </dsp:nvSpPr>
      <dsp:spPr>
        <a:xfrm>
          <a:off x="6782" y="2247356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修改权限</a:t>
          </a:r>
        </a:p>
      </dsp:txBody>
      <dsp:txXfrm>
        <a:off x="28691" y="2269265"/>
        <a:ext cx="1452261" cy="704221"/>
      </dsp:txXfrm>
    </dsp:sp>
    <dsp:sp modelId="{E49695D2-8D05-44FD-B6FF-2E9971CA89E9}">
      <dsp:nvSpPr>
        <dsp:cNvPr id="0" name=""/>
        <dsp:cNvSpPr/>
      </dsp:nvSpPr>
      <dsp:spPr>
        <a:xfrm rot="17881735">
          <a:off x="1165335" y="2046893"/>
          <a:ext cx="127348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273483" y="124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770240" y="2027480"/>
        <a:ext cx="63674" cy="63674"/>
      </dsp:txXfrm>
    </dsp:sp>
    <dsp:sp modelId="{9FB151EE-AE71-4B8B-9A71-3BC65D364F01}">
      <dsp:nvSpPr>
        <dsp:cNvPr id="0" name=""/>
        <dsp:cNvSpPr/>
      </dsp:nvSpPr>
      <dsp:spPr>
        <a:xfrm>
          <a:off x="2101293" y="1123238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文件所属</a:t>
          </a:r>
        </a:p>
      </dsp:txBody>
      <dsp:txXfrm>
        <a:off x="2123202" y="1145147"/>
        <a:ext cx="1452261" cy="704221"/>
      </dsp:txXfrm>
    </dsp:sp>
    <dsp:sp modelId="{30024DD7-8941-4C69-A1B6-BC0F6185B9A8}">
      <dsp:nvSpPr>
        <dsp:cNvPr id="0" name=""/>
        <dsp:cNvSpPr/>
      </dsp:nvSpPr>
      <dsp:spPr>
        <a:xfrm rot="19457599">
          <a:off x="3528103" y="1269772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8164" y="1263772"/>
        <a:ext cx="36848" cy="36848"/>
      </dsp:txXfrm>
    </dsp:sp>
    <dsp:sp modelId="{E69956AD-F026-4D60-AABD-C08FB49F0B8C}">
      <dsp:nvSpPr>
        <dsp:cNvPr id="0" name=""/>
        <dsp:cNvSpPr/>
      </dsp:nvSpPr>
      <dsp:spPr>
        <a:xfrm>
          <a:off x="4195804" y="693116"/>
          <a:ext cx="3887397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文件夹递归处理 </a:t>
          </a: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-R u:g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715025"/>
        <a:ext cx="3843579" cy="704221"/>
      </dsp:txXfrm>
    </dsp:sp>
    <dsp:sp modelId="{3CD35B7B-AF57-4017-8A76-BFC26B1E6BE0}">
      <dsp:nvSpPr>
        <dsp:cNvPr id="0" name=""/>
        <dsp:cNvSpPr/>
      </dsp:nvSpPr>
      <dsp:spPr>
        <a:xfrm rot="2142401">
          <a:off x="3528103" y="1699895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8164" y="1693895"/>
        <a:ext cx="36848" cy="36848"/>
      </dsp:txXfrm>
    </dsp:sp>
    <dsp:sp modelId="{57AAFDD0-C81A-4B22-9E84-ED6019140ED5}">
      <dsp:nvSpPr>
        <dsp:cNvPr id="0" name=""/>
        <dsp:cNvSpPr/>
      </dsp:nvSpPr>
      <dsp:spPr>
        <a:xfrm>
          <a:off x="4195804" y="1553361"/>
          <a:ext cx="3908761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u:g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1575270"/>
        <a:ext cx="3864943" cy="704221"/>
      </dsp:txXfrm>
    </dsp:sp>
    <dsp:sp modelId="{39D57A9B-E4B0-4EB1-8E54-E0F10208027D}">
      <dsp:nvSpPr>
        <dsp:cNvPr id="0" name=""/>
        <dsp:cNvSpPr/>
      </dsp:nvSpPr>
      <dsp:spPr>
        <a:xfrm rot="3718265">
          <a:off x="1165335" y="3171010"/>
          <a:ext cx="127348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273483" y="124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770240" y="3151597"/>
        <a:ext cx="63674" cy="63674"/>
      </dsp:txXfrm>
    </dsp:sp>
    <dsp:sp modelId="{A6C45272-39BC-47B4-91C1-D037A5933CDE}">
      <dsp:nvSpPr>
        <dsp:cNvPr id="0" name=""/>
        <dsp:cNvSpPr/>
      </dsp:nvSpPr>
      <dsp:spPr>
        <a:xfrm>
          <a:off x="2101293" y="3371473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文件权限</a:t>
          </a:r>
        </a:p>
      </dsp:txBody>
      <dsp:txXfrm>
        <a:off x="2123202" y="3393382"/>
        <a:ext cx="1452261" cy="704221"/>
      </dsp:txXfrm>
    </dsp:sp>
    <dsp:sp modelId="{4FC56AB7-EFDD-4F77-A4F0-1E4973452D63}">
      <dsp:nvSpPr>
        <dsp:cNvPr id="0" name=""/>
        <dsp:cNvSpPr/>
      </dsp:nvSpPr>
      <dsp:spPr>
        <a:xfrm rot="18878292">
          <a:off x="3470736" y="3430050"/>
          <a:ext cx="851705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851705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5296" y="3421182"/>
        <a:ext cx="42585" cy="42585"/>
      </dsp:txXfrm>
    </dsp:sp>
    <dsp:sp modelId="{E418B7D6-1FA8-4F19-B559-50D8D723C1E3}">
      <dsp:nvSpPr>
        <dsp:cNvPr id="0" name=""/>
        <dsp:cNvSpPr/>
      </dsp:nvSpPr>
      <dsp:spPr>
        <a:xfrm>
          <a:off x="4195804" y="2765436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ugo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2787345"/>
        <a:ext cx="1452261" cy="704221"/>
      </dsp:txXfrm>
    </dsp:sp>
    <dsp:sp modelId="{F960FDE0-BC63-4F99-A312-82FA92CA8FA2}">
      <dsp:nvSpPr>
        <dsp:cNvPr id="0" name=""/>
        <dsp:cNvSpPr/>
      </dsp:nvSpPr>
      <dsp:spPr>
        <a:xfrm rot="19772876">
          <a:off x="5644003" y="2951117"/>
          <a:ext cx="69419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694193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3744" y="2946186"/>
        <a:ext cx="34709" cy="34709"/>
      </dsp:txXfrm>
    </dsp:sp>
    <dsp:sp modelId="{A3A554C3-4791-46E7-A56A-A60D88D8CDFE}">
      <dsp:nvSpPr>
        <dsp:cNvPr id="0" name=""/>
        <dsp:cNvSpPr/>
      </dsp:nvSpPr>
      <dsp:spPr>
        <a:xfrm>
          <a:off x="6290315" y="2413607"/>
          <a:ext cx="18221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使用加减法完成</a:t>
          </a:r>
        </a:p>
      </dsp:txBody>
      <dsp:txXfrm>
        <a:off x="6312224" y="2435516"/>
        <a:ext cx="1778361" cy="704221"/>
      </dsp:txXfrm>
    </dsp:sp>
    <dsp:sp modelId="{6114F542-8DA1-405E-A87D-6029DFB7609D}">
      <dsp:nvSpPr>
        <dsp:cNvPr id="0" name=""/>
        <dsp:cNvSpPr/>
      </dsp:nvSpPr>
      <dsp:spPr>
        <a:xfrm rot="2142401">
          <a:off x="5622614" y="3342093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2675" y="3336093"/>
        <a:ext cx="36848" cy="36848"/>
      </dsp:txXfrm>
    </dsp:sp>
    <dsp:sp modelId="{F5519902-3073-434B-88F6-65BB94B563E3}">
      <dsp:nvSpPr>
        <dsp:cNvPr id="0" name=""/>
        <dsp:cNvSpPr/>
      </dsp:nvSpPr>
      <dsp:spPr>
        <a:xfrm>
          <a:off x="6290315" y="3273852"/>
          <a:ext cx="1830901" cy="5914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a+rwx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307638" y="3291175"/>
        <a:ext cx="1796255" cy="556806"/>
      </dsp:txXfrm>
    </dsp:sp>
    <dsp:sp modelId="{D34023CC-D177-40E3-9DAA-831E3178DF33}">
      <dsp:nvSpPr>
        <dsp:cNvPr id="0" name=""/>
        <dsp:cNvSpPr/>
      </dsp:nvSpPr>
      <dsp:spPr>
        <a:xfrm rot="2721708">
          <a:off x="3470736" y="4036088"/>
          <a:ext cx="851705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851705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5296" y="4027219"/>
        <a:ext cx="42585" cy="42585"/>
      </dsp:txXfrm>
    </dsp:sp>
    <dsp:sp modelId="{A70AF60E-EB3E-408D-BCA3-BF11C83775DF}">
      <dsp:nvSpPr>
        <dsp:cNvPr id="0" name=""/>
        <dsp:cNvSpPr/>
      </dsp:nvSpPr>
      <dsp:spPr>
        <a:xfrm>
          <a:off x="4195804" y="3977511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数字</a:t>
          </a:r>
        </a:p>
      </dsp:txBody>
      <dsp:txXfrm>
        <a:off x="4217713" y="3999420"/>
        <a:ext cx="1452261" cy="704221"/>
      </dsp:txXfrm>
    </dsp:sp>
    <dsp:sp modelId="{702586E3-8723-48DC-A422-7E0AF8B2DA42}">
      <dsp:nvSpPr>
        <dsp:cNvPr id="0" name=""/>
        <dsp:cNvSpPr/>
      </dsp:nvSpPr>
      <dsp:spPr>
        <a:xfrm>
          <a:off x="5691883" y="4339106"/>
          <a:ext cx="598431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598431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6138" y="4336570"/>
        <a:ext cx="29921" cy="29921"/>
      </dsp:txXfrm>
    </dsp:sp>
    <dsp:sp modelId="{7F2323F7-3562-495D-ADE2-14C415DAD6AE}">
      <dsp:nvSpPr>
        <dsp:cNvPr id="0" name=""/>
        <dsp:cNvSpPr/>
      </dsp:nvSpPr>
      <dsp:spPr>
        <a:xfrm>
          <a:off x="6290315" y="3977511"/>
          <a:ext cx="1820324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777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312224" y="3999420"/>
        <a:ext cx="1776506" cy="704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33D73-25D2-4334-9F79-8D370718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DFB34-FC8F-4B4C-AFB3-C12A76EB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CA879-E35F-4A3E-9781-19E375AF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DAA23-F9C1-4E6D-83C7-1AE8D683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9B0D-57D5-4B89-BD29-680744C4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5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7ADBD-20B2-489C-BFD6-D40376B1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308CC-E5D9-46AB-B0A6-AC84E02E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3B37A-9607-4468-839C-5DE9855B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9B19E-1AED-4D6A-AB0A-51D3A1D6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1A36F-4FE9-4FB6-91B3-48173D8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74762-5AC0-44F4-8837-632730FBA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3261E-9FC0-4FFF-904D-6AFE9954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119B9-5282-4E53-A07E-CB39EC8D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C582A-DA7D-4072-90E5-71736858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6B4D1-CE0F-4966-A51F-F3355A76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B3723-CBA3-4C18-9DD6-C66F469E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077B-EB02-4FC5-844B-199B0D30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5CF05-F41E-46C0-86BF-1EF4F682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D2F58-3874-4623-8D52-26D349C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6E02A-5803-4C02-B178-DCE610EC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427B5-23F4-4E90-A886-D9AA6E5A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16E1D-A2BE-4CA0-9F52-BD1D96E3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A8DB7-6AAD-4719-9F5B-E20B24E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F928A-2AAB-49AF-8E01-2C93B37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1FE2-5752-401D-A6F7-27EF3D95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2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01B4F-8460-489B-BAF8-D838925A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D507A-4AC7-43DB-BE21-EE8A3389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0794F-D4A9-408B-AE5D-3838D6E3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E924A-56E3-429F-AC3E-DC0D71B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BF5CB-ECAA-4DC1-9E12-EF322AC4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621FD-230E-4D9D-A0B8-FC979FDE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B4970-3E15-45A4-8F7A-C0FFCA70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F9880-74A2-4323-9F28-66E515BD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2F320-F233-436A-A4FB-0B6A5EBE3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AC7A8-01FE-49EC-9AA9-F199551F6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5224B-E0F0-4AA0-972D-259084C6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DDF5B-2BE0-4E18-B6FC-4D568563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CBC453-1857-4366-9939-C8BC9B16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BEB96F-B18B-4C2D-9E50-4026141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6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D3ED-6682-438A-B364-7302BBCC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07692-B76E-409F-BD15-66832DBF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EE12E-E37B-4073-BFCD-D82DF2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3FB21-E459-4167-BDC5-406904B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36BE2-14D6-4779-956E-31BC7B9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7A0267-2EA1-467B-BFA8-1B68708E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9C037-CCC2-438D-BC52-64156F31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A42B-7BBC-4A74-B2C4-15077B4E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5A921-9AC4-42B5-B2FC-F5C68D28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DA9CA-A360-4FE7-B4B7-20788706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07368-CEBF-4E20-9B6B-7375ED6A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BC4B2-7E92-4B22-AF36-CDCADD3B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3AD4B-3E29-483E-A5D6-3846993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AD60-9659-4EE3-85BF-48AA4615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175D46-8990-4F8E-9F43-47D5BF695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6DA3C-62DC-4943-AB3B-8321F6DB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3B1BC-9308-46BB-ACA8-5DDB753F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F3EAA-1A2E-4C6C-A46E-29201B6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F1D8A-3BE0-4F88-8E2B-45ED40DA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4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C5C1EE-E762-4602-B5E2-3641A70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E31D1-5430-4AE9-8818-94A1A2DE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A5EF6-B25A-475D-9BCB-29A1E39C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6731-BCD7-4B07-8D84-88CAEB94CC6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E7253-F215-460F-B264-5EB47E95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10C41-9D1D-4F46-8DD8-3D9AA317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E2D6FE2-5561-493E-ACD0-BD0331271D55}"/>
              </a:ext>
            </a:extLst>
          </p:cNvPr>
          <p:cNvGrpSpPr/>
          <p:nvPr/>
        </p:nvGrpSpPr>
        <p:grpSpPr>
          <a:xfrm>
            <a:off x="3219449" y="1400175"/>
            <a:ext cx="5524502" cy="3600450"/>
            <a:chOff x="2790824" y="485775"/>
            <a:chExt cx="5524502" cy="3600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A8789E3-02CC-4FE8-A9B1-8B290417E7B4}"/>
                </a:ext>
              </a:extLst>
            </p:cNvPr>
            <p:cNvSpPr/>
            <p:nvPr/>
          </p:nvSpPr>
          <p:spPr>
            <a:xfrm>
              <a:off x="5057775" y="485775"/>
              <a:ext cx="914400" cy="9144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51980A-9BFB-4EAE-9EF7-FFA91AAE61B8}"/>
                </a:ext>
              </a:extLst>
            </p:cNvPr>
            <p:cNvSpPr/>
            <p:nvPr/>
          </p:nvSpPr>
          <p:spPr>
            <a:xfrm>
              <a:off x="5057775" y="1952625"/>
              <a:ext cx="914400" cy="9144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4E71976-18C7-4D37-9C4F-143AD6D4D4A1}"/>
                </a:ext>
              </a:extLst>
            </p:cNvPr>
            <p:cNvSpPr/>
            <p:nvPr/>
          </p:nvSpPr>
          <p:spPr>
            <a:xfrm>
              <a:off x="2790824" y="3171825"/>
              <a:ext cx="1285875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Tomcat1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879F15-58EE-49E5-B75C-26BF2F9DE0E7}"/>
                </a:ext>
              </a:extLst>
            </p:cNvPr>
            <p:cNvSpPr/>
            <p:nvPr/>
          </p:nvSpPr>
          <p:spPr>
            <a:xfrm>
              <a:off x="7029452" y="3171825"/>
              <a:ext cx="1285874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Tomcat2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B4984D6-47D7-49C6-BF8F-52D7D4B7E6C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514975" y="1400175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16FA114-E38E-4028-8A36-05032E6B7CD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433762" y="2867025"/>
              <a:ext cx="2081213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A87623B-28AE-4165-A329-230CDFAEC5E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5514975" y="2867025"/>
              <a:ext cx="2157414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6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5DBF213-510B-4D08-B291-3B0926D3B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470888"/>
              </p:ext>
            </p:extLst>
          </p:nvPr>
        </p:nvGraphicFramePr>
        <p:xfrm>
          <a:off x="0" y="2509520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1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0B6247-59B5-4E3C-8906-C9793EECBF3A}"/>
              </a:ext>
            </a:extLst>
          </p:cNvPr>
          <p:cNvGrpSpPr/>
          <p:nvPr/>
        </p:nvGrpSpPr>
        <p:grpSpPr>
          <a:xfrm>
            <a:off x="1388962" y="1070657"/>
            <a:ext cx="7937661" cy="5380193"/>
            <a:chOff x="1388962" y="1070657"/>
            <a:chExt cx="7937661" cy="5380193"/>
          </a:xfrm>
        </p:grpSpPr>
        <p:graphicFrame>
          <p:nvGraphicFramePr>
            <p:cNvPr id="2" name="图示 1">
              <a:extLst>
                <a:ext uri="{FF2B5EF4-FFF2-40B4-BE49-F238E27FC236}">
                  <a16:creationId xmlns:a16="http://schemas.microsoft.com/office/drawing/2014/main" id="{62656852-AFF9-4C97-BFDD-90D0FE1F76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4451537"/>
                </p:ext>
              </p:extLst>
            </p:nvPr>
          </p:nvGraphicFramePr>
          <p:xfrm>
            <a:off x="3125165" y="2801074"/>
            <a:ext cx="6201458" cy="36497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D186B6F-3171-4EDA-BFC4-5271A9404A3F}"/>
                </a:ext>
              </a:extLst>
            </p:cNvPr>
            <p:cNvSpPr/>
            <p:nvPr/>
          </p:nvSpPr>
          <p:spPr>
            <a:xfrm>
              <a:off x="1388962" y="1070657"/>
              <a:ext cx="1585732" cy="590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缓存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Key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C51C5C6-D94C-4719-BD09-9CC565C73CEF}"/>
                </a:ext>
              </a:extLst>
            </p:cNvPr>
            <p:cNvSpPr/>
            <p:nvPr/>
          </p:nvSpPr>
          <p:spPr>
            <a:xfrm>
              <a:off x="1388962" y="2106592"/>
              <a:ext cx="1585732" cy="891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一致性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Hash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4FF48DF-A2A8-4F8E-B453-D8CA7F39C9D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81828" y="2997843"/>
              <a:ext cx="3374020" cy="8623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BB8189E-E5FE-4B2D-9130-8DCEF9FC154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2181828" y="1660966"/>
              <a:ext cx="0" cy="4456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94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0B6247-59B5-4E3C-8906-C9793EECBF3A}"/>
              </a:ext>
            </a:extLst>
          </p:cNvPr>
          <p:cNvGrpSpPr/>
          <p:nvPr/>
        </p:nvGrpSpPr>
        <p:grpSpPr>
          <a:xfrm>
            <a:off x="1388962" y="1070657"/>
            <a:ext cx="7937661" cy="5380193"/>
            <a:chOff x="1388962" y="1070657"/>
            <a:chExt cx="7937661" cy="5380193"/>
          </a:xfrm>
        </p:grpSpPr>
        <p:graphicFrame>
          <p:nvGraphicFramePr>
            <p:cNvPr id="2" name="图示 1">
              <a:extLst>
                <a:ext uri="{FF2B5EF4-FFF2-40B4-BE49-F238E27FC236}">
                  <a16:creationId xmlns:a16="http://schemas.microsoft.com/office/drawing/2014/main" id="{62656852-AFF9-4C97-BFDD-90D0FE1F76AA}"/>
                </a:ext>
              </a:extLst>
            </p:cNvPr>
            <p:cNvGraphicFramePr/>
            <p:nvPr/>
          </p:nvGraphicFramePr>
          <p:xfrm>
            <a:off x="3125165" y="2801074"/>
            <a:ext cx="6201458" cy="36497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D186B6F-3171-4EDA-BFC4-5271A9404A3F}"/>
                </a:ext>
              </a:extLst>
            </p:cNvPr>
            <p:cNvSpPr/>
            <p:nvPr/>
          </p:nvSpPr>
          <p:spPr>
            <a:xfrm>
              <a:off x="1388962" y="1070657"/>
              <a:ext cx="1585732" cy="590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缓存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Key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C51C5C6-D94C-4719-BD09-9CC565C73CEF}"/>
                </a:ext>
              </a:extLst>
            </p:cNvPr>
            <p:cNvSpPr/>
            <p:nvPr/>
          </p:nvSpPr>
          <p:spPr>
            <a:xfrm>
              <a:off x="1388962" y="2106592"/>
              <a:ext cx="1585732" cy="891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一致性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Hash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4FF48DF-A2A8-4F8E-B453-D8CA7F39C9D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81828" y="2997843"/>
              <a:ext cx="3374020" cy="8623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BB8189E-E5FE-4B2D-9130-8DCEF9FC154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2181828" y="1660966"/>
              <a:ext cx="0" cy="4456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9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6D592B-544C-4E70-9D4E-01BB4A08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77615"/>
              </p:ext>
            </p:extLst>
          </p:nvPr>
        </p:nvGraphicFramePr>
        <p:xfrm>
          <a:off x="816811" y="1922824"/>
          <a:ext cx="9385970" cy="2336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589">
                  <a:extLst>
                    <a:ext uri="{9D8B030D-6E8A-4147-A177-3AD203B41FA5}">
                      <a16:colId xmlns:a16="http://schemas.microsoft.com/office/drawing/2014/main" val="2244942592"/>
                    </a:ext>
                  </a:extLst>
                </a:gridCol>
                <a:gridCol w="636605">
                  <a:extLst>
                    <a:ext uri="{9D8B030D-6E8A-4147-A177-3AD203B41FA5}">
                      <a16:colId xmlns:a16="http://schemas.microsoft.com/office/drawing/2014/main" val="224731550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171373373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2863825873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1633130052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1048717160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416471894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17989888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630515942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757409321"/>
                    </a:ext>
                  </a:extLst>
                </a:gridCol>
              </a:tblGrid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83073156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字符表示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1333681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数字表示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70355213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权限分配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文件所有者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文件所属组用户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其他用户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1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B77ABA6-9914-4D9C-AFDF-87C12BCFDD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3324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29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F5CC15-247B-4AA7-B519-25A7BFAEF3DD}"/>
              </a:ext>
            </a:extLst>
          </p:cNvPr>
          <p:cNvSpPr/>
          <p:nvPr/>
        </p:nvSpPr>
        <p:spPr>
          <a:xfrm>
            <a:off x="1517515" y="522198"/>
            <a:ext cx="9241276" cy="4490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7BB3002-B45B-4A56-9E59-48F40F7DA400}"/>
              </a:ext>
            </a:extLst>
          </p:cNvPr>
          <p:cNvSpPr/>
          <p:nvPr/>
        </p:nvSpPr>
        <p:spPr>
          <a:xfrm>
            <a:off x="1796375" y="977630"/>
            <a:ext cx="3929417" cy="3873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4AE709-A8D0-4CE6-837C-7F3623C9B244}"/>
              </a:ext>
            </a:extLst>
          </p:cNvPr>
          <p:cNvSpPr/>
          <p:nvPr/>
        </p:nvSpPr>
        <p:spPr>
          <a:xfrm>
            <a:off x="7939894" y="977630"/>
            <a:ext cx="2455729" cy="3873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724476-0415-4C53-BCA9-044E1FF25D23}"/>
              </a:ext>
            </a:extLst>
          </p:cNvPr>
          <p:cNvSpPr/>
          <p:nvPr/>
        </p:nvSpPr>
        <p:spPr>
          <a:xfrm>
            <a:off x="8871625" y="2295727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522E65-94DB-4E28-9BDF-692FE503DA5E}"/>
              </a:ext>
            </a:extLst>
          </p:cNvPr>
          <p:cNvSpPr/>
          <p:nvPr/>
        </p:nvSpPr>
        <p:spPr>
          <a:xfrm>
            <a:off x="8871625" y="2868038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0C5732-98A3-4DBD-B94B-480E63AD9F04}"/>
              </a:ext>
            </a:extLst>
          </p:cNvPr>
          <p:cNvSpPr/>
          <p:nvPr/>
        </p:nvSpPr>
        <p:spPr>
          <a:xfrm>
            <a:off x="8871625" y="3561945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B2F15-FF26-4272-8A2A-964D1E26C81A}"/>
              </a:ext>
            </a:extLst>
          </p:cNvPr>
          <p:cNvCxnSpPr>
            <a:cxnSpLocks/>
          </p:cNvCxnSpPr>
          <p:nvPr/>
        </p:nvCxnSpPr>
        <p:spPr>
          <a:xfrm>
            <a:off x="9150484" y="3440349"/>
            <a:ext cx="3242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6C2E501-0FDF-49DC-8CC0-35C228ED2A71}"/>
              </a:ext>
            </a:extLst>
          </p:cNvPr>
          <p:cNvSpPr/>
          <p:nvPr/>
        </p:nvSpPr>
        <p:spPr>
          <a:xfrm>
            <a:off x="2009441" y="1477276"/>
            <a:ext cx="3588297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id=‘bean1’ class=“…”&gt;&lt;/bean&gt;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E48098-FF37-4EB2-AB1D-0A6060BE2A04}"/>
              </a:ext>
            </a:extLst>
          </p:cNvPr>
          <p:cNvSpPr txBox="1"/>
          <p:nvPr/>
        </p:nvSpPr>
        <p:spPr>
          <a:xfrm>
            <a:off x="2009441" y="526287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CDDDBC-B0A6-4121-87C6-4E8252991FEC}"/>
              </a:ext>
            </a:extLst>
          </p:cNvPr>
          <p:cNvSpPr txBox="1"/>
          <p:nvPr/>
        </p:nvSpPr>
        <p:spPr>
          <a:xfrm>
            <a:off x="2024892" y="1061969"/>
            <a:ext cx="101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5008FE-14AD-420B-B1C8-19768DECE9DA}"/>
              </a:ext>
            </a:extLst>
          </p:cNvPr>
          <p:cNvSpPr/>
          <p:nvPr/>
        </p:nvSpPr>
        <p:spPr>
          <a:xfrm>
            <a:off x="2009440" y="2092033"/>
            <a:ext cx="3588297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id=‘bean2’ class=“…”&gt;&lt;/bean&gt;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30B7BA-FB06-47E3-82F3-6718F03CE8E8}"/>
              </a:ext>
            </a:extLst>
          </p:cNvPr>
          <p:cNvSpPr/>
          <p:nvPr/>
        </p:nvSpPr>
        <p:spPr>
          <a:xfrm>
            <a:off x="2009439" y="3537480"/>
            <a:ext cx="3588297" cy="733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beanN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 class=“…”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lazy-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=“true”&gt;</a:t>
            </a:r>
          </a:p>
          <a:p>
            <a:pPr algn="just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B38165-2E68-4B5B-AF50-C2AA5EECD888}"/>
              </a:ext>
            </a:extLst>
          </p:cNvPr>
          <p:cNvCxnSpPr>
            <a:cxnSpLocks/>
          </p:cNvCxnSpPr>
          <p:nvPr/>
        </p:nvCxnSpPr>
        <p:spPr>
          <a:xfrm>
            <a:off x="3621932" y="3082047"/>
            <a:ext cx="3242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B0DD07-6C1A-4539-AB4D-A80AB7FEB066}"/>
              </a:ext>
            </a:extLst>
          </p:cNvPr>
          <p:cNvSpPr txBox="1"/>
          <p:nvPr/>
        </p:nvSpPr>
        <p:spPr>
          <a:xfrm>
            <a:off x="7939896" y="107358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单例缓存池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7E2B71-06ED-44B5-9F9D-B4F4A6E3B25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5792" y="2914245"/>
            <a:ext cx="22141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C322182-91F2-4C9C-8C37-4AAA5106D38E}"/>
              </a:ext>
            </a:extLst>
          </p:cNvPr>
          <p:cNvSpPr txBox="1"/>
          <p:nvPr/>
        </p:nvSpPr>
        <p:spPr>
          <a:xfrm>
            <a:off x="5725792" y="2520051"/>
            <a:ext cx="221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将单例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放入缓存池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706A9A-386B-4A16-B098-59BF80A80245}"/>
              </a:ext>
            </a:extLst>
          </p:cNvPr>
          <p:cNvSpPr txBox="1"/>
          <p:nvPr/>
        </p:nvSpPr>
        <p:spPr>
          <a:xfrm>
            <a:off x="5725791" y="3090446"/>
            <a:ext cx="221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lazy-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=“true”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会在使用时实例化并放入缓存池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6E84C3-B8CD-4ED0-95EA-116C64CAF929}"/>
              </a:ext>
            </a:extLst>
          </p:cNvPr>
          <p:cNvGrpSpPr/>
          <p:nvPr/>
        </p:nvGrpSpPr>
        <p:grpSpPr>
          <a:xfrm>
            <a:off x="2992877" y="1970658"/>
            <a:ext cx="6206246" cy="2556757"/>
            <a:chOff x="2992877" y="1970658"/>
            <a:chExt cx="6206246" cy="255675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E9E110A-14E3-4D42-A09C-E09C932122F1}"/>
                </a:ext>
              </a:extLst>
            </p:cNvPr>
            <p:cNvGrpSpPr/>
            <p:nvPr/>
          </p:nvGrpSpPr>
          <p:grpSpPr>
            <a:xfrm>
              <a:off x="2992877" y="2330585"/>
              <a:ext cx="6206246" cy="2196830"/>
              <a:chOff x="2684835" y="1232171"/>
              <a:chExt cx="6206246" cy="2196830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06ECFE8-66F5-481F-9DB5-0E8229444EEA}"/>
                  </a:ext>
                </a:extLst>
              </p:cNvPr>
              <p:cNvSpPr/>
              <p:nvPr/>
            </p:nvSpPr>
            <p:spPr>
              <a:xfrm>
                <a:off x="2684835" y="1232171"/>
                <a:ext cx="6206246" cy="219683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B96506C-72B3-4BE7-A02F-1B38F80A83FB}"/>
                  </a:ext>
                </a:extLst>
              </p:cNvPr>
              <p:cNvSpPr/>
              <p:nvPr/>
            </p:nvSpPr>
            <p:spPr>
              <a:xfrm>
                <a:off x="3184186" y="1478604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服务消费者</a:t>
                </a: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E91F760-5764-40EC-8C55-1BF92C5F8D56}"/>
                  </a:ext>
                </a:extLst>
              </p:cNvPr>
              <p:cNvSpPr/>
              <p:nvPr/>
            </p:nvSpPr>
            <p:spPr>
              <a:xfrm>
                <a:off x="5787958" y="1478603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Ribbon</a:t>
                </a: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（负载均衡）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7416D40-688A-40D2-AC61-5D16C57327D3}"/>
                  </a:ext>
                </a:extLst>
              </p:cNvPr>
              <p:cNvSpPr/>
              <p:nvPr/>
            </p:nvSpPr>
            <p:spPr>
              <a:xfrm>
                <a:off x="4922195" y="2642681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9001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66F1F5-BAB5-4807-A961-3F3ACEA22D9C}"/>
                  </a:ext>
                </a:extLst>
              </p:cNvPr>
              <p:cNvSpPr/>
              <p:nvPr/>
            </p:nvSpPr>
            <p:spPr>
              <a:xfrm>
                <a:off x="6731540" y="2652409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9002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AF055F83-8EE9-4618-A8FF-0F36051CB175}"/>
                  </a:ext>
                </a:extLst>
              </p:cNvPr>
              <p:cNvCxnSpPr>
                <a:stCxn id="3" idx="3"/>
                <a:endCxn id="4" idx="1"/>
              </p:cNvCxnSpPr>
              <p:nvPr/>
            </p:nvCxnSpPr>
            <p:spPr>
              <a:xfrm flipV="1">
                <a:off x="4656305" y="1757463"/>
                <a:ext cx="113165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7446268-8563-4B51-9157-EF4A58D17851}"/>
                  </a:ext>
                </a:extLst>
              </p:cNvPr>
              <p:cNvCxnSpPr>
                <a:cxnSpLocks/>
                <a:stCxn id="4" idx="2"/>
                <a:endCxn id="9" idx="0"/>
              </p:cNvCxnSpPr>
              <p:nvPr/>
            </p:nvCxnSpPr>
            <p:spPr>
              <a:xfrm>
                <a:off x="6524018" y="2036322"/>
                <a:ext cx="943582" cy="616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7DC7DCE-2F6F-4442-B35E-FC11E3DFE4EA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 flipH="1">
                <a:off x="5658255" y="2036322"/>
                <a:ext cx="865763" cy="606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34F4F9-38CD-484D-A935-62C421077E17}"/>
                </a:ext>
              </a:extLst>
            </p:cNvPr>
            <p:cNvSpPr txBox="1"/>
            <p:nvPr/>
          </p:nvSpPr>
          <p:spPr>
            <a:xfrm>
              <a:off x="5660624" y="197065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3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CD643B-96D8-4E16-B701-5ACF7611E4F6}"/>
              </a:ext>
            </a:extLst>
          </p:cNvPr>
          <p:cNvSpPr/>
          <p:nvPr/>
        </p:nvSpPr>
        <p:spPr>
          <a:xfrm>
            <a:off x="466929" y="2370307"/>
            <a:ext cx="985736" cy="518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3F2865-80B4-47F1-BB57-86BD3BF3CF4C}"/>
              </a:ext>
            </a:extLst>
          </p:cNvPr>
          <p:cNvSpPr/>
          <p:nvPr/>
        </p:nvSpPr>
        <p:spPr>
          <a:xfrm>
            <a:off x="2425430" y="2250332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在本机中寻找该镜像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AF1A59-5274-4C6B-B9E0-42747DEE0617}"/>
              </a:ext>
            </a:extLst>
          </p:cNvPr>
          <p:cNvSpPr/>
          <p:nvPr/>
        </p:nvSpPr>
        <p:spPr>
          <a:xfrm>
            <a:off x="4972455" y="609600"/>
            <a:ext cx="1637490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以该镜像为模板生产容器实例运行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F14DA1-4082-43CC-A373-3EF24560A2A5}"/>
              </a:ext>
            </a:extLst>
          </p:cNvPr>
          <p:cNvSpPr/>
          <p:nvPr/>
        </p:nvSpPr>
        <p:spPr>
          <a:xfrm>
            <a:off x="10107037" y="2422186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以该镜像为模板生产容器实例运行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C97838-34CD-41E4-81F0-C84A6AD232A1}"/>
              </a:ext>
            </a:extLst>
          </p:cNvPr>
          <p:cNvSpPr/>
          <p:nvPr/>
        </p:nvSpPr>
        <p:spPr>
          <a:xfrm>
            <a:off x="5009744" y="3926732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Hub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上查找该镜像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20B09F-8260-4BDA-8894-FC4154CBD864}"/>
              </a:ext>
            </a:extLst>
          </p:cNvPr>
          <p:cNvSpPr/>
          <p:nvPr/>
        </p:nvSpPr>
        <p:spPr>
          <a:xfrm>
            <a:off x="7924795" y="5453975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返回错误，查不到该镜像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14FE466D-DD8B-47D2-BE2C-26887A6FBD1E}"/>
              </a:ext>
            </a:extLst>
          </p:cNvPr>
          <p:cNvSpPr/>
          <p:nvPr/>
        </p:nvSpPr>
        <p:spPr>
          <a:xfrm>
            <a:off x="7191983" y="3761361"/>
            <a:ext cx="3028544" cy="10894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是否找到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0E72E624-0506-4100-8C8E-3A5F72DC8F15}"/>
              </a:ext>
            </a:extLst>
          </p:cNvPr>
          <p:cNvSpPr/>
          <p:nvPr/>
        </p:nvSpPr>
        <p:spPr>
          <a:xfrm>
            <a:off x="4276928" y="2084961"/>
            <a:ext cx="3028544" cy="10894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本机是否有该镜像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CB0B834-7DC5-43C0-B190-0F3637F88CB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452665" y="2629711"/>
            <a:ext cx="97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A82E6D-F8E0-4409-9CEB-FD09112B5ACF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3988341" y="2629710"/>
            <a:ext cx="288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5FE25F-0028-4EA7-A4CA-D99358F3E4F9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5791200" y="3174459"/>
            <a:ext cx="0" cy="75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A6BC49D-3899-4B4D-9C44-6A223A0CE5F6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5791200" y="1368357"/>
            <a:ext cx="0" cy="71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39AF9A0-0500-410D-A224-B841D3916B44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6572655" y="4306110"/>
            <a:ext cx="619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119D27B-A214-45C9-A8DB-699DF38A6CB0}"/>
              </a:ext>
            </a:extLst>
          </p:cNvPr>
          <p:cNvCxnSpPr>
            <a:cxnSpLocks/>
            <a:stCxn id="8" idx="0"/>
            <a:endCxn id="42" idx="2"/>
          </p:cNvCxnSpPr>
          <p:nvPr/>
        </p:nvCxnSpPr>
        <p:spPr>
          <a:xfrm flipV="1">
            <a:off x="8706255" y="3180943"/>
            <a:ext cx="0" cy="58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0D3E700-6B5F-4FF0-B456-24D460E474CC}"/>
              </a:ext>
            </a:extLst>
          </p:cNvPr>
          <p:cNvSpPr/>
          <p:nvPr/>
        </p:nvSpPr>
        <p:spPr>
          <a:xfrm>
            <a:off x="7924799" y="2422186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下载镜像到本地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D34494-E128-45EF-BB54-B647CA5170DC}"/>
              </a:ext>
            </a:extLst>
          </p:cNvPr>
          <p:cNvCxnSpPr>
            <a:cxnSpLocks/>
            <a:stCxn id="42" idx="3"/>
            <a:endCxn id="16" idx="1"/>
          </p:cNvCxnSpPr>
          <p:nvPr/>
        </p:nvCxnSpPr>
        <p:spPr>
          <a:xfrm>
            <a:off x="9487710" y="2801565"/>
            <a:ext cx="619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7E13073-2FE5-4651-A025-F701632BFF2F}"/>
              </a:ext>
            </a:extLst>
          </p:cNvPr>
          <p:cNvSpPr/>
          <p:nvPr/>
        </p:nvSpPr>
        <p:spPr>
          <a:xfrm>
            <a:off x="5541521" y="1608306"/>
            <a:ext cx="499353" cy="27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4DCDF6-AAA0-4D76-9E90-536DF8430870}"/>
              </a:ext>
            </a:extLst>
          </p:cNvPr>
          <p:cNvSpPr/>
          <p:nvPr/>
        </p:nvSpPr>
        <p:spPr>
          <a:xfrm>
            <a:off x="8456576" y="5016229"/>
            <a:ext cx="499353" cy="27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490B0B0-E249-4D11-A4B7-4FDB490A6D3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8706251" y="4850859"/>
            <a:ext cx="4" cy="6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46CBFAA2-2138-4B6C-9631-CD1921C34DA6}"/>
              </a:ext>
            </a:extLst>
          </p:cNvPr>
          <p:cNvSpPr/>
          <p:nvPr/>
        </p:nvSpPr>
        <p:spPr>
          <a:xfrm>
            <a:off x="8456576" y="3414407"/>
            <a:ext cx="499353" cy="27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40911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276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</cp:revision>
  <dcterms:created xsi:type="dcterms:W3CDTF">2021-12-01T08:32:08Z</dcterms:created>
  <dcterms:modified xsi:type="dcterms:W3CDTF">2022-05-22T13:00:08Z</dcterms:modified>
</cp:coreProperties>
</file>