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2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5E8D-4E19-408B-8B13-B4B2181B41A3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CA37-ACC1-444E-B53D-CDEEDFAB7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86255"/>
                  </p:ext>
                </p:extLst>
              </p:nvPr>
            </p:nvGraphicFramePr>
            <p:xfrm>
              <a:off x="481266" y="854242"/>
              <a:ext cx="11357808" cy="40328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6350">
                      <a:extLst>
                        <a:ext uri="{9D8B030D-6E8A-4147-A177-3AD203B41FA5}">
                          <a16:colId xmlns:a16="http://schemas.microsoft.com/office/drawing/2014/main" val="1921806920"/>
                        </a:ext>
                      </a:extLst>
                    </a:gridCol>
                    <a:gridCol w="1791478">
                      <a:extLst>
                        <a:ext uri="{9D8B030D-6E8A-4147-A177-3AD203B41FA5}">
                          <a16:colId xmlns:a16="http://schemas.microsoft.com/office/drawing/2014/main" val="2673250834"/>
                        </a:ext>
                      </a:extLst>
                    </a:gridCol>
                    <a:gridCol w="1479804">
                      <a:extLst>
                        <a:ext uri="{9D8B030D-6E8A-4147-A177-3AD203B41FA5}">
                          <a16:colId xmlns:a16="http://schemas.microsoft.com/office/drawing/2014/main" val="1637463823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245613661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3362322995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25140858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3102114507"/>
                        </a:ext>
                      </a:extLst>
                    </a:gridCol>
                  </a:tblGrid>
                  <a:tr h="398179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排序方法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时间复杂度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空间复杂度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稳定性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复杂性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242705"/>
                      </a:ext>
                    </a:extLst>
                  </a:tr>
                  <a:tr h="39817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平均情况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最坏情况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最好情况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997277"/>
                      </a:ext>
                    </a:extLst>
                  </a:tr>
                  <a:tr h="402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直接插入排序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453774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希尔排序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410265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冒泡排序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922862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快速排序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650360"/>
                      </a:ext>
                    </a:extLst>
                  </a:tr>
                  <a:tr h="44243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直接选择排序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818698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堆排序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810030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归并排序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Nlog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215659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基数排序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020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86255"/>
                  </p:ext>
                </p:extLst>
              </p:nvPr>
            </p:nvGraphicFramePr>
            <p:xfrm>
              <a:off x="481266" y="854242"/>
              <a:ext cx="11357808" cy="40328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6350">
                      <a:extLst>
                        <a:ext uri="{9D8B030D-6E8A-4147-A177-3AD203B41FA5}">
                          <a16:colId xmlns:a16="http://schemas.microsoft.com/office/drawing/2014/main" val="1921806920"/>
                        </a:ext>
                      </a:extLst>
                    </a:gridCol>
                    <a:gridCol w="1791478">
                      <a:extLst>
                        <a:ext uri="{9D8B030D-6E8A-4147-A177-3AD203B41FA5}">
                          <a16:colId xmlns:a16="http://schemas.microsoft.com/office/drawing/2014/main" val="2673250834"/>
                        </a:ext>
                      </a:extLst>
                    </a:gridCol>
                    <a:gridCol w="1479804">
                      <a:extLst>
                        <a:ext uri="{9D8B030D-6E8A-4147-A177-3AD203B41FA5}">
                          <a16:colId xmlns:a16="http://schemas.microsoft.com/office/drawing/2014/main" val="1637463823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245613661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3362322995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25140858"/>
                        </a:ext>
                      </a:extLst>
                    </a:gridCol>
                    <a:gridCol w="1622544">
                      <a:extLst>
                        <a:ext uri="{9D8B030D-6E8A-4147-A177-3AD203B41FA5}">
                          <a16:colId xmlns:a16="http://schemas.microsoft.com/office/drawing/2014/main" val="3102114507"/>
                        </a:ext>
                      </a:extLst>
                    </a:gridCol>
                  </a:tblGrid>
                  <a:tr h="398179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排序方法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时间复杂度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空间复杂度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稳定性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200000"/>
                            </a:lnSpc>
                          </a:pPr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复杂性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242705"/>
                      </a:ext>
                    </a:extLst>
                  </a:tr>
                  <a:tr h="39817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平均情况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最坏情况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最好情况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997277"/>
                      </a:ext>
                    </a:extLst>
                  </a:tr>
                  <a:tr h="402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直接插入排序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209091" r="-44591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209091" r="-439506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209091" r="-30000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209091" r="-20112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453774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希尔排序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313846" r="-44591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313846" r="-439506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313846" r="-201128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410265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冒泡排序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413846" r="-44591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413846" r="-43950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413846" r="-300000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413846" r="-201128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922862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快速排序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506061" r="-44591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506061" r="-439506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506061" r="-300000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506061" r="-201128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650360"/>
                      </a:ext>
                    </a:extLst>
                  </a:tr>
                  <a:tr h="44243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直接选择排序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555556" r="-445918" b="-2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555556" r="-439506" b="-2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555556" r="-300000" b="-2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555556" r="-201128" b="-2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简单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818698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堆排序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715152" r="-445918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715152" r="-439506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715152" r="-300000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715152" r="-201128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不稳定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810030"/>
                      </a:ext>
                    </a:extLst>
                  </a:tr>
                  <a:tr h="39817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归并排序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827692" r="-445918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827692" r="-439506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827692" r="-300000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827692" r="-201128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215659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基数排序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56" t="-913636" r="-445918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9218" t="-913636" r="-439506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625" t="-913636" r="-300000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128" t="-913636" r="-201128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稳定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较复杂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020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63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2020-10-20T03:04:52Z</dcterms:created>
  <dcterms:modified xsi:type="dcterms:W3CDTF">2020-10-20T03:22:36Z</dcterms:modified>
</cp:coreProperties>
</file>