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25" r:id="rId1"/>
  </p:sldMasterIdLst>
  <p:notesMasterIdLst>
    <p:notesMasterId r:id="rId2"/>
  </p:notesMasterIdLst>
  <p:sldIdLst>
    <p:sldId id="256" r:id="rId3"/>
    <p:sldId id="257" r:id="rId4"/>
    <p:sldId id="258" r:id="rId5"/>
    <p:sldId id="260" r:id="rId6"/>
    <p:sldId id="272" r:id="rId7"/>
    <p:sldId id="273" r:id="rId8"/>
    <p:sldId id="271" r:id="rId9"/>
    <p:sldId id="268" r:id="rId10"/>
    <p:sldId id="267" r:id="rId11"/>
    <p:sldId id="269" r:id="rId12"/>
    <p:sldId id="270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60" y="81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상세 페이지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로그인 페이지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개요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사용 기술 및 도구</a:t>
            </a:r>
            <a:endParaRPr lang="ko-KR" altLang="en-US"/>
          </a:p>
          <a:p>
            <a:pPr>
              <a:defRPr/>
            </a:pPr>
            <a:r>
              <a:rPr lang="en-US" altLang="ko-KR"/>
              <a:t>java JDK : 17</a:t>
            </a:r>
            <a:endParaRPr lang="en-US" altLang="ko-KR"/>
          </a:p>
          <a:p>
            <a:pPr>
              <a:defRPr/>
            </a:pPr>
            <a:r>
              <a:rPr lang="en-US" altLang="ko-KR"/>
              <a:t>Spring : 3.0.5</a:t>
            </a:r>
            <a:endParaRPr lang="en-US" altLang="ko-KR"/>
          </a:p>
          <a:p>
            <a:pPr>
              <a:defRPr/>
            </a:pPr>
            <a:r>
              <a:rPr lang="en-US" altLang="ko-KR"/>
              <a:t>pgAdmin4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시스템 아키텍처</a:t>
            </a:r>
            <a:r>
              <a:rPr lang="en-US" altLang="ko-KR"/>
              <a:t>(MVC</a:t>
            </a:r>
            <a:r>
              <a:rPr lang="ko-KR" altLang="en-US"/>
              <a:t> 패턴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DB</a:t>
            </a:r>
            <a:r>
              <a:rPr lang="ko-KR" altLang="en-US"/>
              <a:t>설계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메인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생성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프로젝트 목록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2023-04-22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2023-04-22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2023-04-22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2023-04-22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2023-04-22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2023-04-22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2023-04-22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2023-04-22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2023-04-22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2023-04-22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2023-04-22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2023-04-22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2023-04-22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10" Type="http://schemas.openxmlformats.org/officeDocument/2006/relationships/image" Target="../media/image8.png"  /><Relationship Id="rId11" Type="http://schemas.openxmlformats.org/officeDocument/2006/relationships/image" Target="../media/image9.png"  /><Relationship Id="rId12" Type="http://schemas.openxmlformats.org/officeDocument/2006/relationships/image" Target="../media/image10.png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1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토이프로젝트 멤버 모집 사이트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191252" y="4814692"/>
            <a:ext cx="1329907" cy="365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  <a:cs typeface="+mn-cs"/>
              </a:rPr>
              <a:t>김찬민</a:t>
            </a:r>
            <a:endParaRPr lang="ko-KR" altLang="en-US"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60" y="1028061"/>
            <a:ext cx="3173330" cy="54036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993800" cy="801686"/>
          </a:xfrm>
        </p:spPr>
        <p:txBody>
          <a:bodyPr/>
          <a:lstStyle/>
          <a:p>
            <a:pPr>
              <a:defRPr/>
            </a:pPr>
            <a:r>
              <a:rPr lang="en-US" altLang="ko-KR" sz="3200">
                <a:latin typeface="맑은 고딕"/>
              </a:rPr>
              <a:t>UI/</a:t>
            </a:r>
            <a:r>
              <a:rPr lang="ko-KR" altLang="en-US" sz="3200">
                <a:latin typeface="맑은 고딕"/>
              </a:rPr>
              <a:t>기능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801686"/>
            <a:ext cx="3689945" cy="0"/>
          </a:xfrm>
          <a:prstGeom prst="line">
            <a:avLst/>
          </a:prstGeom>
          <a:ln w="38100" cap="rnd">
            <a:solidFill>
              <a:srgbClr val="9BE5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>
            <a:off x="5098834" y="3954744"/>
            <a:ext cx="1551447" cy="323514"/>
            <a:chOff x="7776972" y="2180951"/>
            <a:chExt cx="2266188" cy="461665"/>
          </a:xfrm>
        </p:grpSpPr>
        <p:cxnSp>
          <p:nvCxnSpPr>
            <p:cNvPr id="82" name="직선 연결선 81"/>
            <p:cNvCxnSpPr/>
            <p:nvPr/>
          </p:nvCxnSpPr>
          <p:spPr>
            <a:xfrm>
              <a:off x="7857742" y="2642616"/>
              <a:ext cx="2057399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776972" y="2180951"/>
              <a:ext cx="2266188" cy="39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수정 페이지로 이동</a:t>
              </a:r>
              <a:endParaRPr lang="ko-KR" altLang="en-US" sz="1200" dirty="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5080546" y="2753628"/>
            <a:ext cx="1520999" cy="323514"/>
            <a:chOff x="7776972" y="2180951"/>
            <a:chExt cx="2266188" cy="461665"/>
          </a:xfrm>
        </p:grpSpPr>
        <p:cxnSp>
          <p:nvCxnSpPr>
            <p:cNvPr id="91" name="직선 연결선 90"/>
            <p:cNvCxnSpPr/>
            <p:nvPr/>
          </p:nvCxnSpPr>
          <p:spPr>
            <a:xfrm>
              <a:off x="7857744" y="2642616"/>
              <a:ext cx="2057400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776972" y="2180951"/>
              <a:ext cx="2266188" cy="39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작성 했던 내용 출력</a:t>
              </a:r>
              <a:endParaRPr lang="ko-KR" altLang="en-US" sz="1200" dirty="0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5617601" y="4653244"/>
            <a:ext cx="499853" cy="323514"/>
            <a:chOff x="7776972" y="2180951"/>
            <a:chExt cx="2266188" cy="461665"/>
          </a:xfrm>
        </p:grpSpPr>
        <p:cxnSp>
          <p:nvCxnSpPr>
            <p:cNvPr id="95" name="직선 연결선 94"/>
            <p:cNvCxnSpPr/>
            <p:nvPr/>
          </p:nvCxnSpPr>
          <p:spPr>
            <a:xfrm>
              <a:off x="7857744" y="2642616"/>
              <a:ext cx="2057400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7776972" y="2180951"/>
              <a:ext cx="2266188" cy="39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삭제</a:t>
              </a:r>
              <a:endParaRPr lang="ko-KR" altLang="en-US" sz="1200" dirty="0"/>
            </a:p>
          </p:txBody>
        </p:sp>
      </p:grpSp>
      <p:cxnSp>
        <p:nvCxnSpPr>
          <p:cNvPr id="24" name="직선 연결선 23"/>
          <p:cNvCxnSpPr>
            <a:endCxn id="92" idx="1"/>
          </p:cNvCxnSpPr>
          <p:nvPr/>
        </p:nvCxnSpPr>
        <p:spPr>
          <a:xfrm>
            <a:off x="4100687" y="2887957"/>
            <a:ext cx="979859" cy="417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5126816" y="5429725"/>
            <a:ext cx="1485382" cy="323514"/>
            <a:chOff x="7776972" y="2180951"/>
            <a:chExt cx="2266188" cy="461665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7857744" y="2642616"/>
              <a:ext cx="2057400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776972" y="2180951"/>
              <a:ext cx="2266188" cy="39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댓글</a:t>
              </a:r>
              <a:r>
                <a:rPr lang="ko-KR" altLang="en-US" sz="1200" dirty="0" smtClean="0"/>
                <a:t> 입력 및 확인</a:t>
              </a:r>
              <a:endParaRPr lang="ko-KR" altLang="en-US" sz="1200" dirty="0"/>
            </a:p>
          </p:txBody>
        </p:sp>
      </p:grpSp>
      <p:cxnSp>
        <p:nvCxnSpPr>
          <p:cNvPr id="49" name="직선 연결선 48"/>
          <p:cNvCxnSpPr>
            <a:endCxn id="48" idx="1"/>
          </p:cNvCxnSpPr>
          <p:nvPr/>
        </p:nvCxnSpPr>
        <p:spPr>
          <a:xfrm>
            <a:off x="4066032" y="5568225"/>
            <a:ext cx="1060784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599" y="1025639"/>
            <a:ext cx="3222000" cy="4362651"/>
          </a:xfrm>
          <a:prstGeom prst="rect">
            <a:avLst/>
          </a:prstGeom>
        </p:spPr>
      </p:pic>
      <p:cxnSp>
        <p:nvCxnSpPr>
          <p:cNvPr id="35" name="꺾인 연결선 34"/>
          <p:cNvCxnSpPr>
            <a:stCxn id="83" idx="3"/>
          </p:cNvCxnSpPr>
          <p:nvPr/>
        </p:nvCxnSpPr>
        <p:spPr>
          <a:xfrm flipV="1">
            <a:off x="6650281" y="3206965"/>
            <a:ext cx="1130168" cy="88627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83" idx="1"/>
          </p:cNvCxnSpPr>
          <p:nvPr/>
        </p:nvCxnSpPr>
        <p:spPr>
          <a:xfrm rot="10800000" flipV="1">
            <a:off x="3808476" y="4093243"/>
            <a:ext cx="1290358" cy="639065"/>
          </a:xfrm>
          <a:prstGeom prst="bentConnector2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96" idx="1"/>
          </p:cNvCxnSpPr>
          <p:nvPr/>
        </p:nvCxnSpPr>
        <p:spPr>
          <a:xfrm flipH="1">
            <a:off x="4075176" y="4791744"/>
            <a:ext cx="1542425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265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71"/>
          <a:stretch/>
        </p:blipFill>
        <p:spPr>
          <a:xfrm>
            <a:off x="1956069" y="1233563"/>
            <a:ext cx="3074647" cy="24706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993800" cy="801686"/>
          </a:xfrm>
        </p:spPr>
        <p:txBody>
          <a:bodyPr/>
          <a:lstStyle/>
          <a:p>
            <a:pPr>
              <a:defRPr/>
            </a:pPr>
            <a:r>
              <a:rPr lang="en-US" altLang="ko-KR" sz="3200">
                <a:latin typeface="맑은 고딕"/>
              </a:rPr>
              <a:t>UI/</a:t>
            </a:r>
            <a:r>
              <a:rPr lang="ko-KR" altLang="en-US" sz="3200">
                <a:latin typeface="맑은 고딕"/>
              </a:rPr>
              <a:t>기능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801686"/>
            <a:ext cx="3689945" cy="0"/>
          </a:xfrm>
          <a:prstGeom prst="line">
            <a:avLst/>
          </a:prstGeom>
          <a:ln w="38100" cap="rnd">
            <a:solidFill>
              <a:srgbClr val="9BE5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>
            <a:off x="5492494" y="1426812"/>
            <a:ext cx="1851038" cy="323514"/>
            <a:chOff x="7776972" y="2180951"/>
            <a:chExt cx="2266188" cy="461665"/>
          </a:xfrm>
        </p:grpSpPr>
        <p:cxnSp>
          <p:nvCxnSpPr>
            <p:cNvPr id="82" name="직선 연결선 81"/>
            <p:cNvCxnSpPr/>
            <p:nvPr/>
          </p:nvCxnSpPr>
          <p:spPr>
            <a:xfrm>
              <a:off x="7857744" y="2642616"/>
              <a:ext cx="2057400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776972" y="2180951"/>
              <a:ext cx="2266188" cy="39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1</a:t>
              </a:r>
              <a:r>
                <a:rPr lang="en-US" altLang="ko-KR" sz="1200" dirty="0" smtClean="0"/>
                <a:t>. </a:t>
              </a:r>
              <a:r>
                <a:rPr lang="ko-KR" altLang="en-US" sz="1200" dirty="0" smtClean="0"/>
                <a:t>아이디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비밀번호 입력</a:t>
              </a:r>
              <a:r>
                <a:rPr lang="en-US" altLang="ko-KR" sz="1200" dirty="0" smtClean="0"/>
                <a:t> </a:t>
              </a:r>
              <a:endParaRPr lang="ko-KR" altLang="en-US" sz="1200" dirty="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5521130" y="2251054"/>
            <a:ext cx="821901" cy="323514"/>
            <a:chOff x="7776972" y="2180951"/>
            <a:chExt cx="2266188" cy="461665"/>
          </a:xfrm>
        </p:grpSpPr>
        <p:cxnSp>
          <p:nvCxnSpPr>
            <p:cNvPr id="91" name="직선 연결선 90"/>
            <p:cNvCxnSpPr/>
            <p:nvPr/>
          </p:nvCxnSpPr>
          <p:spPr>
            <a:xfrm>
              <a:off x="7857744" y="2642616"/>
              <a:ext cx="2057400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776972" y="2180951"/>
              <a:ext cx="2266188" cy="39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2. </a:t>
              </a:r>
              <a:r>
                <a:rPr lang="ko-KR" altLang="en-US" sz="1200" dirty="0" smtClean="0"/>
                <a:t>로그인</a:t>
              </a:r>
              <a:endParaRPr lang="ko-KR" altLang="en-US" sz="1200" dirty="0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320" y="2225962"/>
            <a:ext cx="3037848" cy="333375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92" idx="3"/>
            <a:endCxn id="4" idx="1"/>
          </p:cNvCxnSpPr>
          <p:nvPr/>
        </p:nvCxnSpPr>
        <p:spPr>
          <a:xfrm>
            <a:off x="6343031" y="2389554"/>
            <a:ext cx="616289" cy="3096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5490917" y="3059534"/>
            <a:ext cx="1852615" cy="323514"/>
            <a:chOff x="7776972" y="2180951"/>
            <a:chExt cx="2266188" cy="461665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7857744" y="2642616"/>
              <a:ext cx="2057400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776972" y="2180951"/>
              <a:ext cx="2266188" cy="39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3</a:t>
              </a:r>
              <a:r>
                <a:rPr lang="en-US" altLang="ko-KR" sz="1200" dirty="0" smtClean="0"/>
                <a:t>. </a:t>
              </a:r>
              <a:r>
                <a:rPr lang="ko-KR" altLang="en-US" sz="1200" dirty="0" smtClean="0"/>
                <a:t>회원 가입 페이지 이동 </a:t>
              </a:r>
              <a:endParaRPr lang="ko-KR" altLang="en-US" sz="1200" dirty="0"/>
            </a:p>
          </p:txBody>
        </p:sp>
      </p:grpSp>
      <p:cxnSp>
        <p:nvCxnSpPr>
          <p:cNvPr id="15" name="꺾인 연결선 14"/>
          <p:cNvCxnSpPr>
            <a:endCxn id="83" idx="1"/>
          </p:cNvCxnSpPr>
          <p:nvPr/>
        </p:nvCxnSpPr>
        <p:spPr>
          <a:xfrm flipV="1">
            <a:off x="4432044" y="1565312"/>
            <a:ext cx="1060450" cy="651319"/>
          </a:xfrm>
          <a:prstGeom prst="bentConnector3">
            <a:avLst>
              <a:gd name="adj1" fmla="val 28004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endCxn id="92" idx="1"/>
          </p:cNvCxnSpPr>
          <p:nvPr/>
        </p:nvCxnSpPr>
        <p:spPr>
          <a:xfrm flipV="1">
            <a:off x="4226770" y="2389554"/>
            <a:ext cx="1294360" cy="258954"/>
          </a:xfrm>
          <a:prstGeom prst="bentConnector3">
            <a:avLst>
              <a:gd name="adj1" fmla="val 53604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endCxn id="28" idx="1"/>
          </p:cNvCxnSpPr>
          <p:nvPr/>
        </p:nvCxnSpPr>
        <p:spPr>
          <a:xfrm>
            <a:off x="4310745" y="2929813"/>
            <a:ext cx="1180172" cy="26822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8707"/>
          <a:stretch/>
        </p:blipFill>
        <p:spPr>
          <a:xfrm>
            <a:off x="4079711" y="3872683"/>
            <a:ext cx="2957515" cy="2379523"/>
          </a:xfrm>
          <a:prstGeom prst="rect">
            <a:avLst/>
          </a:prstGeom>
        </p:spPr>
      </p:pic>
      <p:cxnSp>
        <p:nvCxnSpPr>
          <p:cNvPr id="36" name="꺾인 연결선 35"/>
          <p:cNvCxnSpPr/>
          <p:nvPr/>
        </p:nvCxnSpPr>
        <p:spPr>
          <a:xfrm rot="5400000">
            <a:off x="5719772" y="3259209"/>
            <a:ext cx="536150" cy="85875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endCxn id="56" idx="1"/>
          </p:cNvCxnSpPr>
          <p:nvPr/>
        </p:nvCxnSpPr>
        <p:spPr>
          <a:xfrm flipV="1">
            <a:off x="6170648" y="4793309"/>
            <a:ext cx="1294360" cy="282212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7465008" y="4654809"/>
            <a:ext cx="2388122" cy="323514"/>
            <a:chOff x="7776972" y="2180951"/>
            <a:chExt cx="2266188" cy="461665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7857744" y="2642616"/>
              <a:ext cx="2057400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776972" y="2180951"/>
              <a:ext cx="2266188" cy="39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1</a:t>
              </a:r>
              <a:r>
                <a:rPr lang="en-US" altLang="ko-KR" sz="1200" dirty="0" smtClean="0"/>
                <a:t>. </a:t>
              </a:r>
              <a:r>
                <a:rPr lang="ko-KR" altLang="en-US" sz="1200" dirty="0" smtClean="0"/>
                <a:t>아이디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비밀번호</a:t>
              </a:r>
              <a:r>
                <a:rPr lang="en-US" altLang="ko-KR" sz="1200" dirty="0" smtClean="0"/>
                <a:t>, </a:t>
              </a:r>
              <a:r>
                <a:rPr lang="ko-KR" altLang="en-US" sz="1200" dirty="0" err="1" smtClean="0"/>
                <a:t>이메일</a:t>
              </a:r>
              <a:r>
                <a:rPr lang="ko-KR" altLang="en-US" sz="1200" dirty="0" smtClean="0"/>
                <a:t> 입력</a:t>
              </a:r>
              <a:r>
                <a:rPr lang="en-US" altLang="ko-KR" sz="1200" dirty="0" smtClean="0"/>
                <a:t> </a:t>
              </a:r>
              <a:endParaRPr lang="ko-KR" altLang="en-US" sz="1200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7702526" y="5311062"/>
            <a:ext cx="984277" cy="323514"/>
            <a:chOff x="7776972" y="2180951"/>
            <a:chExt cx="2266188" cy="461665"/>
          </a:xfrm>
        </p:grpSpPr>
        <p:cxnSp>
          <p:nvCxnSpPr>
            <p:cNvPr id="59" name="직선 연결선 58"/>
            <p:cNvCxnSpPr/>
            <p:nvPr/>
          </p:nvCxnSpPr>
          <p:spPr>
            <a:xfrm>
              <a:off x="7857744" y="2642616"/>
              <a:ext cx="2057400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776972" y="2180951"/>
              <a:ext cx="2266188" cy="39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2. </a:t>
              </a:r>
              <a:r>
                <a:rPr lang="ko-KR" altLang="en-US" sz="1200" dirty="0" smtClean="0"/>
                <a:t>회원 가입</a:t>
              </a:r>
              <a:endParaRPr lang="ko-KR" altLang="en-US" sz="1200" dirty="0"/>
            </a:p>
          </p:txBody>
        </p:sp>
      </p:grpSp>
      <p:cxnSp>
        <p:nvCxnSpPr>
          <p:cNvPr id="61" name="꺾인 연결선 60"/>
          <p:cNvCxnSpPr>
            <a:endCxn id="60" idx="1"/>
          </p:cNvCxnSpPr>
          <p:nvPr/>
        </p:nvCxnSpPr>
        <p:spPr>
          <a:xfrm flipV="1">
            <a:off x="6255766" y="5449562"/>
            <a:ext cx="1446760" cy="159502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75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ko-KR" altLang="en-US" sz="3000"/>
              <a:t>감사합니다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5212953" cy="6858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4290" y="3144668"/>
            <a:ext cx="1984373" cy="56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>
                <a:latin typeface="맑은 고딕"/>
                <a:ea typeface="맑은 고딕"/>
                <a:cs typeface="+mn-cs"/>
              </a:rPr>
              <a:t>Contents</a:t>
            </a:r>
            <a:endParaRPr lang="en-US" altLang="ko-KR" sz="3200"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12954" y="0"/>
            <a:ext cx="6979046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>
              <a:latin typeface="+mn-lt"/>
              <a:ea typeface="+mn-ea"/>
              <a:cs typeface="+mn-cs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950324" y="3713331"/>
            <a:ext cx="2613371" cy="0"/>
          </a:xfrm>
          <a:prstGeom prst="line">
            <a:avLst/>
          </a:prstGeom>
          <a:ln w="25400" cap="rnd">
            <a:solidFill>
              <a:srgbClr val="c0cd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88866" y="3202940"/>
            <a:ext cx="868143" cy="452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>
                <a:latin typeface="맑은 고딕"/>
                <a:ea typeface="맑은 고딕"/>
              </a:rPr>
              <a:t>설계</a:t>
            </a:r>
            <a:endParaRPr lang="ko-KR" altLang="en-US" sz="2400">
              <a:latin typeface="맑은 고딕"/>
              <a:ea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50321" y="3204400"/>
            <a:ext cx="438546" cy="448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en-US" altLang="ko-KR" sz="2400" b="1">
                <a:latin typeface="맑은 고딕"/>
                <a:ea typeface="맑은 고딕"/>
              </a:rPr>
              <a:t>2</a:t>
            </a:r>
            <a:endParaRPr lang="en-US" altLang="ko-KR" sz="2400" b="1">
              <a:latin typeface="맑은 고딕"/>
              <a:ea typeface="맑은 고딕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6950321" y="4808310"/>
            <a:ext cx="2613206" cy="0"/>
          </a:xfrm>
          <a:prstGeom prst="line">
            <a:avLst/>
          </a:prstGeom>
          <a:ln w="25400" cap="rnd">
            <a:solidFill>
              <a:srgbClr val="9be5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88866" y="4297918"/>
            <a:ext cx="1313612" cy="45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latin typeface="맑은 고딕"/>
                <a:ea typeface="맑은 고딕"/>
              </a:rPr>
              <a:t>UI/</a:t>
            </a:r>
            <a:r>
              <a:rPr lang="ko-KR" altLang="en-US" sz="2400">
                <a:latin typeface="맑은 고딕"/>
                <a:ea typeface="맑은 고딕"/>
              </a:rPr>
              <a:t>기능</a:t>
            </a:r>
            <a:endParaRPr lang="ko-KR" altLang="en-US" sz="2400">
              <a:latin typeface="맑은 고딕"/>
              <a:ea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50319" y="4299379"/>
            <a:ext cx="438546" cy="450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en-US" altLang="ko-KR" sz="2400" b="1">
                <a:latin typeface="맑은 고딕"/>
                <a:ea typeface="맑은 고딕"/>
              </a:rPr>
              <a:t>3</a:t>
            </a:r>
            <a:endParaRPr lang="en-US" altLang="ko-KR" sz="2400" b="1">
              <a:latin typeface="맑은 고딕"/>
              <a:ea typeface="맑은 고딕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6950319" y="2708444"/>
            <a:ext cx="2613376" cy="0"/>
          </a:xfrm>
          <a:prstGeom prst="line">
            <a:avLst/>
          </a:prstGeom>
          <a:ln w="25400" cap="rnd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88867" y="2198052"/>
            <a:ext cx="868142" cy="452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>
                <a:latin typeface="맑은 고딕"/>
                <a:ea typeface="맑은 고딕"/>
              </a:rPr>
              <a:t>개요</a:t>
            </a:r>
            <a:endParaRPr lang="ko-KR" altLang="en-US" sz="2400">
              <a:latin typeface="맑은 고딕"/>
              <a:ea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50322" y="2199512"/>
            <a:ext cx="438546" cy="451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en-US" altLang="ko-KR" sz="2400" b="1">
                <a:latin typeface="맑은 고딕"/>
                <a:ea typeface="맑은 고딕"/>
              </a:rPr>
              <a:t>1</a:t>
            </a:r>
            <a:endParaRPr lang="en-US" altLang="ko-KR" sz="24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656456" cy="801686"/>
          </a:xfrm>
        </p:spPr>
        <p:txBody>
          <a:bodyPr/>
          <a:lstStyle/>
          <a:p>
            <a:pPr>
              <a:defRPr/>
            </a:pPr>
            <a:r>
              <a:rPr lang="ko-KR" altLang="en-US" sz="3200"/>
              <a:t>개요</a:t>
            </a:r>
            <a:endParaRPr lang="ko-KR" altLang="en-US" sz="320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801686"/>
            <a:ext cx="3689945" cy="0"/>
          </a:xfrm>
          <a:prstGeom prst="line">
            <a:avLst/>
          </a:prstGeom>
          <a:ln w="38100" cap="rnd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911351" y="2240756"/>
            <a:ext cx="8369298" cy="2859087"/>
          </a:xfrm>
          <a:ln>
            <a:noFill/>
          </a:ln>
        </p:spPr>
        <p:txBody>
          <a:bodyPr vert="horz" lIns="91440" tIns="45720" rIns="91440" bIns="45720">
            <a:normAutofit/>
          </a:bodyPr>
          <a:lstStyle/>
          <a:p>
            <a:pPr marL="0" indent="0">
              <a:buNone/>
              <a:defRPr/>
            </a:pPr>
            <a:r>
              <a:rPr lang="ko-KR" altLang="en-US" sz="2800"/>
              <a:t>개발 기간 </a:t>
            </a:r>
            <a:r>
              <a:rPr lang="en-US" altLang="ko-KR" sz="2800"/>
              <a:t>:2023/04/10</a:t>
            </a:r>
            <a:r>
              <a:rPr lang="ko-KR" altLang="en-US" sz="2800"/>
              <a:t> </a:t>
            </a:r>
            <a:r>
              <a:rPr lang="en-US" altLang="ko-KR" sz="2800"/>
              <a:t>~</a:t>
            </a:r>
            <a:r>
              <a:rPr lang="ko-KR" altLang="en-US" sz="2800"/>
              <a:t> </a:t>
            </a:r>
            <a:r>
              <a:rPr lang="en-US" altLang="ko-KR" sz="2800"/>
              <a:t>2023/04/21</a:t>
            </a:r>
            <a:endParaRPr lang="en-US" altLang="ko-KR" sz="2800"/>
          </a:p>
          <a:p>
            <a:pPr marL="0" indent="0">
              <a:buNone/>
              <a:defRPr/>
            </a:pPr>
            <a:endParaRPr lang="en-US" altLang="ko-KR" sz="2800"/>
          </a:p>
          <a:p>
            <a:pPr marL="0" indent="0">
              <a:buNone/>
              <a:defRPr/>
            </a:pPr>
            <a:r>
              <a:rPr lang="ko-KR" altLang="en-US" sz="2800"/>
              <a:t>주제 </a:t>
            </a:r>
            <a:r>
              <a:rPr lang="en-US" altLang="ko-KR" sz="2800"/>
              <a:t>:</a:t>
            </a:r>
            <a:r>
              <a:rPr lang="ko-KR" altLang="en-US" sz="2800"/>
              <a:t> 토이 프로젝트 멤버를 모집하는 사이트</a:t>
            </a:r>
            <a:endParaRPr lang="ko-KR" altLang="en-US" sz="2800"/>
          </a:p>
          <a:p>
            <a:pPr marL="0" indent="0">
              <a:buNone/>
              <a:defRPr/>
            </a:pPr>
            <a:endParaRPr lang="ko-KR" altLang="en-US" sz="2800"/>
          </a:p>
          <a:p>
            <a:pPr marL="0" indent="0">
              <a:buNone/>
              <a:defRPr/>
            </a:pPr>
            <a:r>
              <a:rPr lang="ko-KR" altLang="en-US" sz="2800"/>
              <a:t>목표 </a:t>
            </a:r>
            <a:r>
              <a:rPr lang="en-US" altLang="ko-KR" sz="2800"/>
              <a:t>:</a:t>
            </a:r>
            <a:r>
              <a:rPr lang="ko-KR" altLang="en-US" sz="2800"/>
              <a:t> 기본적인 기능</a:t>
            </a:r>
            <a:r>
              <a:rPr lang="en-US" altLang="ko-KR" sz="2800"/>
              <a:t>(CRUD)</a:t>
            </a:r>
            <a:r>
              <a:rPr lang="ko-KR" altLang="en-US" sz="2800"/>
              <a:t> 구현</a:t>
            </a:r>
            <a:endParaRPr lang="ko-KR" altLang="en-US" sz="2800"/>
          </a:p>
          <a:p>
            <a:pPr>
              <a:defRPr/>
            </a:pPr>
            <a:endParaRPr lang="ko-KR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801686"/>
            <a:ext cx="3689945" cy="0"/>
          </a:xfrm>
          <a:prstGeom prst="line">
            <a:avLst/>
          </a:prstGeom>
          <a:ln w="38100" cap="rnd">
            <a:solidFill>
              <a:srgbClr val="c0cd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656456" cy="801686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ko-KR" altLang="en-US" sz="3200"/>
              <a:t>설계</a:t>
            </a:r>
            <a:endParaRPr lang="ko-KR" altLang="en-US" sz="3200"/>
          </a:p>
        </p:txBody>
      </p:sp>
      <p:pic>
        <p:nvPicPr>
          <p:cNvPr id="1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00757" y="2242934"/>
            <a:ext cx="1080135" cy="1080135"/>
          </a:xfrm>
          <a:prstGeom prst="rect">
            <a:avLst/>
          </a:prstGeom>
        </p:spPr>
      </p:pic>
      <p:pic>
        <p:nvPicPr>
          <p:cNvPr id="1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80892" y="2242934"/>
            <a:ext cx="1080135" cy="1080135"/>
          </a:xfrm>
          <a:prstGeom prst="rect">
            <a:avLst/>
          </a:prstGeom>
        </p:spPr>
      </p:pic>
      <p:pic>
        <p:nvPicPr>
          <p:cNvPr id="15" name="그림 4"/>
          <p:cNvPicPr>
            <a:picLocks noChangeAspect="1"/>
          </p:cNvPicPr>
          <p:nvPr/>
        </p:nvPicPr>
        <p:blipFill rotWithShape="1">
          <a:blip r:embed="rId5"/>
          <a:srcRect r="73760"/>
          <a:stretch>
            <a:fillRect/>
          </a:stretch>
        </p:blipFill>
        <p:spPr>
          <a:xfrm>
            <a:off x="7093376" y="4033158"/>
            <a:ext cx="951150" cy="930220"/>
          </a:xfrm>
          <a:prstGeom prst="rect">
            <a:avLst/>
          </a:prstGeom>
        </p:spPr>
      </p:pic>
      <p:pic>
        <p:nvPicPr>
          <p:cNvPr id="16" name="그림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057457" y="3493091"/>
            <a:ext cx="766735" cy="1080135"/>
          </a:xfrm>
          <a:prstGeom prst="rect">
            <a:avLst/>
          </a:prstGeom>
        </p:spPr>
      </p:pic>
      <p:pic>
        <p:nvPicPr>
          <p:cNvPr id="17" name="그림 9"/>
          <p:cNvPicPr>
            <a:picLocks noChangeAspect="1"/>
          </p:cNvPicPr>
          <p:nvPr/>
        </p:nvPicPr>
        <p:blipFill rotWithShape="1">
          <a:blip r:embed="rId7"/>
          <a:srcRect b="29220"/>
          <a:stretch>
            <a:fillRect/>
          </a:stretch>
        </p:blipFill>
        <p:spPr>
          <a:xfrm>
            <a:off x="7028884" y="2449310"/>
            <a:ext cx="1080135" cy="976886"/>
          </a:xfrm>
          <a:prstGeom prst="rect">
            <a:avLst/>
          </a:prstGeom>
        </p:spPr>
      </p:pic>
      <p:pic>
        <p:nvPicPr>
          <p:cNvPr id="18" name="그림 1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911073" y="2116152"/>
            <a:ext cx="1080135" cy="1080135"/>
          </a:xfrm>
          <a:prstGeom prst="rect">
            <a:avLst/>
          </a:prstGeom>
        </p:spPr>
      </p:pic>
      <p:pic>
        <p:nvPicPr>
          <p:cNvPr id="19" name="그림 1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456903" y="2888932"/>
            <a:ext cx="1080135" cy="1080135"/>
          </a:xfrm>
          <a:prstGeom prst="rect">
            <a:avLst/>
          </a:prstGeom>
        </p:spPr>
      </p:pic>
      <p:pic>
        <p:nvPicPr>
          <p:cNvPr id="20" name="그림 13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911073" y="3196287"/>
            <a:ext cx="1080135" cy="1080135"/>
          </a:xfrm>
          <a:prstGeom prst="rect">
            <a:avLst/>
          </a:prstGeom>
        </p:spPr>
      </p:pic>
      <p:pic>
        <p:nvPicPr>
          <p:cNvPr id="21" name="그림 14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947077" y="4376518"/>
            <a:ext cx="1008126" cy="1008126"/>
          </a:xfrm>
          <a:prstGeom prst="rect">
            <a:avLst/>
          </a:prstGeom>
        </p:spPr>
      </p:pic>
      <p:pic>
        <p:nvPicPr>
          <p:cNvPr id="22" name="그림 15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5015865" y="3493091"/>
            <a:ext cx="1080135" cy="1080135"/>
          </a:xfrm>
          <a:prstGeom prst="rect">
            <a:avLst/>
          </a:prstGeom>
        </p:spPr>
      </p:pic>
      <p:sp>
        <p:nvSpPr>
          <p:cNvPr id="23" name=""/>
          <p:cNvSpPr txBox="1"/>
          <p:nvPr/>
        </p:nvSpPr>
        <p:spPr>
          <a:xfrm>
            <a:off x="1782321" y="1460606"/>
            <a:ext cx="1337638" cy="3634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개발 도구</a:t>
            </a:r>
            <a:endParaRPr lang="ko-KR" altLang="en-US"/>
          </a:p>
        </p:txBody>
      </p:sp>
      <p:sp>
        <p:nvSpPr>
          <p:cNvPr id="24" name=""/>
          <p:cNvSpPr txBox="1"/>
          <p:nvPr/>
        </p:nvSpPr>
        <p:spPr>
          <a:xfrm>
            <a:off x="4312073" y="1453520"/>
            <a:ext cx="1337638" cy="366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사용 언어</a:t>
            </a:r>
            <a:endParaRPr lang="ko-KR" altLang="en-US"/>
          </a:p>
        </p:txBody>
      </p:sp>
      <p:sp>
        <p:nvSpPr>
          <p:cNvPr id="25" name=""/>
          <p:cNvSpPr txBox="1"/>
          <p:nvPr/>
        </p:nvSpPr>
        <p:spPr>
          <a:xfrm>
            <a:off x="8773484" y="1140990"/>
            <a:ext cx="1337638" cy="366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"/>
          <p:cNvSpPr txBox="1"/>
          <p:nvPr/>
        </p:nvSpPr>
        <p:spPr>
          <a:xfrm>
            <a:off x="6772193" y="1453520"/>
            <a:ext cx="1593517" cy="366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프레임 워크</a:t>
            </a:r>
            <a:endParaRPr lang="ko-KR" altLang="en-US"/>
          </a:p>
        </p:txBody>
      </p:sp>
      <p:sp>
        <p:nvSpPr>
          <p:cNvPr id="27" name=""/>
          <p:cNvSpPr txBox="1"/>
          <p:nvPr/>
        </p:nvSpPr>
        <p:spPr>
          <a:xfrm>
            <a:off x="9200213" y="1453455"/>
            <a:ext cx="1593517" cy="366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DB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801686"/>
            <a:ext cx="3689945" cy="0"/>
          </a:xfrm>
          <a:prstGeom prst="line">
            <a:avLst/>
          </a:prstGeom>
          <a:ln w="38100" cap="rnd">
            <a:solidFill>
              <a:srgbClr val="c0cd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656456" cy="801686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ko-KR" altLang="en-US" sz="3200"/>
              <a:t>설계</a:t>
            </a:r>
            <a:endParaRPr lang="ko-KR" altLang="en-US" sz="3200"/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40454" y="1781547"/>
            <a:ext cx="5711091" cy="39152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801686"/>
            <a:ext cx="3689945" cy="0"/>
          </a:xfrm>
          <a:prstGeom prst="line">
            <a:avLst/>
          </a:prstGeom>
          <a:ln w="38100" cap="rnd">
            <a:solidFill>
              <a:srgbClr val="c0cd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656456" cy="801686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ko-KR" altLang="en-US" sz="3200"/>
              <a:t>설계</a:t>
            </a:r>
            <a:endParaRPr lang="ko-KR" altLang="en-US" sz="3200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95662" y="1304014"/>
            <a:ext cx="5400675" cy="4834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993800" cy="801686"/>
          </a:xfrm>
        </p:spPr>
        <p:txBody>
          <a:bodyPr/>
          <a:lstStyle/>
          <a:p>
            <a:pPr>
              <a:defRPr/>
            </a:pPr>
            <a:r>
              <a:rPr lang="en-US" altLang="ko-KR" sz="3200">
                <a:latin typeface="맑은 고딕"/>
              </a:rPr>
              <a:t>UI/</a:t>
            </a:r>
            <a:r>
              <a:rPr lang="ko-KR" altLang="en-US" sz="3200">
                <a:latin typeface="맑은 고딕"/>
              </a:rPr>
              <a:t>기능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801686"/>
            <a:ext cx="3689945" cy="0"/>
          </a:xfrm>
          <a:prstGeom prst="line">
            <a:avLst/>
          </a:prstGeom>
          <a:ln w="38100" cap="rnd">
            <a:solidFill>
              <a:srgbClr val="9BE5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66"/>
          <a:stretch/>
        </p:blipFill>
        <p:spPr>
          <a:xfrm>
            <a:off x="2505864" y="2119848"/>
            <a:ext cx="4778036" cy="3346387"/>
          </a:xfrm>
          <a:prstGeom prst="rect">
            <a:avLst/>
          </a:prstGeom>
        </p:spPr>
      </p:pic>
      <p:cxnSp>
        <p:nvCxnSpPr>
          <p:cNvPr id="71" name="직선 연결선 70"/>
          <p:cNvCxnSpPr>
            <a:endCxn id="74" idx="1"/>
          </p:cNvCxnSpPr>
          <p:nvPr/>
        </p:nvCxnSpPr>
        <p:spPr>
          <a:xfrm>
            <a:off x="7283900" y="2355080"/>
            <a:ext cx="1142839" cy="134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/>
          <p:cNvGrpSpPr/>
          <p:nvPr/>
        </p:nvGrpSpPr>
        <p:grpSpPr>
          <a:xfrm>
            <a:off x="8426739" y="2217920"/>
            <a:ext cx="1119597" cy="323514"/>
            <a:chOff x="7776972" y="2180951"/>
            <a:chExt cx="2266188" cy="461665"/>
          </a:xfrm>
        </p:grpSpPr>
        <p:cxnSp>
          <p:nvCxnSpPr>
            <p:cNvPr id="73" name="직선 연결선 72"/>
            <p:cNvCxnSpPr/>
            <p:nvPr/>
          </p:nvCxnSpPr>
          <p:spPr>
            <a:xfrm>
              <a:off x="7857744" y="2642616"/>
              <a:ext cx="2057400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776972" y="2180951"/>
              <a:ext cx="2266188" cy="39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mtClean="0"/>
                <a:t>네비게이션바</a:t>
              </a:r>
              <a:endParaRPr lang="ko-KR" altLang="en-US" sz="1200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8063981" y="3546919"/>
            <a:ext cx="545573" cy="323514"/>
            <a:chOff x="7776972" y="2180951"/>
            <a:chExt cx="2266188" cy="461665"/>
          </a:xfrm>
        </p:grpSpPr>
        <p:cxnSp>
          <p:nvCxnSpPr>
            <p:cNvPr id="76" name="직선 연결선 75"/>
            <p:cNvCxnSpPr/>
            <p:nvPr/>
          </p:nvCxnSpPr>
          <p:spPr>
            <a:xfrm>
              <a:off x="7857744" y="2642616"/>
              <a:ext cx="2100189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776972" y="2180951"/>
              <a:ext cx="2266188" cy="39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배너</a:t>
              </a:r>
              <a:endParaRPr lang="ko-KR" altLang="en-US" sz="1200" dirty="0"/>
            </a:p>
          </p:txBody>
        </p:sp>
      </p:grpSp>
      <p:cxnSp>
        <p:nvCxnSpPr>
          <p:cNvPr id="78" name="직선 연결선 77"/>
          <p:cNvCxnSpPr>
            <a:stCxn id="77" idx="1"/>
          </p:cNvCxnSpPr>
          <p:nvPr/>
        </p:nvCxnSpPr>
        <p:spPr>
          <a:xfrm flipH="1">
            <a:off x="7283901" y="3685419"/>
            <a:ext cx="78008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300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573" y="1161287"/>
            <a:ext cx="3927600" cy="522953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993800" cy="801686"/>
          </a:xfrm>
        </p:spPr>
        <p:txBody>
          <a:bodyPr/>
          <a:lstStyle/>
          <a:p>
            <a:pPr>
              <a:defRPr/>
            </a:pPr>
            <a:r>
              <a:rPr lang="en-US" altLang="ko-KR" sz="3200">
                <a:latin typeface="맑은 고딕"/>
              </a:rPr>
              <a:t>UI/</a:t>
            </a:r>
            <a:r>
              <a:rPr lang="ko-KR" altLang="en-US" sz="3200">
                <a:latin typeface="맑은 고딕"/>
              </a:rPr>
              <a:t>기능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801686"/>
            <a:ext cx="3689945" cy="0"/>
          </a:xfrm>
          <a:prstGeom prst="line">
            <a:avLst/>
          </a:prstGeom>
          <a:ln w="38100" cap="rnd">
            <a:solidFill>
              <a:srgbClr val="9BE5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endCxn id="83" idx="1"/>
          </p:cNvCxnSpPr>
          <p:nvPr/>
        </p:nvCxnSpPr>
        <p:spPr>
          <a:xfrm>
            <a:off x="6310869" y="1951582"/>
            <a:ext cx="1142839" cy="134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>
            <a:off x="7453708" y="1814422"/>
            <a:ext cx="981618" cy="323514"/>
            <a:chOff x="7776972" y="2180951"/>
            <a:chExt cx="2266188" cy="461665"/>
          </a:xfrm>
        </p:grpSpPr>
        <p:cxnSp>
          <p:nvCxnSpPr>
            <p:cNvPr id="82" name="직선 연결선 81"/>
            <p:cNvCxnSpPr/>
            <p:nvPr/>
          </p:nvCxnSpPr>
          <p:spPr>
            <a:xfrm>
              <a:off x="7857744" y="2642616"/>
              <a:ext cx="2057400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776972" y="2180951"/>
              <a:ext cx="2266188" cy="39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1</a:t>
              </a:r>
              <a:r>
                <a:rPr lang="en-US" altLang="ko-KR" sz="1200" smtClean="0"/>
                <a:t>. </a:t>
              </a:r>
              <a:r>
                <a:rPr lang="ko-KR" altLang="en-US" sz="1200" dirty="0" smtClean="0"/>
                <a:t>제목 입력</a:t>
              </a:r>
              <a:endParaRPr lang="ko-KR" altLang="en-US" sz="1200" dirty="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7455427" y="3221824"/>
            <a:ext cx="2077604" cy="323514"/>
            <a:chOff x="7776972" y="2180951"/>
            <a:chExt cx="2266188" cy="461665"/>
          </a:xfrm>
        </p:grpSpPr>
        <p:cxnSp>
          <p:nvCxnSpPr>
            <p:cNvPr id="91" name="직선 연결선 90"/>
            <p:cNvCxnSpPr/>
            <p:nvPr/>
          </p:nvCxnSpPr>
          <p:spPr>
            <a:xfrm>
              <a:off x="7857744" y="2642616"/>
              <a:ext cx="2100189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776972" y="2180951"/>
              <a:ext cx="2266188" cy="39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2. </a:t>
              </a:r>
              <a:r>
                <a:rPr lang="ko-KR" altLang="en-US" sz="1200" dirty="0" smtClean="0"/>
                <a:t>각 항목 선택 및 내용 입력</a:t>
              </a:r>
              <a:endParaRPr lang="ko-KR" altLang="en-US" sz="1200" dirty="0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7455427" y="4629226"/>
            <a:ext cx="697047" cy="323514"/>
            <a:chOff x="7776972" y="2180951"/>
            <a:chExt cx="2266188" cy="461665"/>
          </a:xfrm>
        </p:grpSpPr>
        <p:cxnSp>
          <p:nvCxnSpPr>
            <p:cNvPr id="95" name="직선 연결선 94"/>
            <p:cNvCxnSpPr/>
            <p:nvPr/>
          </p:nvCxnSpPr>
          <p:spPr>
            <a:xfrm>
              <a:off x="7857743" y="2642616"/>
              <a:ext cx="1841597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7776972" y="2180951"/>
              <a:ext cx="2266188" cy="39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3. </a:t>
              </a:r>
              <a:r>
                <a:rPr lang="ko-KR" altLang="en-US" sz="1200" dirty="0" smtClean="0"/>
                <a:t>저장</a:t>
              </a:r>
              <a:endParaRPr lang="ko-KR" altLang="en-US" sz="1200" dirty="0"/>
            </a:p>
          </p:txBody>
        </p:sp>
      </p:grpSp>
      <p:cxnSp>
        <p:nvCxnSpPr>
          <p:cNvPr id="99" name="꺾인 연결선 98"/>
          <p:cNvCxnSpPr>
            <a:endCxn id="96" idx="1"/>
          </p:cNvCxnSpPr>
          <p:nvPr/>
        </p:nvCxnSpPr>
        <p:spPr>
          <a:xfrm flipV="1">
            <a:off x="5010912" y="4767726"/>
            <a:ext cx="2444515" cy="1155471"/>
          </a:xfrm>
          <a:prstGeom prst="bentConnector3">
            <a:avLst>
              <a:gd name="adj1" fmla="val 63466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/>
          <p:cNvGrpSpPr/>
          <p:nvPr/>
        </p:nvGrpSpPr>
        <p:grpSpPr>
          <a:xfrm>
            <a:off x="6275845" y="2738535"/>
            <a:ext cx="1179582" cy="1268903"/>
            <a:chOff x="6275845" y="2738535"/>
            <a:chExt cx="1179582" cy="1268903"/>
          </a:xfrm>
        </p:grpSpPr>
        <p:cxnSp>
          <p:nvCxnSpPr>
            <p:cNvPr id="147" name="꺾인 연결선 146"/>
            <p:cNvCxnSpPr/>
            <p:nvPr/>
          </p:nvCxnSpPr>
          <p:spPr>
            <a:xfrm>
              <a:off x="6275845" y="2738535"/>
              <a:ext cx="12700" cy="1268903"/>
            </a:xfrm>
            <a:prstGeom prst="bentConnector3">
              <a:avLst>
                <a:gd name="adj1" fmla="val 4665299"/>
              </a:avLst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>
              <a:stCxn id="92" idx="1"/>
            </p:cNvCxnSpPr>
            <p:nvPr/>
          </p:nvCxnSpPr>
          <p:spPr>
            <a:xfrm flipH="1">
              <a:off x="6867331" y="3360324"/>
              <a:ext cx="588096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2105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993800" cy="801686"/>
          </a:xfrm>
        </p:spPr>
        <p:txBody>
          <a:bodyPr/>
          <a:lstStyle/>
          <a:p>
            <a:pPr>
              <a:defRPr/>
            </a:pPr>
            <a:r>
              <a:rPr lang="en-US" altLang="ko-KR" sz="3200" dirty="0">
                <a:latin typeface="맑은 고딕"/>
              </a:rPr>
              <a:t>UI/</a:t>
            </a:r>
            <a:r>
              <a:rPr lang="ko-KR" altLang="en-US" sz="3200" dirty="0">
                <a:latin typeface="맑은 고딕"/>
              </a:rPr>
              <a:t>기능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801686"/>
            <a:ext cx="3689945" cy="0"/>
          </a:xfrm>
          <a:prstGeom prst="line">
            <a:avLst/>
          </a:prstGeom>
          <a:ln w="38100" cap="rnd">
            <a:solidFill>
              <a:srgbClr val="9BE5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547" y="1161288"/>
            <a:ext cx="4382092" cy="5228826"/>
          </a:xfrm>
        </p:spPr>
      </p:pic>
      <p:sp>
        <p:nvSpPr>
          <p:cNvPr id="8" name="직사각형 7"/>
          <p:cNvSpPr/>
          <p:nvPr/>
        </p:nvSpPr>
        <p:spPr>
          <a:xfrm>
            <a:off x="3315237" y="1426464"/>
            <a:ext cx="1124712" cy="310896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5" name="그룹 114"/>
          <p:cNvGrpSpPr/>
          <p:nvPr/>
        </p:nvGrpSpPr>
        <p:grpSpPr>
          <a:xfrm>
            <a:off x="7050797" y="1351079"/>
            <a:ext cx="2266188" cy="461665"/>
            <a:chOff x="7050797" y="1351079"/>
            <a:chExt cx="2266188" cy="461665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7131569" y="1812744"/>
              <a:ext cx="2057400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050797" y="1351079"/>
              <a:ext cx="2266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제목을 입력하고 검색하면</a:t>
              </a:r>
              <a:r>
                <a:rPr lang="en-US" altLang="ko-KR" sz="1200" dirty="0" smtClean="0"/>
                <a:t>, </a:t>
              </a:r>
            </a:p>
            <a:p>
              <a:r>
                <a:rPr lang="ko-KR" altLang="en-US" sz="1200" dirty="0" smtClean="0"/>
                <a:t>해당 제목이 포함된 내용 출력</a:t>
              </a:r>
              <a:endParaRPr lang="ko-KR" altLang="en-US" sz="1200" dirty="0"/>
            </a:p>
          </p:txBody>
        </p:sp>
      </p:grpSp>
      <p:cxnSp>
        <p:nvCxnSpPr>
          <p:cNvPr id="55" name="직선 연결선 54"/>
          <p:cNvCxnSpPr>
            <a:stCxn id="8" idx="3"/>
            <a:endCxn id="28" idx="1"/>
          </p:cNvCxnSpPr>
          <p:nvPr/>
        </p:nvCxnSpPr>
        <p:spPr>
          <a:xfrm>
            <a:off x="4439949" y="1581912"/>
            <a:ext cx="2610848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4911923" y="2552638"/>
            <a:ext cx="1124712" cy="915216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>
            <a:off x="6894360" y="2876394"/>
            <a:ext cx="4160736" cy="323514"/>
            <a:chOff x="6894360" y="2866777"/>
            <a:chExt cx="4331970" cy="323514"/>
          </a:xfrm>
        </p:grpSpPr>
        <p:cxnSp>
          <p:nvCxnSpPr>
            <p:cNvPr id="60" name="직선 연결선 59"/>
            <p:cNvCxnSpPr/>
            <p:nvPr/>
          </p:nvCxnSpPr>
          <p:spPr>
            <a:xfrm>
              <a:off x="7048761" y="3190291"/>
              <a:ext cx="4006335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894360" y="2866777"/>
              <a:ext cx="4331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제목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작성자</a:t>
              </a:r>
              <a:r>
                <a:rPr lang="en-US" altLang="ko-KR" sz="1200" dirty="0" smtClean="0"/>
                <a:t>(Id), </a:t>
              </a:r>
              <a:r>
                <a:rPr lang="ko-KR" altLang="en-US" sz="1200" dirty="0" smtClean="0"/>
                <a:t>사용 언어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분야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정원</a:t>
              </a:r>
              <a:r>
                <a:rPr lang="en-US" altLang="ko-KR" sz="1200" dirty="0" smtClean="0"/>
                <a:t>,  </a:t>
              </a:r>
              <a:r>
                <a:rPr lang="ko-KR" altLang="en-US" sz="1200" dirty="0" smtClean="0"/>
                <a:t>작성일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마감일 출력</a:t>
              </a:r>
              <a:endParaRPr lang="ko-KR" altLang="en-US" sz="1200" dirty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3343931" y="5998464"/>
            <a:ext cx="1124712" cy="1828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꺾인 연결선 68"/>
          <p:cNvCxnSpPr>
            <a:stCxn id="68" idx="3"/>
            <a:endCxn id="86" idx="1"/>
          </p:cNvCxnSpPr>
          <p:nvPr/>
        </p:nvCxnSpPr>
        <p:spPr>
          <a:xfrm flipV="1">
            <a:off x="4468643" y="4480341"/>
            <a:ext cx="3117486" cy="1609563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/>
          <p:cNvGrpSpPr/>
          <p:nvPr/>
        </p:nvGrpSpPr>
        <p:grpSpPr>
          <a:xfrm>
            <a:off x="7586129" y="4341841"/>
            <a:ext cx="690124" cy="323514"/>
            <a:chOff x="7586128" y="4341841"/>
            <a:chExt cx="1562481" cy="323514"/>
          </a:xfrm>
        </p:grpSpPr>
        <p:cxnSp>
          <p:nvCxnSpPr>
            <p:cNvPr id="85" name="직선 연결선 84"/>
            <p:cNvCxnSpPr/>
            <p:nvPr/>
          </p:nvCxnSpPr>
          <p:spPr>
            <a:xfrm>
              <a:off x="7641818" y="4665355"/>
              <a:ext cx="1418527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7586128" y="4341841"/>
              <a:ext cx="15624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mtClean="0"/>
                <a:t>페이지</a:t>
              </a:r>
              <a:endParaRPr lang="ko-KR" altLang="en-US" sz="1200" dirty="0"/>
            </a:p>
          </p:txBody>
        </p:sp>
      </p:grpSp>
      <p:cxnSp>
        <p:nvCxnSpPr>
          <p:cNvPr id="119" name="직선 연결선 118"/>
          <p:cNvCxnSpPr>
            <a:stCxn id="57" idx="3"/>
            <a:endCxn id="61" idx="1"/>
          </p:cNvCxnSpPr>
          <p:nvPr/>
        </p:nvCxnSpPr>
        <p:spPr>
          <a:xfrm>
            <a:off x="6036635" y="3010246"/>
            <a:ext cx="857725" cy="4648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962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110</ep:Words>
  <ep:PresentationFormat>와이드스크린</ep:PresentationFormat>
  <ep:Paragraphs>26</ep:Paragraphs>
  <ep:Slides>12</ep:Slides>
  <ep:Notes>11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한컴오피스</vt:lpstr>
      <vt:lpstr>토이프로젝트 멤버 모집 사이트</vt:lpstr>
      <vt:lpstr>슬라이드 2</vt:lpstr>
      <vt:lpstr>개요</vt:lpstr>
      <vt:lpstr>설계</vt:lpstr>
      <vt:lpstr>설계</vt:lpstr>
      <vt:lpstr>설계</vt:lpstr>
      <vt:lpstr>UI/기능</vt:lpstr>
      <vt:lpstr>UI/기능</vt:lpstr>
      <vt:lpstr>UI/기능</vt:lpstr>
      <vt:lpstr>UI/기능</vt:lpstr>
      <vt:lpstr>UI/기능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2023-04-21T14:29:07.000</dcterms:created>
  <dc:creator>chan</dc:creator>
  <cp:lastModifiedBy>chan</cp:lastModifiedBy>
  <dcterms:modified xsi:type="dcterms:W3CDTF">2023-04-23T04:16:36.208</dcterms:modified>
  <cp:revision>73</cp:revision>
  <dc:title>토이프로젝트 멤버 모집 사이트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