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0B3FE-8D3B-420E-B45B-CA26A2898237}" v="62" dt="2022-04-06T19:52:51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2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2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3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6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1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2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ea typeface="Calibri Light"/>
                <a:cs typeface="Calibri Light"/>
              </a:rPr>
              <a:t>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Calibri"/>
                <a:cs typeface="Calibri"/>
              </a:rPr>
              <a:t>.</a:t>
            </a:r>
            <a:endParaRPr lang="sk-SK" dirty="0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F3AA6C52-9574-176A-7B53-FD4DBDBC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7" y="2387914"/>
            <a:ext cx="10738512" cy="27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39771-099A-DD14-132E-3F623BFC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0797" y="387871"/>
            <a:ext cx="10515600" cy="1325563"/>
          </a:xfrm>
        </p:spPr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6EB89000-E152-5AB3-9895-D0D2AA8A2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8339"/>
            <a:ext cx="10515600" cy="3625910"/>
          </a:xfrm>
        </p:spPr>
      </p:pic>
    </p:spTree>
    <p:extLst>
      <p:ext uri="{BB962C8B-B14F-4D97-AF65-F5344CB8AC3E}">
        <p14:creationId xmlns:p14="http://schemas.microsoft.com/office/powerpoint/2010/main" val="4832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3C3726-6F77-A9FB-4691-3BB2DE76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2140" y="285513"/>
            <a:ext cx="10515600" cy="1325563"/>
          </a:xfrm>
        </p:spPr>
        <p:txBody>
          <a:bodyPr/>
          <a:lstStyle/>
          <a:p>
            <a:endParaRPr lang="sk-SK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6981B597-E15C-B833-B977-51E4E72F4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732"/>
            <a:ext cx="10515600" cy="3843124"/>
          </a:xfrm>
        </p:spPr>
      </p:pic>
    </p:spTree>
    <p:extLst>
      <p:ext uri="{BB962C8B-B14F-4D97-AF65-F5344CB8AC3E}">
        <p14:creationId xmlns:p14="http://schemas.microsoft.com/office/powerpoint/2010/main" val="15795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44DD9A-EE4E-4FB1-F3CA-0D05F28C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6737" y="1536558"/>
            <a:ext cx="10515600" cy="1325563"/>
          </a:xfrm>
        </p:spPr>
        <p:txBody>
          <a:bodyPr/>
          <a:lstStyle/>
          <a:p>
            <a:endParaRPr lang="sk-SK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9ED0331F-0BE9-37A2-3E7E-25529BE6E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0904"/>
            <a:ext cx="10515600" cy="4060779"/>
          </a:xfrm>
        </p:spPr>
      </p:pic>
    </p:spTree>
    <p:extLst>
      <p:ext uri="{BB962C8B-B14F-4D97-AF65-F5344CB8AC3E}">
        <p14:creationId xmlns:p14="http://schemas.microsoft.com/office/powerpoint/2010/main" val="35967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8BDB25-B325-7AB1-1071-F7F3C145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021" y="990647"/>
            <a:ext cx="10515600" cy="1325563"/>
          </a:xfrm>
        </p:spPr>
        <p:txBody>
          <a:bodyPr/>
          <a:lstStyle/>
          <a:p>
            <a:endParaRPr lang="sk-SK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AF8584F1-3D0A-10DB-9E70-FC62F3241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167"/>
            <a:ext cx="10515600" cy="3754253"/>
          </a:xfrm>
        </p:spPr>
      </p:pic>
    </p:spTree>
    <p:extLst>
      <p:ext uri="{BB962C8B-B14F-4D97-AF65-F5344CB8AC3E}">
        <p14:creationId xmlns:p14="http://schemas.microsoft.com/office/powerpoint/2010/main" val="278246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422EF-9E04-17DD-0D2B-0B4C9D80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9633" y="1445573"/>
            <a:ext cx="10515600" cy="1325563"/>
          </a:xfrm>
        </p:spPr>
        <p:txBody>
          <a:bodyPr/>
          <a:lstStyle/>
          <a:p>
            <a:endParaRPr lang="sk-SK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5518E2FB-21E8-38C9-4638-43616104F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5598"/>
            <a:ext cx="10515600" cy="3871391"/>
          </a:xfrm>
        </p:spPr>
      </p:pic>
    </p:spTree>
    <p:extLst>
      <p:ext uri="{BB962C8B-B14F-4D97-AF65-F5344CB8AC3E}">
        <p14:creationId xmlns:p14="http://schemas.microsoft.com/office/powerpoint/2010/main" val="199429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E0CE85-289B-71F0-DE7F-CA30D497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353800" y="1690688"/>
            <a:ext cx="4292220" cy="2370705"/>
          </a:xfrm>
        </p:spPr>
        <p:txBody>
          <a:bodyPr/>
          <a:lstStyle/>
          <a:p>
            <a:r>
              <a:rPr lang="sk-SK" dirty="0">
                <a:ea typeface="Calibri Light"/>
                <a:cs typeface="Calibri Light"/>
              </a:rPr>
              <a:t>.</a:t>
            </a:r>
            <a:endParaRPr lang="sk-SK" dirty="0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18865F6D-08B5-16C8-FCBE-B315D3E6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725"/>
            <a:ext cx="10515600" cy="4111138"/>
          </a:xfrm>
        </p:spPr>
      </p:pic>
    </p:spTree>
    <p:extLst>
      <p:ext uri="{BB962C8B-B14F-4D97-AF65-F5344CB8AC3E}">
        <p14:creationId xmlns:p14="http://schemas.microsoft.com/office/powerpoint/2010/main" val="22132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DD22D-BCF0-9282-F66D-8E72AEA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453" y="1525183"/>
            <a:ext cx="461749" cy="188251"/>
          </a:xfrm>
        </p:spPr>
        <p:txBody>
          <a:bodyPr>
            <a:normAutofit fontScale="90000"/>
          </a:bodyPr>
          <a:lstStyle/>
          <a:p>
            <a:r>
              <a:rPr lang="sk-SK" dirty="0">
                <a:ea typeface="Calibri Light"/>
                <a:cs typeface="Calibri Light"/>
              </a:rPr>
              <a:t>.</a:t>
            </a:r>
            <a:endParaRPr lang="sk-SK" dirty="0"/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51B714DA-01D5-157D-C3DB-29BF1CE0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8661"/>
            <a:ext cx="10515600" cy="3685266"/>
          </a:xfrm>
        </p:spPr>
      </p:pic>
    </p:spTree>
    <p:extLst>
      <p:ext uri="{BB962C8B-B14F-4D97-AF65-F5344CB8AC3E}">
        <p14:creationId xmlns:p14="http://schemas.microsoft.com/office/powerpoint/2010/main" val="230835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A475E-BB40-8FA5-A0EF-2B5A9A35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3117424"/>
            <a:ext cx="10515600" cy="1325563"/>
          </a:xfrm>
        </p:spPr>
        <p:txBody>
          <a:bodyPr/>
          <a:lstStyle/>
          <a:p>
            <a:pPr algn="ctr"/>
            <a:r>
              <a:rPr lang="sk-SK" dirty="0">
                <a:ea typeface="Calibri Light"/>
                <a:cs typeface="Calibri Light"/>
              </a:rPr>
              <a:t>Ďakujem za pozornosť.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0B98A8-DB7E-2484-28C8-73F19E8764B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800" y="6090550"/>
            <a:ext cx="72788" cy="8641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sk-SK" dirty="0">
                <a:ea typeface="Calibri"/>
                <a:cs typeface="Calibri"/>
              </a:rPr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233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Office Theme</vt:lpstr>
      <vt:lpstr>.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.</vt:lpstr>
      <vt:lpstr>.</vt:lpstr>
      <vt:lpstr>Ďakujem za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31</cp:revision>
  <dcterms:created xsi:type="dcterms:W3CDTF">2022-04-06T19:49:06Z</dcterms:created>
  <dcterms:modified xsi:type="dcterms:W3CDTF">2022-04-06T19:53:02Z</dcterms:modified>
</cp:coreProperties>
</file>