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E806D-F3B6-411C-8E0B-04AB8C642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592BDC-A97D-4AD4-B393-59FD03017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3A6BC-66CA-4CDE-A9BE-8E2F16EE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C744-AD0D-4704-BBEC-4AD15222249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77D56-7381-4224-96C6-0DD501E1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7B354-54A5-47CB-817E-A3F499D9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5BD5-DD20-41C1-896B-DF194987B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6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9C139-4DA2-4E1F-A797-B5E9D9AE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D4BC1-F3D6-464D-9CBA-CC70859A0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5C4CE-D688-4402-BE38-74FA9495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C744-AD0D-4704-BBEC-4AD15222249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305A9-2345-4FD4-878A-5FFDAC9C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011BF-23E2-4980-9B06-3B52D53E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5BD5-DD20-41C1-896B-DF194987B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5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D8BA40-C375-44EC-8D6C-D55C7AF90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C545A-CFF5-4D73-BFCF-932B28D93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C45C3-CC7B-4B03-A1E3-B08630BD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C744-AD0D-4704-BBEC-4AD15222249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0A84A-E9BB-4A0E-A9DF-4250B477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D95F24-7CDF-427D-B0CA-2D4327C6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5BD5-DD20-41C1-896B-DF194987B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DEB57-42B5-4573-81B1-5136AD40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F9022-FA5B-49AE-A82C-C03559B0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CF6C0-D11F-4ECF-8758-DC2EE830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C744-AD0D-4704-BBEC-4AD15222249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F4F0C-5E4C-4E7C-A76D-BD4D7AC4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40205-99A2-4699-87CC-A36A257D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5BD5-DD20-41C1-896B-DF194987B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9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01C06-601F-43D7-A42A-3E6DE8B5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1BE2A-782E-4FB5-ABE6-3320B2769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69101-3334-4849-8714-74E99093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C744-AD0D-4704-BBEC-4AD15222249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838F2-C208-4121-97EF-7B7BA245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1E743-72EA-47C5-9632-F965096D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5BD5-DD20-41C1-896B-DF194987B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7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B343F-675A-4A7C-8050-C3D4A1A5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F6123-D6DE-45B9-A6B4-FF3BF4A16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78C854-2BDE-4589-AD29-7C01CBB58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0F293-87E4-455F-BAC1-9CFAAAFA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C744-AD0D-4704-BBEC-4AD15222249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A08E1-B653-4E6E-ADE3-5C4BFD89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8F281F-804D-4307-8A11-3FC579F6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5BD5-DD20-41C1-896B-DF194987B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8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00A50-2E63-432C-BF8C-9AE8103B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E6502-9DE4-4C32-9753-09444524D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E878A7-BA2D-4104-B959-2169E6CE3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301520-D852-47A0-8731-2E5A9FD7E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C6E6B6-A618-4D3D-A436-B1CD0D9A9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2A7623-1A92-4525-B01A-E4CBB53E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C744-AD0D-4704-BBEC-4AD15222249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4F47AA-02D7-4C1A-873D-C4B394E6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8CE919-52DD-407D-A5B9-9A7304AD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5BD5-DD20-41C1-896B-DF194987B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8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B1B26-F9B4-4349-9F12-C54E151E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4024EC-4555-4FCC-B45E-D9CFEFB1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C744-AD0D-4704-BBEC-4AD15222249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C3714-0B3B-4BA8-A3A4-3541537A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7BC201-62E0-4648-9605-7478EC53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5BD5-DD20-41C1-896B-DF194987B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5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096001-14B8-4708-8811-51A8D397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C744-AD0D-4704-BBEC-4AD15222249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21B95D-6516-4BCF-A321-9E996798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C9F251-31DE-4423-AE83-36EAC408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5BD5-DD20-41C1-896B-DF194987B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65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BAFF-053D-4A25-A4E0-79BD5C47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30EBA-7955-4CEE-B815-CC4504C0E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D300CD-6DD6-40AC-9F3C-58F8DEAE7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65BB4A-2A5E-495C-82A7-F02FECAD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C744-AD0D-4704-BBEC-4AD15222249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BA197E-BD63-41FE-B596-5416C682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A67C25-4A57-41EA-B0EF-27EB3B4C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5BD5-DD20-41C1-896B-DF194987B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7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B7770-1C5D-4E9A-B579-05B5842D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44E43D-A01C-4227-B7C8-EB749B17C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81F1E-DE6F-4704-A24B-60B918211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6E4394-AC15-4EE9-94F3-A4A8450A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C744-AD0D-4704-BBEC-4AD15222249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5C552-E429-4AC5-964D-3E341DD0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9DA62A-8345-45B8-9419-00BE06E9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5BD5-DD20-41C1-896B-DF194987B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8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5A5C7C-6382-42AD-B290-DE56F448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9879F-874C-4EA1-90D4-2CB09F140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FB4E8-F789-4ADB-B1F9-FADFC4725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C744-AD0D-4704-BBEC-4AD15222249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05F66-2990-45B8-AE22-1817D83BE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E090A-FABD-44FF-8FF2-13498DAB5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95BD5-DD20-41C1-896B-DF194987B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4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4A3D-3281-4731-BF21-4F8EF4135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Csic</a:t>
            </a:r>
            <a:r>
              <a:rPr lang="en-US" altLang="ko-KR" dirty="0"/>
              <a:t> 2010 </a:t>
            </a:r>
            <a:r>
              <a:rPr lang="ko-KR" altLang="en-US" dirty="0"/>
              <a:t>데이터 셋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DE4B38-F154-4FEC-93E5-7743219AE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44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80407-272B-44AC-9812-5AD5C079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설명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71B57F7-8B56-4C33-B5F5-1AD271E9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스페인 온라인 쇼핑몰의 </a:t>
            </a:r>
            <a:r>
              <a:rPr lang="en-US" altLang="ko-KR" dirty="0"/>
              <a:t>HTTP request </a:t>
            </a:r>
            <a:r>
              <a:rPr lang="ko-KR" altLang="en-US" dirty="0"/>
              <a:t>로그</a:t>
            </a:r>
            <a:endParaRPr lang="en-US" altLang="ko-KR" dirty="0"/>
          </a:p>
          <a:p>
            <a:r>
              <a:rPr lang="ko-KR" altLang="en-US" dirty="0"/>
              <a:t>정상적인 로그들과 비정상 로그가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비정상 데이터의 공격 종류</a:t>
            </a:r>
            <a:r>
              <a:rPr lang="en-US" altLang="ko-KR" dirty="0"/>
              <a:t>:</a:t>
            </a:r>
          </a:p>
          <a:p>
            <a:pPr marL="914400" lvl="1" indent="-457200">
              <a:buAutoNum type="arabicPeriod"/>
            </a:pPr>
            <a:r>
              <a:rPr lang="en-US" altLang="ko-KR" b="1" dirty="0"/>
              <a:t>Static attacks</a:t>
            </a:r>
            <a:r>
              <a:rPr lang="en-US" altLang="ko-KR" dirty="0"/>
              <a:t> : </a:t>
            </a:r>
            <a:r>
              <a:rPr lang="ko-KR" altLang="en-US" dirty="0"/>
              <a:t>정상적이지 않은 경로로 들어오는 공격들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ko-KR" altLang="en-US" dirty="0"/>
              <a:t>존재 하지 않는 리소스에 접근 시도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b="1" dirty="0"/>
              <a:t>Dynamic attacks</a:t>
            </a:r>
            <a:r>
              <a:rPr lang="en-US" altLang="ko-KR" dirty="0"/>
              <a:t> : request argument</a:t>
            </a:r>
            <a:r>
              <a:rPr lang="ko-KR" altLang="en-US" dirty="0"/>
              <a:t>에 대한 공격 </a:t>
            </a:r>
            <a:r>
              <a:rPr lang="en-US" altLang="ko-KR" dirty="0"/>
              <a:t>ex) </a:t>
            </a:r>
            <a:r>
              <a:rPr lang="en-US" altLang="ko-KR" dirty="0" err="1"/>
              <a:t>sql</a:t>
            </a:r>
            <a:r>
              <a:rPr lang="en-US" altLang="ko-KR" dirty="0"/>
              <a:t> injection</a:t>
            </a:r>
          </a:p>
          <a:p>
            <a:pPr marL="914400" lvl="1" indent="-457200">
              <a:buAutoNum type="arabicPeriod"/>
            </a:pPr>
            <a:r>
              <a:rPr lang="en-US" altLang="ko-KR" b="1" dirty="0"/>
              <a:t>Unintentional illegal requests: </a:t>
            </a:r>
            <a:r>
              <a:rPr lang="ko-KR" altLang="en-US" dirty="0"/>
              <a:t>공격 의도를 갖지 않지만 비정상적인 로그를 남김</a:t>
            </a:r>
            <a:r>
              <a:rPr lang="en-US" altLang="ko-KR" dirty="0"/>
              <a:t> ex) </a:t>
            </a:r>
            <a:r>
              <a:rPr lang="ko-KR" altLang="en-US" dirty="0"/>
              <a:t>전화번호 기입란에 문자를 기입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21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9DB2C29-1170-4612-99C3-17FF005F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설명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388C23B-08A1-4341-AE01-0ED64B4AD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09858"/>
              </p:ext>
            </p:extLst>
          </p:nvPr>
        </p:nvGraphicFramePr>
        <p:xfrm>
          <a:off x="748209" y="3248747"/>
          <a:ext cx="5074196" cy="1369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098">
                  <a:extLst>
                    <a:ext uri="{9D8B030D-6E8A-4147-A177-3AD203B41FA5}">
                      <a16:colId xmlns:a16="http://schemas.microsoft.com/office/drawing/2014/main" val="149979438"/>
                    </a:ext>
                  </a:extLst>
                </a:gridCol>
                <a:gridCol w="2537098">
                  <a:extLst>
                    <a:ext uri="{9D8B030D-6E8A-4147-A177-3AD203B41FA5}">
                      <a16:colId xmlns:a16="http://schemas.microsoft.com/office/drawing/2014/main" val="3247343546"/>
                    </a:ext>
                  </a:extLst>
                </a:gridCol>
              </a:tblGrid>
              <a:tr h="238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328044"/>
                  </a:ext>
                </a:extLst>
              </a:tr>
              <a:tr h="501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5,013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7,200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29717"/>
                  </a:ext>
                </a:extLst>
              </a:tr>
              <a:tr h="501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20,052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28,800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34337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A1B3919-6621-41F8-A614-7563F74D6336}"/>
              </a:ext>
            </a:extLst>
          </p:cNvPr>
          <p:cNvSpPr txBox="1"/>
          <p:nvPr/>
        </p:nvSpPr>
        <p:spPr>
          <a:xfrm>
            <a:off x="23946" y="3643406"/>
            <a:ext cx="9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81F8BC-904D-428D-B1DA-DBA1657609BF}"/>
              </a:ext>
            </a:extLst>
          </p:cNvPr>
          <p:cNvSpPr txBox="1"/>
          <p:nvPr/>
        </p:nvSpPr>
        <p:spPr>
          <a:xfrm>
            <a:off x="23946" y="4132872"/>
            <a:ext cx="81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B7291A-41C5-42E5-886D-AEA4538FA1C9}"/>
              </a:ext>
            </a:extLst>
          </p:cNvPr>
          <p:cNvSpPr txBox="1"/>
          <p:nvPr/>
        </p:nvSpPr>
        <p:spPr>
          <a:xfrm>
            <a:off x="748209" y="2325417"/>
            <a:ext cx="495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데이터는 </a:t>
            </a:r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 </a:t>
            </a:r>
            <a:r>
              <a:rPr lang="ko-KR" altLang="en-US" dirty="0"/>
              <a:t>데이터로 나누어져 있음</a:t>
            </a:r>
            <a:endParaRPr lang="en-US" altLang="ko-KR" dirty="0"/>
          </a:p>
          <a:p>
            <a:r>
              <a:rPr lang="en-US" altLang="ko-KR" dirty="0"/>
              <a:t>train : test </a:t>
            </a:r>
            <a:r>
              <a:rPr lang="ko-KR" altLang="en-US" dirty="0"/>
              <a:t>비율은 </a:t>
            </a:r>
            <a:r>
              <a:rPr lang="en-US" altLang="ko-KR" dirty="0"/>
              <a:t>8:2</a:t>
            </a:r>
          </a:p>
          <a:p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3F2D840-783F-40BE-898E-D9303B0AC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77" b="6678"/>
          <a:stretch/>
        </p:blipFill>
        <p:spPr>
          <a:xfrm>
            <a:off x="6565293" y="2139666"/>
            <a:ext cx="5679688" cy="330697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1507D1FC-EE9F-49AB-B19E-04A9B015A6D6}"/>
              </a:ext>
            </a:extLst>
          </p:cNvPr>
          <p:cNvGrpSpPr/>
          <p:nvPr/>
        </p:nvGrpSpPr>
        <p:grpSpPr>
          <a:xfrm>
            <a:off x="6211267" y="2231105"/>
            <a:ext cx="245411" cy="3117668"/>
            <a:chOff x="6211267" y="2231105"/>
            <a:chExt cx="245411" cy="311766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E80F9BC-1419-4423-9982-5BC7D4F3C57E}"/>
                </a:ext>
              </a:extLst>
            </p:cNvPr>
            <p:cNvCxnSpPr/>
            <p:nvPr/>
          </p:nvCxnSpPr>
          <p:spPr>
            <a:xfrm>
              <a:off x="6211267" y="2231105"/>
              <a:ext cx="23875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94C5ED6-2667-4CCE-AFF5-0B940B33E283}"/>
                </a:ext>
              </a:extLst>
            </p:cNvPr>
            <p:cNvCxnSpPr/>
            <p:nvPr/>
          </p:nvCxnSpPr>
          <p:spPr>
            <a:xfrm>
              <a:off x="6217920" y="5348773"/>
              <a:ext cx="23875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BC15D452-8B3F-4F95-A879-630C7609C883}"/>
                </a:ext>
              </a:extLst>
            </p:cNvPr>
            <p:cNvCxnSpPr/>
            <p:nvPr/>
          </p:nvCxnSpPr>
          <p:spPr>
            <a:xfrm>
              <a:off x="6217920" y="2231105"/>
              <a:ext cx="0" cy="311766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B463640-9848-4D50-828A-FE305BF7A356}"/>
              </a:ext>
            </a:extLst>
          </p:cNvPr>
          <p:cNvSpPr txBox="1"/>
          <p:nvPr/>
        </p:nvSpPr>
        <p:spPr>
          <a:xfrm>
            <a:off x="5699032" y="1840005"/>
            <a:ext cx="963025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0AE201-142D-4756-A700-BA40B02A3CDB}"/>
              </a:ext>
            </a:extLst>
          </p:cNvPr>
          <p:cNvSpPr txBox="1"/>
          <p:nvPr/>
        </p:nvSpPr>
        <p:spPr>
          <a:xfrm>
            <a:off x="675740" y="4959759"/>
            <a:ext cx="5219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norm_train</a:t>
            </a:r>
            <a:r>
              <a:rPr lang="en-US" altLang="ko-KR" dirty="0"/>
              <a:t>: </a:t>
            </a:r>
            <a:r>
              <a:rPr lang="ko-KR" altLang="en-US" dirty="0"/>
              <a:t>정상 학습 데이터</a:t>
            </a:r>
            <a:endParaRPr lang="en-US" altLang="ko-KR" dirty="0"/>
          </a:p>
          <a:p>
            <a:r>
              <a:rPr lang="en-US" altLang="ko-KR" dirty="0" err="1"/>
              <a:t>anomal_train</a:t>
            </a:r>
            <a:r>
              <a:rPr lang="en-US" altLang="ko-KR" dirty="0"/>
              <a:t>: </a:t>
            </a:r>
            <a:r>
              <a:rPr lang="ko-KR" altLang="en-US" dirty="0"/>
              <a:t>비정상</a:t>
            </a:r>
            <a:r>
              <a:rPr lang="en-US" altLang="ko-KR" dirty="0"/>
              <a:t> </a:t>
            </a:r>
            <a:r>
              <a:rPr lang="ko-KR" altLang="en-US" dirty="0"/>
              <a:t>학습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norm_test</a:t>
            </a:r>
            <a:r>
              <a:rPr lang="en-US" altLang="ko-KR" dirty="0"/>
              <a:t>: </a:t>
            </a:r>
            <a:r>
              <a:rPr lang="ko-KR" altLang="en-US" dirty="0"/>
              <a:t>정상 테스트 데이터</a:t>
            </a:r>
            <a:endParaRPr lang="en-US" altLang="ko-KR" dirty="0"/>
          </a:p>
          <a:p>
            <a:r>
              <a:rPr lang="en-US" altLang="ko-KR" dirty="0" err="1"/>
              <a:t>anomal_test</a:t>
            </a:r>
            <a:r>
              <a:rPr lang="en-US" altLang="ko-KR" dirty="0"/>
              <a:t>: </a:t>
            </a:r>
            <a:r>
              <a:rPr lang="ko-KR" altLang="en-US" dirty="0"/>
              <a:t>비정상 테스트 데이터</a:t>
            </a:r>
          </a:p>
        </p:txBody>
      </p:sp>
    </p:spTree>
    <p:extLst>
      <p:ext uri="{BB962C8B-B14F-4D97-AF65-F5344CB8AC3E}">
        <p14:creationId xmlns:p14="http://schemas.microsoft.com/office/powerpoint/2010/main" val="154987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D261B-C68A-4850-9D48-7B428CDB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CSIC2010 </a:t>
            </a:r>
            <a:r>
              <a:rPr lang="ko-KR" altLang="en-US" dirty="0"/>
              <a:t>데이터셋 출처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F0B7B21-B2CB-4C82-849E-FD46E79C3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934" y="2329208"/>
            <a:ext cx="1039050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8D265-FC88-4321-A458-5A1C3DDCCE84}"/>
              </a:ext>
            </a:extLst>
          </p:cNvPr>
          <p:cNvSpPr txBox="1"/>
          <p:nvPr/>
        </p:nvSpPr>
        <p:spPr>
          <a:xfrm>
            <a:off x="641934" y="1825282"/>
            <a:ext cx="987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https://www.tic.itefi.csic.es/dataset/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455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142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Csic 2010 데이터 셋</vt:lpstr>
      <vt:lpstr>데이터셋 설명</vt:lpstr>
      <vt:lpstr>데이터 설명</vt:lpstr>
      <vt:lpstr>CSIC2010 데이터셋 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Csic 2010 데이터 셋</dc:title>
  <dc:creator>user</dc:creator>
  <cp:lastModifiedBy>user</cp:lastModifiedBy>
  <cp:revision>16</cp:revision>
  <dcterms:created xsi:type="dcterms:W3CDTF">2021-05-10T04:29:32Z</dcterms:created>
  <dcterms:modified xsi:type="dcterms:W3CDTF">2021-05-11T05:50:32Z</dcterms:modified>
</cp:coreProperties>
</file>