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DECD-2D70-F841-A75C-576A99BBB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57C44-87F3-548A-4FFE-BA3927387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15BD4-8A8B-EF47-26DD-491BDF6E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BD03-39FB-4D9F-90DA-302DE2D4B97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FC469-98AC-9D66-BD56-1763F024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86022-34C5-E3C5-A1B1-3C8A9AF4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C510-0957-43B7-B352-F3AC9F6B2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40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3138-8102-4E8B-616B-81F5BAD6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47788-5B7C-BCE1-4B12-20A944A04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BECA6-95AB-0737-2706-4D6A41C1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BD03-39FB-4D9F-90DA-302DE2D4B97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B57FB-05AA-DE1F-C493-3A729A8E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8F0E-5385-09E6-92FC-8AFEF73C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C510-0957-43B7-B352-F3AC9F6B2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52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F6BF5-B12B-526C-4768-87465A81F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482CA-FD37-5CD8-5BB6-3B4798B7C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4198A-1946-D998-5A42-9CD03A30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BD03-39FB-4D9F-90DA-302DE2D4B97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2D23D-BC9F-6473-0776-D8D8AF7A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4E434-70D8-259B-6923-33B3DFEE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C510-0957-43B7-B352-F3AC9F6B2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7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C3EE-E319-D070-0F2F-BF0DA1CE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3377-12C2-39E0-0709-F02124E2C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DCE20-400C-8039-69E2-B98E2BC3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BD03-39FB-4D9F-90DA-302DE2D4B97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7B21F-4115-48CF-B567-5E79DB21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E82EC-79AB-22BB-534B-3303E670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C510-0957-43B7-B352-F3AC9F6B2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92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A6D6-6FC0-FE79-81B4-37B9236A8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88CCC-D1F1-6F51-ACF1-37699A3E9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91F67-C067-D4E1-CA99-9E184C87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BD03-39FB-4D9F-90DA-302DE2D4B97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F29AA-3158-4340-1B50-744BFE3F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30F9E-38FF-8E0E-2A36-A665127D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C510-0957-43B7-B352-F3AC9F6B2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08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7D9B-1091-842B-5D4D-48D0965E8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75F34-3778-3A2F-1C32-C47DB465F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C6239-EE67-22AF-4769-9A33FBCFE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D602A-289F-C4AC-EE71-ADAD00BB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BD03-39FB-4D9F-90DA-302DE2D4B97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C18BC-14EA-6BF4-1885-1307FE8C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63048-309E-467A-CE6B-0C60F9D4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C510-0957-43B7-B352-F3AC9F6B2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91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ED76-98B9-6E42-C06C-783725E2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B05C2-8837-F785-3D5A-E2FCF25AF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D2909-BBA3-BF27-B411-299051A1F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461A6-834B-6678-2B91-47B9A574F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24BFF-E330-D040-29CF-0519E0919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7B682-6629-3808-DE8F-7F16A67A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BD03-39FB-4D9F-90DA-302DE2D4B97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23A61-9B47-0A64-E46F-EF8C5188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DC38F-6DA1-E5AD-EDBC-366164ED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C510-0957-43B7-B352-F3AC9F6B2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62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4EFE-0971-E844-272C-889E6BAB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C95A4-ACDA-FA89-4DE1-B73EAEC8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BD03-39FB-4D9F-90DA-302DE2D4B97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210BB-D7C5-0DF6-3D4F-E35CB6A2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84235-25C5-7A5D-A7CB-4647B6DC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C510-0957-43B7-B352-F3AC9F6B2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46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A0D45-5454-00AD-29B7-ADA677E4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BD03-39FB-4D9F-90DA-302DE2D4B97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BF66C-6232-69C4-40C7-40F569CB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D98D2-6C78-9772-3841-4564DB3C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C510-0957-43B7-B352-F3AC9F6B2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52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FA70-4CF9-795A-147D-EC4C41B7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D64C4-3DE1-0601-539B-6CFD163AF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D1102-2278-D772-980C-779DB0CC1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5D4EF-39F3-0D7F-1E62-4E62C20B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BD03-39FB-4D9F-90DA-302DE2D4B97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FDC3F-59F7-DDF0-37C0-C8419B50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682C6-E66C-9D23-4B1E-A2267CFB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C510-0957-43B7-B352-F3AC9F6B2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45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74EF-84E5-689B-D75E-5E4BCFFB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30759-8D89-8988-53D4-B073EEFA6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902E5-F2C2-4010-5F16-2C58DCCE4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4C83C-0D0F-B2D8-417A-27B09761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CBD03-39FB-4D9F-90DA-302DE2D4B97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887C6-49B2-AD16-E6C6-F1DCB6CD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EA30C-1388-D209-5997-22E7AAF0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BC510-0957-43B7-B352-F3AC9F6B2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53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C93D8-91E0-4BAA-D334-FAD5F346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E7699-D4F2-B5D1-3BDD-3051EC9E0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87382-4CA5-81AF-577F-08E589DA5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CBD03-39FB-4D9F-90DA-302DE2D4B97B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6A69E-8AE2-4825-FD2C-B28DBF7F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2260-5716-DAAB-5AA1-1E108DAAE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BC510-0957-43B7-B352-F3AC9F6B2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71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66C8-B706-36E9-D0FD-B1BBB1E15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323" y="2606269"/>
            <a:ext cx="9425353" cy="164546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SMART WIRELESS WATER METER USING IOT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52998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25F4-9D0C-08CC-784B-2FA12594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95" y="236692"/>
            <a:ext cx="6391708" cy="662009"/>
          </a:xfrm>
        </p:spPr>
        <p:txBody>
          <a:bodyPr>
            <a:normAutofit/>
          </a:bodyPr>
          <a:lstStyle/>
          <a:p>
            <a:r>
              <a:rPr lang="en-US" sz="3600" b="1" dirty="0"/>
              <a:t>PR0BLEM:Wastage of water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0737C4-3BCF-2980-7EAF-BA660E053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03" y="898701"/>
            <a:ext cx="5064435" cy="26461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891C5C-A1A5-B6C7-B866-5327DFBFD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313" y="3869448"/>
            <a:ext cx="2399424" cy="2738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73A8F7-DF9A-3BEF-5D20-E7D401BDB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03" y="3900453"/>
            <a:ext cx="2239124" cy="2707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0A7D35-D56B-CBFA-A220-301F65D375E5}"/>
              </a:ext>
            </a:extLst>
          </p:cNvPr>
          <p:cNvSpPr txBox="1"/>
          <p:nvPr/>
        </p:nvSpPr>
        <p:spPr>
          <a:xfrm>
            <a:off x="171869" y="898700"/>
            <a:ext cx="62444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          Now a days ,storing of water is a common thing in both rural and urban and business  areas because it plays a major role in the day-to-day life.</a:t>
            </a:r>
          </a:p>
          <a:p>
            <a:r>
              <a:rPr lang="en-US" sz="2000" dirty="0"/>
              <a:t>For storing water everyone focus on two things.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Usage of power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Level of water</a:t>
            </a:r>
            <a:endParaRPr lang="en-IN" sz="2000" dirty="0"/>
          </a:p>
          <a:p>
            <a:r>
              <a:rPr lang="en-IN" sz="2000" dirty="0"/>
              <a:t>So every usually go to water tank and check the level of water. if it is less they will turn on water motor  and start fill the tank.in continuous …</a:t>
            </a:r>
          </a:p>
          <a:p>
            <a:r>
              <a:rPr lang="en-IN" sz="2000" dirty="0"/>
              <a:t>In some cases, people will do there work  they forgot to turn off the motor even though tank is full and water flowed out ….</a:t>
            </a:r>
          </a:p>
          <a:p>
            <a:r>
              <a:rPr lang="en-IN" sz="2000" dirty="0"/>
              <a:t>This is the major problem facing in almost every homes and Business areas too..</a:t>
            </a:r>
          </a:p>
          <a:p>
            <a:r>
              <a:rPr lang="en-IN" sz="2000" dirty="0"/>
              <a:t>  For this problem will invent a smart water level indicator using IOT devices.</a:t>
            </a: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6244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EBB293-E9AE-1A91-60A8-E6DF1DD091CA}"/>
              </a:ext>
            </a:extLst>
          </p:cNvPr>
          <p:cNvSpPr txBox="1"/>
          <p:nvPr/>
        </p:nvSpPr>
        <p:spPr>
          <a:xfrm>
            <a:off x="3821725" y="527337"/>
            <a:ext cx="4314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Market Potential</a:t>
            </a:r>
            <a:endParaRPr lang="en-IN" sz="40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E04323-1D8C-2FB1-5599-2FF5757D199C}"/>
              </a:ext>
            </a:extLst>
          </p:cNvPr>
          <p:cNvSpPr/>
          <p:nvPr/>
        </p:nvSpPr>
        <p:spPr>
          <a:xfrm>
            <a:off x="719016" y="1881554"/>
            <a:ext cx="2962031" cy="309489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85%</a:t>
            </a:r>
            <a:endParaRPr lang="en-IN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C142CE-D083-77AF-19F8-586409437673}"/>
              </a:ext>
            </a:extLst>
          </p:cNvPr>
          <p:cNvSpPr/>
          <p:nvPr/>
        </p:nvSpPr>
        <p:spPr>
          <a:xfrm>
            <a:off x="4169508" y="1881554"/>
            <a:ext cx="2962031" cy="309489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68%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066303-C819-3D5D-32BA-B5FB0B37AF64}"/>
              </a:ext>
            </a:extLst>
          </p:cNvPr>
          <p:cNvSpPr/>
          <p:nvPr/>
        </p:nvSpPr>
        <p:spPr>
          <a:xfrm>
            <a:off x="7620000" y="1881554"/>
            <a:ext cx="2962031" cy="309489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78%</a:t>
            </a:r>
            <a:endParaRPr lang="en-IN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D7B0D-589E-6867-E6B3-7A369D039FE7}"/>
              </a:ext>
            </a:extLst>
          </p:cNvPr>
          <p:cNvSpPr txBox="1"/>
          <p:nvPr/>
        </p:nvSpPr>
        <p:spPr>
          <a:xfrm>
            <a:off x="539263" y="4976446"/>
            <a:ext cx="387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People are suffering from this</a:t>
            </a:r>
          </a:p>
          <a:p>
            <a:r>
              <a:rPr lang="en-US" b="1" dirty="0"/>
              <a:t>                     problem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303BF-6A44-9CFA-F628-A6929DEBC838}"/>
              </a:ext>
            </a:extLst>
          </p:cNvPr>
          <p:cNvSpPr txBox="1"/>
          <p:nvPr/>
        </p:nvSpPr>
        <p:spPr>
          <a:xfrm>
            <a:off x="4337541" y="4976445"/>
            <a:ext cx="3282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People are not satisfied with            existing solutions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0286A-AA39-2A24-EB22-9F9C90D52EEF}"/>
              </a:ext>
            </a:extLst>
          </p:cNvPr>
          <p:cNvSpPr txBox="1"/>
          <p:nvPr/>
        </p:nvSpPr>
        <p:spPr>
          <a:xfrm>
            <a:off x="7557477" y="4976444"/>
            <a:ext cx="364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will rectified with our idea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142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7DC7-00FF-7BFE-E1F1-6EA5394D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37" y="94002"/>
            <a:ext cx="10480213" cy="783737"/>
          </a:xfrm>
        </p:spPr>
        <p:txBody>
          <a:bodyPr>
            <a:normAutofit/>
          </a:bodyPr>
          <a:lstStyle/>
          <a:p>
            <a:r>
              <a:rPr lang="en-US" sz="3200" b="1" dirty="0"/>
              <a:t>Existing Solution available in the market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634A-A609-F494-7799-0DCF67BE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51" y="920019"/>
            <a:ext cx="5910123" cy="640861"/>
          </a:xfrm>
        </p:spPr>
        <p:txBody>
          <a:bodyPr>
            <a:normAutofit/>
          </a:bodyPr>
          <a:lstStyle/>
          <a:p>
            <a:r>
              <a:rPr lang="en-US" sz="2000" dirty="0"/>
              <a:t>Water level indicator with LED indicator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66604C-101A-D0F5-1953-06EBE0851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709" y="3763703"/>
            <a:ext cx="3347197" cy="18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791C32-5C3A-A14F-6B46-4A49AC203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84" y="1384821"/>
            <a:ext cx="1435439" cy="16803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34C343-378D-873D-56A0-036ED355A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201" y="1449760"/>
            <a:ext cx="1651584" cy="16803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74A840-FD60-53F3-E989-513C81306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26" y="3808502"/>
            <a:ext cx="2244411" cy="16803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785E76-01AF-BF2B-43C4-4357C5D4A2EB}"/>
              </a:ext>
            </a:extLst>
          </p:cNvPr>
          <p:cNvSpPr txBox="1"/>
          <p:nvPr/>
        </p:nvSpPr>
        <p:spPr>
          <a:xfrm>
            <a:off x="453294" y="3228945"/>
            <a:ext cx="4446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Water level indicator with alarm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E0EC4-92CE-EC4B-AD61-4F557227CD7E}"/>
              </a:ext>
            </a:extLst>
          </p:cNvPr>
          <p:cNvSpPr txBox="1"/>
          <p:nvPr/>
        </p:nvSpPr>
        <p:spPr>
          <a:xfrm>
            <a:off x="6861908" y="1054287"/>
            <a:ext cx="2672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Water level meter</a:t>
            </a:r>
            <a:endParaRPr lang="en-IN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B5422-5032-7BC2-FE29-1C60A4F99FD9}"/>
              </a:ext>
            </a:extLst>
          </p:cNvPr>
          <p:cNvSpPr txBox="1"/>
          <p:nvPr/>
        </p:nvSpPr>
        <p:spPr>
          <a:xfrm>
            <a:off x="6533660" y="3204708"/>
            <a:ext cx="332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Rain Harvesting System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1BE337-D415-6872-EF7F-D2AB68E4C3EA}"/>
              </a:ext>
            </a:extLst>
          </p:cNvPr>
          <p:cNvSpPr txBox="1"/>
          <p:nvPr/>
        </p:nvSpPr>
        <p:spPr>
          <a:xfrm>
            <a:off x="453294" y="5779476"/>
            <a:ext cx="6205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/>
              <a:t>There is several method to save the water….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5412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64AB-1073-802E-C72A-B3ED0D2D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00958"/>
            <a:ext cx="7920788" cy="5180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Smart wireless water meter using IOT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3B9B8-AF57-A157-D239-67355C131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3" y="818972"/>
            <a:ext cx="11871570" cy="6039028"/>
          </a:xfrm>
        </p:spPr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Smart wireless water meter using IoT is a revolutionary technology that allows for management of water usage in homes and businesses.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This technology uses sensors and wireless communication to collect data on water consumption</a:t>
            </a:r>
          </a:p>
          <a:p>
            <a:r>
              <a:rPr lang="en-US" sz="2400" dirty="0"/>
              <a:t>Smart wireless water meters provide an efficient and effective way to manage water resources and reduce waste.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203EC-0096-A784-98FD-3837FC7A3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1"/>
          <a:stretch/>
        </p:blipFill>
        <p:spPr>
          <a:xfrm>
            <a:off x="1977292" y="1985352"/>
            <a:ext cx="6781697" cy="320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4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D3AB-4DC6-8E2B-451B-63E445D9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600" y="286973"/>
            <a:ext cx="4290645" cy="4789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it works..?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360F-06EC-CF4F-C589-2033795C8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826" y="1082090"/>
            <a:ext cx="6507852" cy="4646588"/>
          </a:xfrm>
        </p:spPr>
        <p:txBody>
          <a:bodyPr>
            <a:normAutofit/>
          </a:bodyPr>
          <a:lstStyle/>
          <a:p>
            <a:r>
              <a:rPr lang="en-US" sz="2000" dirty="0"/>
              <a:t>Smart wireless water meters use sensors to measure the flow of water and transmit this data wirelessly to a central server. </a:t>
            </a:r>
          </a:p>
          <a:p>
            <a:r>
              <a:rPr lang="en-US" sz="2000" dirty="0"/>
              <a:t>The data is then analyzed to identify usage patterns and anomalies, such as leaks or excessive usage. </a:t>
            </a:r>
          </a:p>
          <a:p>
            <a:r>
              <a:rPr lang="en-US" sz="2000" dirty="0"/>
              <a:t>Users can access this data through a web portal or mobile app, allowing them to monitor their water usage and make adjustments as needed.</a:t>
            </a:r>
          </a:p>
          <a:p>
            <a:r>
              <a:rPr lang="en-US" sz="2000" dirty="0"/>
              <a:t>In addition to providing real-time monitoring, smart wireless water meters can also be programmed to send alerts when usage exceeds certain thresholds or when leaks are detected. </a:t>
            </a:r>
          </a:p>
          <a:p>
            <a:r>
              <a:rPr lang="en-US" sz="2000" dirty="0"/>
              <a:t>This helps users to quickly identify and address any issues, reducing water waste and preventing damage to property.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E6A463-A537-1942-84CB-DE5E944BE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799" y="943109"/>
            <a:ext cx="5086376" cy="47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2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54AE-6C66-CCE9-F5D6-B241AA79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986" y="764809"/>
            <a:ext cx="2116015" cy="5883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Features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81489-0182-EF02-14BA-70BB1CE5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0971" y="1758465"/>
            <a:ext cx="6414476" cy="3829535"/>
          </a:xfrm>
        </p:spPr>
        <p:txBody>
          <a:bodyPr>
            <a:noAutofit/>
          </a:bodyPr>
          <a:lstStyle/>
          <a:p>
            <a:pPr algn="just"/>
            <a:r>
              <a:rPr lang="en-IN" sz="2000" dirty="0">
                <a:solidFill>
                  <a:srgbClr val="333231"/>
                </a:solidFill>
              </a:rPr>
              <a:t>The Smart Water Management</a:t>
            </a:r>
          </a:p>
          <a:p>
            <a:pPr algn="just"/>
            <a:r>
              <a:rPr lang="en-US" sz="2000" dirty="0">
                <a:solidFill>
                  <a:srgbClr val="333231"/>
                </a:solidFill>
              </a:rPr>
              <a:t>Reduce the amount of wasted water</a:t>
            </a:r>
          </a:p>
          <a:p>
            <a:pPr algn="just"/>
            <a:r>
              <a:rPr lang="en-US" sz="2000" dirty="0">
                <a:solidFill>
                  <a:srgbClr val="333231"/>
                </a:solidFill>
              </a:rPr>
              <a:t>Reduces cost</a:t>
            </a:r>
          </a:p>
          <a:p>
            <a:pPr algn="just"/>
            <a:r>
              <a:rPr lang="en-IN" sz="2000" dirty="0">
                <a:solidFill>
                  <a:srgbClr val="333231"/>
                </a:solidFill>
              </a:rPr>
              <a:t>Smart Irrigation Controller</a:t>
            </a:r>
          </a:p>
          <a:p>
            <a:r>
              <a:rPr lang="en-US" sz="2000" dirty="0">
                <a:solidFill>
                  <a:srgbClr val="333231"/>
                </a:solidFill>
              </a:rPr>
              <a:t>IoT Water Valves with Remote Operation Facilities</a:t>
            </a:r>
          </a:p>
          <a:p>
            <a:r>
              <a:rPr lang="en-US" sz="2000" dirty="0">
                <a:solidFill>
                  <a:srgbClr val="333231"/>
                </a:solidFill>
              </a:rPr>
              <a:t>Practice consumption monitoring </a:t>
            </a:r>
          </a:p>
          <a:p>
            <a:r>
              <a:rPr lang="en-IN" sz="2000" dirty="0">
                <a:solidFill>
                  <a:srgbClr val="111111"/>
                </a:solidFill>
              </a:rPr>
              <a:t>Advanced data analytics</a:t>
            </a:r>
          </a:p>
          <a:p>
            <a:r>
              <a:rPr lang="en-US" sz="2000" dirty="0"/>
              <a:t>identify leaks and other issues more quickly, reducing water loss and minimizing the need for costly repairs</a:t>
            </a:r>
            <a:endParaRPr lang="en-IN" sz="2000" dirty="0">
              <a:solidFill>
                <a:srgbClr val="333231"/>
              </a:solidFill>
            </a:endParaRPr>
          </a:p>
          <a:p>
            <a:pPr marL="0" indent="0">
              <a:buNone/>
            </a:pPr>
            <a:br>
              <a:rPr lang="en-IN" dirty="0">
                <a:latin typeface="+mj-lt"/>
              </a:rPr>
            </a:b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28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999EDD-E699-2DE0-25B0-6C700847A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78" y="404447"/>
            <a:ext cx="11402645" cy="6033476"/>
          </a:xfrm>
        </p:spPr>
      </p:pic>
    </p:spTree>
    <p:extLst>
      <p:ext uri="{BB962C8B-B14F-4D97-AF65-F5344CB8AC3E}">
        <p14:creationId xmlns:p14="http://schemas.microsoft.com/office/powerpoint/2010/main" val="260714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142</TotalTime>
  <Words>433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SMART WIRELESS WATER METER USING IOT</vt:lpstr>
      <vt:lpstr>PR0BLEM:Wastage of water</vt:lpstr>
      <vt:lpstr>PowerPoint Presentation</vt:lpstr>
      <vt:lpstr>Existing Solution available in the market</vt:lpstr>
      <vt:lpstr>Smart wireless water meter using IOT</vt:lpstr>
      <vt:lpstr>How it works..?</vt:lpstr>
      <vt:lpstr>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PRASAD SIRIKUTLA</dc:creator>
  <cp:lastModifiedBy>KAVYA GORRE</cp:lastModifiedBy>
  <cp:revision>8</cp:revision>
  <dcterms:created xsi:type="dcterms:W3CDTF">2023-05-07T11:08:32Z</dcterms:created>
  <dcterms:modified xsi:type="dcterms:W3CDTF">2024-07-30T04:30:13Z</dcterms:modified>
</cp:coreProperties>
</file>