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9"/>
  </p:notesMasterIdLst>
  <p:sldIdLst>
    <p:sldId id="256" r:id="rId2"/>
    <p:sldId id="257" r:id="rId3"/>
    <p:sldId id="264" r:id="rId4"/>
    <p:sldId id="269" r:id="rId5"/>
    <p:sldId id="267" r:id="rId6"/>
    <p:sldId id="268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7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F8465-AAFC-496D-976C-451D4B291D0D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D8B8F-4449-49EB-8958-848DD0981B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48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E1C8-3C05-4311-9684-704FA8834441}" type="datetime1">
              <a:rPr lang="en-US" altLang="zh-TW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39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3848-1A91-4CB5-900F-263AFBDF68C3}" type="datetime1">
              <a:rPr lang="en-US" altLang="zh-TW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3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EEB0-B493-49B6-998B-55223AD2BD87}" type="datetime1">
              <a:rPr lang="en-US" altLang="zh-TW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9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3A4D-D445-4114-BE62-0EA75AF28D83}" type="datetime1">
              <a:rPr lang="en-US" altLang="zh-TW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1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A898-3AF6-4AD4-8D0E-E751C81E8D5F}" type="datetime1">
              <a:rPr lang="en-US" altLang="zh-TW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6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0E38-5683-4ADB-B55D-17D2EC5339CA}" type="datetime1">
              <a:rPr lang="en-US" altLang="zh-TW" smtClean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1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07B0-0E7C-4AFE-8CE8-7E080D1A1954}" type="datetime1">
              <a:rPr lang="en-US" altLang="zh-TW" smtClean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8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1D49-BF55-4C1E-9F51-3650E17F5BE4}" type="datetime1">
              <a:rPr lang="en-US" altLang="zh-TW" smtClean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E3D5-F9E1-4FEC-9A9F-F46C83CE5DA9}" type="datetime1">
              <a:rPr lang="en-US" altLang="zh-TW" smtClean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4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DE5DC8-1B13-4359-A095-5D9979A7707E}" type="datetime1">
              <a:rPr lang="en-US" altLang="zh-TW" smtClean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9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F8FB-6BB5-41EA-9AFD-C81FA7363443}" type="datetime1">
              <a:rPr lang="en-US" altLang="zh-TW" smtClean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6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EF0D19-A25A-46C9-9FAC-A503C0735D20}" type="datetime1">
              <a:rPr lang="en-US" altLang="zh-TW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0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類神經網路期末報告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97280" y="4922944"/>
            <a:ext cx="101967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M10515080 陳廷威</a:t>
            </a:r>
            <a:endParaRPr kumimoji="0" lang="en-US" altLang="zh-TW" sz="2000" b="1" i="0" u="none" strike="noStrike" cap="none" normalizeH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M10515022 郭禮維</a:t>
            </a:r>
            <a:endParaRPr kumimoji="0" lang="en-US" altLang="zh-TW" sz="2000" b="1" i="0" u="none" strike="noStrike" cap="none" normalizeH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M10515056 吳彥輝 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7788728" y="4462164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3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指導老師：李漢銘 教授</a:t>
            </a:r>
            <a:endParaRPr lang="zh-TW" altLang="en-US" sz="2400" b="1" dirty="0">
              <a:solidFill>
                <a:schemeClr val="accent3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+mn-lt"/>
                <a:ea typeface="標楷體" panose="03000509000000000000" pitchFamily="65" charset="-120"/>
              </a:rPr>
              <a:t>期中</a:t>
            </a:r>
            <a:r>
              <a:rPr lang="en-US" altLang="zh-TW" b="1" dirty="0" smtClean="0">
                <a:latin typeface="+mn-lt"/>
                <a:ea typeface="標楷體" panose="03000509000000000000" pitchFamily="65" charset="-120"/>
              </a:rPr>
              <a:t>KDD</a:t>
            </a:r>
            <a:r>
              <a:rPr lang="zh-TW" altLang="en-US" b="1" dirty="0" smtClean="0">
                <a:latin typeface="+mn-lt"/>
                <a:ea typeface="標楷體" panose="03000509000000000000" pitchFamily="65" charset="-120"/>
              </a:rPr>
              <a:t> </a:t>
            </a:r>
            <a:r>
              <a:rPr lang="en-US" altLang="zh-TW" b="1" dirty="0" smtClean="0">
                <a:latin typeface="+mn-lt"/>
                <a:ea typeface="標楷體" panose="03000509000000000000" pitchFamily="65" charset="-120"/>
              </a:rPr>
              <a:t>CUP</a:t>
            </a:r>
            <a:r>
              <a:rPr lang="zh-TW" altLang="en-US" b="1" dirty="0" smtClean="0">
                <a:latin typeface="+mn-lt"/>
                <a:ea typeface="標楷體" panose="03000509000000000000" pitchFamily="65" charset="-120"/>
              </a:rPr>
              <a:t>成績</a:t>
            </a:r>
            <a:endParaRPr lang="zh-TW" altLang="en-US" b="1" dirty="0">
              <a:latin typeface="+mn-lt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6092" y="4125568"/>
            <a:ext cx="4181475" cy="1190625"/>
          </a:xfrm>
          <a:prstGeom prst="rect">
            <a:avLst/>
          </a:prstGeom>
          <a:ln w="228600" cap="sq" cmpd="thickThin">
            <a:solidFill>
              <a:schemeClr val="accent2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24933" y="2535307"/>
            <a:ext cx="4823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Task 2: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02688" y="2508449"/>
            <a:ext cx="4823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Task 1: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97496" y="4028661"/>
            <a:ext cx="2217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None</a:t>
            </a:r>
            <a:endParaRPr lang="zh-TW" altLang="en-US" sz="6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改良項目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Task</a:t>
            </a:r>
            <a:r>
              <a:rPr lang="zh-TW" altLang="en-US" sz="32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32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32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dirty="0"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en-US" sz="32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r>
              <a:rPr lang="zh-TW" altLang="en-US" sz="32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著手</a:t>
            </a:r>
            <a:r>
              <a:rPr lang="en-US" altLang="zh-TW" sz="32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Task 1</a:t>
            </a:r>
            <a:r>
              <a:rPr lang="zh-TW" altLang="en-US" sz="32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項目。將</a:t>
            </a:r>
            <a:r>
              <a:rPr lang="en-US" altLang="zh-TW" sz="32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600s</a:t>
            </a:r>
            <a:r>
              <a:rPr lang="zh-TW" altLang="en-US" sz="32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以上的車刪除，並取該時段的中位數來填補空缺資料。</a:t>
            </a:r>
            <a:endParaRPr lang="en-US" altLang="zh-TW" sz="3200" b="1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sz="3200" b="1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Task 2:  </a:t>
            </a:r>
          </a:p>
          <a:p>
            <a:pPr marL="0" indent="0">
              <a:buNone/>
            </a:pPr>
            <a:r>
              <a:rPr lang="zh-TW" altLang="en-US" sz="32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     降低</a:t>
            </a:r>
            <a:r>
              <a:rPr lang="en-US" altLang="zh-TW" sz="32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MAPE</a:t>
            </a:r>
            <a:r>
              <a:rPr lang="zh-TW" altLang="en-US" sz="32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，所以將原本以</a:t>
            </a:r>
            <a:r>
              <a:rPr lang="en-US" altLang="zh-TW" sz="32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Backpropagation Network</a:t>
            </a:r>
            <a:r>
              <a:rPr lang="zh-TW" altLang="en-US" sz="32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做訓練</a:t>
            </a:r>
            <a:r>
              <a:rPr lang="en-US" altLang="zh-TW" sz="32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zh-TW" altLang="en-US" sz="32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，改先以</a:t>
            </a:r>
            <a:r>
              <a:rPr lang="zh-TW" altLang="en-US" sz="32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受限玻爾茲曼機</a:t>
            </a:r>
            <a:r>
              <a:rPr lang="en-US" altLang="zh-TW" sz="32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(Restricted Boltzmann Machine, RBM</a:t>
            </a:r>
            <a:r>
              <a:rPr lang="en-US" altLang="zh-TW" sz="32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做訓練完後，再用</a:t>
            </a:r>
            <a:r>
              <a:rPr lang="en-US" altLang="zh-TW" sz="32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Backpropagation </a:t>
            </a:r>
            <a:r>
              <a:rPr lang="en-US" altLang="zh-TW" sz="32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Network</a:t>
            </a:r>
            <a:r>
              <a:rPr lang="zh-TW" altLang="en-US" sz="32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做訓練。</a:t>
            </a:r>
            <a:endParaRPr lang="zh-TW" altLang="en-US" sz="3200" b="1" dirty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815" y="286603"/>
            <a:ext cx="12117185" cy="1450757"/>
          </a:xfrm>
        </p:spPr>
        <p:txBody>
          <a:bodyPr/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受限玻爾茲曼機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(Restricted Boltzmann Machine, RBM)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802"/>
            <a:ext cx="6057900" cy="3653316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2009238"/>
            <a:ext cx="6134100" cy="3827942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8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64611"/>
          </a:xfrm>
        </p:spPr>
        <p:txBody>
          <a:bodyPr/>
          <a:lstStyle/>
          <a:p>
            <a:r>
              <a:rPr lang="en-US" altLang="zh-TW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Task1</a:t>
            </a:r>
            <a:r>
              <a:rPr lang="zh-TW" altLang="en-US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Travel Time Prediction </a:t>
            </a:r>
            <a:endParaRPr lang="zh-TW" altLang="en-US" b="1" dirty="0">
              <a:latin typeface="+mn-lt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lab506\Desktop\K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352" y="1830694"/>
            <a:ext cx="8433293" cy="104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ab506\Desktop\K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352" y="3426943"/>
            <a:ext cx="8433293" cy="99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F:\K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24" y="4465177"/>
            <a:ext cx="8993188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477695" y="1891090"/>
            <a:ext cx="1278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ea typeface="標楷體" panose="03000509000000000000" pitchFamily="65" charset="-120"/>
                <a:cs typeface="Times New Roman" panose="02020603050405020304" pitchFamily="18" charset="0"/>
              </a:rPr>
              <a:t>未</a:t>
            </a:r>
            <a:r>
              <a:rPr lang="zh-TW" altLang="en-US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清除</a:t>
            </a:r>
            <a:endParaRPr lang="en-US" altLang="zh-TW" b="1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ea typeface="標楷體" panose="03000509000000000000" pitchFamily="65" charset="-120"/>
                <a:cs typeface="Times New Roman" panose="02020603050405020304" pitchFamily="18" charset="0"/>
              </a:rPr>
              <a:t>不</a:t>
            </a:r>
            <a:r>
              <a:rPr lang="zh-TW" altLang="en-US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合理</a:t>
            </a:r>
            <a:endParaRPr lang="en-US" altLang="zh-TW" b="1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b="1" dirty="0">
                <a:ea typeface="標楷體" panose="03000509000000000000" pitchFamily="65" charset="-120"/>
                <a:cs typeface="Times New Roman" panose="02020603050405020304" pitchFamily="18" charset="0"/>
              </a:rPr>
              <a:t>Travel Time</a:t>
            </a:r>
            <a:endParaRPr lang="zh-TW" altLang="en-US" b="1" dirty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569828"/>
            <a:ext cx="226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清除</a:t>
            </a:r>
            <a:r>
              <a:rPr lang="en-US" altLang="zh-TW" b="1" dirty="0">
                <a:ea typeface="標楷體" panose="03000509000000000000" pitchFamily="65" charset="-120"/>
                <a:cs typeface="Times New Roman" panose="02020603050405020304" pitchFamily="18" charset="0"/>
              </a:rPr>
              <a:t>Travel </a:t>
            </a:r>
            <a:r>
              <a:rPr lang="en-US" altLang="zh-TW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Time</a:t>
            </a:r>
            <a:r>
              <a:rPr lang="zh-TW" altLang="en-US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600s</a:t>
            </a:r>
          </a:p>
          <a:p>
            <a:r>
              <a:rPr lang="zh-TW" altLang="en-US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車輛</a:t>
            </a:r>
            <a:endParaRPr lang="zh-TW" altLang="en-US" b="1" dirty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9678" y="54801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最終成績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5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64611"/>
          </a:xfrm>
        </p:spPr>
        <p:txBody>
          <a:bodyPr/>
          <a:lstStyle/>
          <a:p>
            <a:r>
              <a:rPr lang="en-US" altLang="zh-TW" b="1" dirty="0">
                <a:latin typeface="+mn-lt"/>
                <a:cs typeface="Times New Roman" panose="02020603050405020304" pitchFamily="18" charset="0"/>
              </a:rPr>
              <a:t>Task 2 Volume Prediction</a:t>
            </a:r>
            <a:endParaRPr lang="zh-TW" altLang="en-US" b="1" dirty="0">
              <a:latin typeface="+mn-lt"/>
            </a:endParaRPr>
          </a:p>
        </p:txBody>
      </p:sp>
      <p:pic>
        <p:nvPicPr>
          <p:cNvPr id="4" name="Picture 5" descr="F:\K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901" y="1862138"/>
            <a:ext cx="7611528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F:\K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901" y="2862025"/>
            <a:ext cx="7355028" cy="10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:\K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901" y="4227352"/>
            <a:ext cx="9136062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25784" y="20227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期中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-1" y="327636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階段</a:t>
            </a:r>
            <a:r>
              <a:rPr lang="en-US" altLang="zh-TW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最佳成績</a:t>
            </a:r>
            <a:endParaRPr lang="zh-TW" altLang="en-US" b="1" dirty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4952" y="5317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最終成績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8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sz="28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Task2</a:t>
            </a:r>
            <a:r>
              <a:rPr lang="zh-TW" altLang="en-US" sz="28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2800" b="1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階段二的任務，我們嘗試加了天氣的</a:t>
            </a:r>
            <a:r>
              <a:rPr lang="en-US" altLang="zh-TW" sz="28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feature</a:t>
            </a:r>
            <a:r>
              <a:rPr lang="zh-TW" altLang="en-US" sz="28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進去</a:t>
            </a:r>
            <a:r>
              <a:rPr lang="en-US" altLang="zh-TW" sz="28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zh-TW" altLang="en-US" sz="28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做訓練。有幾個時段的訓練效果不錯，但由於時間不夠的關係，沒有所有的</a:t>
            </a:r>
            <a:r>
              <a:rPr lang="en-US" altLang="zh-TW" sz="28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zh-TW" altLang="en-US" sz="28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都各別去它的測試效果好不好，就全部加了天氣的</a:t>
            </a:r>
            <a:r>
              <a:rPr lang="en-US" altLang="zh-TW" sz="28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feature</a:t>
            </a:r>
            <a:r>
              <a:rPr lang="zh-TW" altLang="en-US" sz="28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去做訓練，所以導致第二階段的成績落差很大。</a:t>
            </a:r>
            <a:endParaRPr lang="zh-TW" altLang="en-US" sz="2800" b="1" dirty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430</TotalTime>
  <Words>155</Words>
  <Application>Microsoft Office PowerPoint</Application>
  <PresentationFormat>自訂</PresentationFormat>
  <Paragraphs>36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回顧</vt:lpstr>
      <vt:lpstr>類神經網路期末報告</vt:lpstr>
      <vt:lpstr>期中KDD CUP成績</vt:lpstr>
      <vt:lpstr>改良項目</vt:lpstr>
      <vt:lpstr>受限玻爾茲曼機(Restricted Boltzmann Machine, RBM)</vt:lpstr>
      <vt:lpstr>Task1   Travel Time Prediction </vt:lpstr>
      <vt:lpstr>Task 2 Volume Prediction</vt:lpstr>
      <vt:lpstr>結論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House</dc:title>
  <dc:creator>Windows 使用者</dc:creator>
  <cp:lastModifiedBy>lab506</cp:lastModifiedBy>
  <cp:revision>33</cp:revision>
  <dcterms:created xsi:type="dcterms:W3CDTF">2017-06-02T15:35:15Z</dcterms:created>
  <dcterms:modified xsi:type="dcterms:W3CDTF">2017-06-08T05:07:06Z</dcterms:modified>
</cp:coreProperties>
</file>