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6B94-585F-A744-8A5F-5042E1991FE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AD4E-09B1-AE4F-A367-BE073751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Henry and </a:t>
            </a:r>
            <a:r>
              <a:rPr lang="en-US" smtClean="0"/>
              <a:t>Suneel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text on </a:t>
            </a:r>
            <a:r>
              <a:rPr lang="en-US" smtClean="0"/>
              <a:t>second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Team Powerpoint</vt:lpstr>
      <vt:lpstr>Second slide</vt:lpstr>
    </vt:vector>
  </TitlesOfParts>
  <Company>Yipit,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Powerpoint</dc:title>
  <dc:creator>Henry Xie</dc:creator>
  <cp:lastModifiedBy>Henry Xie</cp:lastModifiedBy>
  <cp:revision>5</cp:revision>
  <dcterms:created xsi:type="dcterms:W3CDTF">2013-05-15T23:07:09Z</dcterms:created>
  <dcterms:modified xsi:type="dcterms:W3CDTF">2013-05-16T01:05:21Z</dcterms:modified>
</cp:coreProperties>
</file>