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Suneel</a:t>
            </a:r>
            <a:r>
              <a:rPr lang="en-US" dirty="0" smtClean="0"/>
              <a:t> and Henry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Powerpoint</vt:lpstr>
    </vt:vector>
  </TitlesOfParts>
  <Company>Yipit,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Powerpoint</dc:title>
  <dc:creator>Henry Xie</dc:creator>
  <cp:lastModifiedBy>Henry Xie</cp:lastModifiedBy>
  <cp:revision>1</cp:revision>
  <dcterms:created xsi:type="dcterms:W3CDTF">2013-05-15T23:07:09Z</dcterms:created>
  <dcterms:modified xsi:type="dcterms:W3CDTF">2013-05-15T23:07:38Z</dcterms:modified>
</cp:coreProperties>
</file>