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147483090" r:id="rId2"/>
    <p:sldId id="2147483091" r:id="rId3"/>
    <p:sldId id="2147483092" r:id="rId4"/>
    <p:sldId id="2147483093" r:id="rId5"/>
    <p:sldId id="2147483094" r:id="rId6"/>
    <p:sldId id="2147483095" r:id="rId7"/>
    <p:sldId id="2147483096" r:id="rId8"/>
    <p:sldId id="2147483097" r:id="rId9"/>
    <p:sldId id="2147483098" r:id="rId10"/>
    <p:sldId id="2147483099" r:id="rId11"/>
    <p:sldId id="2147483100" r:id="rId12"/>
    <p:sldId id="2147483101" r:id="rId13"/>
    <p:sldId id="2147483102" r:id="rId14"/>
    <p:sldId id="2147483103" r:id="rId15"/>
    <p:sldId id="2147483104" r:id="rId16"/>
    <p:sldId id="2147483105" r:id="rId17"/>
    <p:sldId id="2147483106" r:id="rId18"/>
    <p:sldId id="2147483107" r:id="rId19"/>
    <p:sldId id="2147483108" r:id="rId20"/>
    <p:sldId id="2147483109" r:id="rId21"/>
    <p:sldId id="2147483110" r:id="rId22"/>
    <p:sldId id="2147483111" r:id="rId23"/>
    <p:sldId id="2147483112" r:id="rId24"/>
    <p:sldId id="2147483113" r:id="rId25"/>
    <p:sldId id="2147483114" r:id="rId26"/>
    <p:sldId id="2147483115" r:id="rId27"/>
    <p:sldId id="2147483116" r:id="rId28"/>
    <p:sldId id="2147483117" r:id="rId29"/>
    <p:sldId id="2147483118" r:id="rId30"/>
    <p:sldId id="2147483119" r:id="rId31"/>
    <p:sldId id="2147483120" r:id="rId32"/>
    <p:sldId id="2147483121" r:id="rId33"/>
    <p:sldId id="2147483122" r:id="rId34"/>
    <p:sldId id="2147483123" r:id="rId35"/>
    <p:sldId id="2147483124" r:id="rId36"/>
    <p:sldId id="2147483125" r:id="rId37"/>
    <p:sldId id="2147483126" r:id="rId38"/>
    <p:sldId id="2147483127" r:id="rId39"/>
    <p:sldId id="2147483128" r:id="rId40"/>
    <p:sldId id="2147483129" r:id="rId41"/>
    <p:sldId id="2147483130" r:id="rId42"/>
    <p:sldId id="2147483131" r:id="rId43"/>
    <p:sldId id="2147483132" r:id="rId44"/>
    <p:sldId id="2147483133" r:id="rId45"/>
    <p:sldId id="2147483134" r:id="rId46"/>
    <p:sldId id="2147483135" r:id="rId47"/>
    <p:sldId id="2147483136" r:id="rId48"/>
    <p:sldId id="2147483137" r:id="rId49"/>
    <p:sldId id="2147483138" r:id="rId50"/>
    <p:sldId id="2147483139" r:id="rId51"/>
    <p:sldId id="2147483140" r:id="rId52"/>
    <p:sldId id="2147483141" r:id="rId53"/>
    <p:sldId id="2147483142" r:id="rId54"/>
    <p:sldId id="2147483143" r:id="rId55"/>
    <p:sldId id="2147483144" r:id="rId56"/>
    <p:sldId id="2147483145" r:id="rId57"/>
    <p:sldId id="2147483146" r:id="rId58"/>
    <p:sldId id="2147483147" r:id="rId59"/>
    <p:sldId id="2147483148" r:id="rId60"/>
    <p:sldId id="2147483149" r:id="rId61"/>
    <p:sldId id="2147483150" r:id="rId62"/>
    <p:sldId id="2147483151" r:id="rId63"/>
    <p:sldId id="2147483152" r:id="rId64"/>
    <p:sldId id="2147483153" r:id="rId65"/>
    <p:sldId id="2147483154" r:id="rId66"/>
    <p:sldId id="2147483155" r:id="rId67"/>
    <p:sldId id="2147483156" r:id="rId68"/>
    <p:sldId id="2147483157" r:id="rId69"/>
    <p:sldId id="2147483158" r:id="rId70"/>
    <p:sldId id="2147483159" r:id="rId71"/>
    <p:sldId id="2147483160" r:id="rId72"/>
    <p:sldId id="2147483161" r:id="rId73"/>
    <p:sldId id="2147483162" r:id="rId74"/>
    <p:sldId id="2147483163" r:id="rId75"/>
    <p:sldId id="2147483164" r:id="rId76"/>
    <p:sldId id="2147483165" r:id="rId77"/>
    <p:sldId id="2147483166" r:id="rId78"/>
    <p:sldId id="2147483167" r:id="rId79"/>
    <p:sldId id="2147483168" r:id="rId80"/>
    <p:sldId id="2147483169" r:id="rId81"/>
    <p:sldId id="2147483170" r:id="rId82"/>
    <p:sldId id="2147483171" r:id="rId83"/>
    <p:sldId id="2147483172" r:id="rId84"/>
    <p:sldId id="2147483173" r:id="rId85"/>
    <p:sldId id="2147483174" r:id="rId86"/>
    <p:sldId id="2147483175" r:id="rId87"/>
    <p:sldId id="2147483176" r:id="rId88"/>
    <p:sldId id="2147483177" r:id="rId89"/>
    <p:sldId id="2147483178" r:id="rId90"/>
    <p:sldId id="2147483179" r:id="rId91"/>
    <p:sldId id="2147483180" r:id="rId92"/>
    <p:sldId id="2147483181" r:id="rId93"/>
    <p:sldId id="2147483182" r:id="rId94"/>
    <p:sldId id="2147483183" r:id="rId95"/>
    <p:sldId id="2147483184" r:id="rId96"/>
    <p:sldId id="2147483185" r:id="rId97"/>
    <p:sldId id="2147483186" r:id="rId98"/>
    <p:sldId id="2147483187" r:id="rId99"/>
    <p:sldId id="2147483188" r:id="rId100"/>
    <p:sldId id="2147483189" r:id="rId101"/>
    <p:sldId id="2147483190" r:id="rId102"/>
    <p:sldId id="2147483191" r:id="rId10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0" autoAdjust="0"/>
    <p:restoredTop sz="96126" autoAdjust="0"/>
  </p:normalViewPr>
  <p:slideViewPr>
    <p:cSldViewPr snapToGrid="0">
      <p:cViewPr varScale="1">
        <p:scale>
          <a:sx n="149" d="100"/>
          <a:sy n="149" d="100"/>
        </p:scale>
        <p:origin x="442" y="3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01F45-E446-4AE8-820F-76FFD393FB6F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C2B88-ED44-42A4-A9A1-A2155F161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39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50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B19D6-A161-07FD-ED2F-45B18258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947B2F-8573-6508-16B5-4911BB0FF5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DEC49DF-F9F7-3247-5BB1-D8756B8FB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3864F4-36EB-C960-A588-16F989EDC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6694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CF2CB-147B-9F69-91F6-48FF9A15E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AE1A828-93D4-5070-92A1-83C2F1D7B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AFAAECD-7C16-F4CB-0634-33220E6FA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90368F-5221-D90D-4FBB-59293BB06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5221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415AB-2C4E-F8E7-AAA3-EA77C8541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18FEAF6-1709-23C1-C3FC-2DA601CCD3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7B661A9-19F7-9D98-A54E-68ED6AC72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0E96B9-8B21-AC89-8482-95ACF1085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380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ABCB6-2640-A82F-4D9B-2D8C5D618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030A84B-EF25-8587-925B-8698BD9F0D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2B0BE2A-F766-A626-5BCC-99326BDCF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0A0AF2-9A1F-C982-AD02-28C86E36E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70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56DE5-A279-6464-2E4A-C042B3072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8DC2571-9168-BD5F-0EC3-69C018EDB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BA7B68E-42ED-C95C-0D14-D1C1983DE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A5CBAE-7830-65D6-7D65-042640F051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97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EC8DE-A38E-912D-F5BE-10602482E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B89ACAB-09EB-EFAA-93DC-57112A208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184EEF8-EB43-D5C9-2395-857D897E1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89427B-D6C3-2BA3-621F-9D7B21400F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375E3-F40E-C662-8708-BC6520539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0621F41-825E-069D-00DB-2628DAD03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6A7DEEC-6037-F1FD-9454-8D76251DB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678BF2-4A86-BE48-6E9A-773D373F3D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36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D5EF9-A38D-CA6E-6AB5-46E716D5B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3813529-0A34-895A-42D2-057593FA0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797F95-2101-C80D-F9F0-47BD75893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8358D2-43D8-D38C-AB7B-783FEC231A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85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44BFD-1F01-7886-5135-A0F6C4580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793A0D-7781-F5D2-A04E-34C5152586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A1E7B5B-E807-022B-61F9-82E904641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528957-5B0B-E826-B338-074FFA45D4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9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67F71-A4B1-B52B-0571-307A94F14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8C4B4F-0553-EEA0-C934-47E288457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969437D-C49A-410F-1040-8EDE5CD36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BEE70E-D055-77F2-F9F2-59DA09A25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66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91BE9-5710-381C-AA32-9E3B28D7E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AE383C5-9DE1-F43C-C43B-94BB9EECA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42FCFE8-14E2-4187-36F5-6315E70EB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F20C32-6E43-693F-17CF-29737B0B9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79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B27A2-8CE5-7C2F-7954-9E6E1145E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5AC66A8-E3FE-E0A6-5486-4407940DAB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8A84C1-8566-C91D-CD49-D3B855AF6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22FB2C-42B0-3E4D-21D5-B8E4FB999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431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08160-780A-87FA-CC3E-5D4AF8D44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9DFCB5A-F04C-F71F-7C6C-E8A1F66D0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C17630-74CA-6F03-3AD4-0A66DFDDA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DEB69C-189C-A32A-1587-AB15EC57F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2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E334E-19E8-159E-2DDE-C6149FF0A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EBFF372-BCD5-2DF1-2B0C-EFE59E5F4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7CC19F9-53AA-7905-8786-EC46E8915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141981-DD4D-84B6-E4EF-377DC05B2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05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7F4F7-017A-BD0E-83FC-0A90D0A49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9414498-A034-9FA5-D685-42EF80C5D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72706FB-6118-294B-A8D4-093D85082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55A310-7250-CB50-B763-CCCCE4C68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3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FFF67-87B7-5C48-3905-C603B4EB3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F11847C-6A8D-F551-B370-319894C4A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D414925-CC1F-ACC9-58A7-C4A83E341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6A7995-47C7-4F3F-4F23-52A6904B5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38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D6E1D-D4CF-E81E-63B2-E468B29A8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8423456-5ED2-5240-0D31-36596BC02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03E4E1-CA9E-3DC2-007C-E7361F722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2688C5-C0E8-8A5D-440A-0DC54DDF4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86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40BAB-4917-5196-B76A-0B6926360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C4A6A6-0EC3-129B-5446-ED1581E97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B311AC5-4DB8-F1E8-EBB5-660B4E5FB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AC0AA8-D054-A8A4-C4D6-AB89287EB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8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4F2A7-9C2B-EDC3-E3AE-D9B45A27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66DD38C-C7F1-90AB-4665-25A7AE5AC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CE8FF1F-625B-D21A-D107-4FE0CF2E0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14E266-4E3A-736B-324F-E6BFCBD64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08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2B441-B9AF-F63C-DF56-054673DAE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26BE101-25B8-DB0C-F9AE-9CEA3463F9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F9974D8-D14E-2EFB-2425-B9DA37CA5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97EAE2-4160-B787-39A8-240DD7CB0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731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3F022-F941-2C10-C107-BD9400582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A482305-EFA6-E5FD-9223-410DB79CE9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6093B5-0FDC-4969-9075-F509E0A383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114733-7EF1-696A-DF34-0FF8CA5BA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91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C48DC-A2E1-087E-C879-29C245D1D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78DAA4B-2555-A693-3FFE-97A987C30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733609A-6BEF-5B93-1FC2-53BFD9A01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287A5A-A343-BED8-C2F1-AFD8486C9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150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6B07F-C5D7-B5EE-54F8-39CE3171D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5AD7B1-9AE4-C9D0-7786-C44D5EA30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5FDB219-A44B-1656-1B73-5DC03C2FF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84B90B-0757-57F1-7B3F-9ECB2849F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49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21FBB-638B-E568-688B-1884FAC6B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952C03E-0BE2-CAF4-FC36-7A4A497E4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6C5CB19-43C4-47CB-0771-7FE6DE833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8D4DE0-D20D-1863-5626-DDB18E2ABF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76943-6583-164A-FF39-CB1905954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CC911C1-FB95-5FF5-E21F-73B0F4EB7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A6BE578-B630-2E0A-8780-EE671DBFF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741EA8-5317-80B1-C058-A33B86922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13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60812-6042-28AF-0ABA-98C695931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F676A89-3231-E1E3-AE93-B2E10D7DDA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CA9C767-00A6-0221-7538-BC13C36D5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DBF591-9693-3FAB-4E94-6C2CCA132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7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B652-0EA8-086D-0A9D-3C1B9FD3A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E0DBD16-2FEB-92D5-F50D-DF76E03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0F3CA5-951A-CB27-22B6-329107B89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6C1B9F-2BAB-7073-63C4-9D65BB826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13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15775-6FE3-87D9-9714-476E26F33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DC6965E-D6FA-9D45-C0EC-EE226FB85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11DCAC8-7216-EF46-D480-784B2360E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5EAD67-3B7B-72E8-20D3-1EC86D6BB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483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BE39B-3678-5B25-37FD-016943B66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3F5B2DA-23D4-87D7-0189-3549D9414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D33F0E-14E6-39DE-67C5-626E8652D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019153-BB37-CC88-0905-576F11385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62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727C4-12D5-139C-EEBE-0DF64EAAE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9A8AEC0-2D53-D2DE-6618-E6DB0C974E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8B28B72-8056-DD73-9C8E-0C9EC8F45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484AA1-68ED-E2B4-8F0E-BA1F6FA42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431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D562E-C1F7-B8A2-E88F-84BC4159E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89D75F5-3601-6D1A-6388-BC2CF3172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A0FB59-9462-6EF6-E13D-55994DA2C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B122D0-9944-149C-4D3E-71EF63197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10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C112D-69BC-56EE-6D01-201934216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864ABF-E123-EC86-45E0-27E6CF2AC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25065F9-A7F9-1DF5-724B-9D13AAE54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ED9D6B-F0B2-5B83-B9A4-8F6744A03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895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BE8A3-A699-FFFA-D5D0-9D0C3CBBE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BCA641E-0774-24CE-88D1-4A4E2CE03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26B2E6-EE73-57B7-118A-5E1DE78D6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E97322-1DFC-FD67-2A31-D0EB155B7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98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79D2-6FAA-0493-A225-14D378816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84ABB53-6F76-0B56-746A-93113224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7055F1E-1BE5-24F6-A9F6-931ABC698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18FD165-5837-661A-3065-9EA39813F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222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312FF-E118-E8BC-0B8F-EB4F254A1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C22A97E-FE67-3466-630B-D7E57F673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B461725-500E-7514-E2DF-A1C872ECB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1E9804-A751-104C-B38B-EEFFD9FD2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06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D639B-9DC0-0F44-630E-56A74C79B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383A8B-26A8-F509-149B-CF303B294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AFF2E8-C33B-C7B6-145C-AD8C718B2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52A2C8-21BB-42DB-D91F-95452EBE6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1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596F4-0792-A229-0206-BB0C264C1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C6FC15-D271-D4C7-9BCE-FCFA06CA23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77A6A3F-1998-B3F4-8A84-6304CB9F9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B6685E-AA89-47C7-53A7-6F07883F9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879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022C8-41AB-A0B1-FAEC-09623501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FAAD5DC-0CFF-486F-D8A9-A108C72F29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C7D64B1-37B8-14FE-72B7-023514242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98FCA6-7505-4B5F-8CE0-DC1EA9382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906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1963E-B626-4544-9705-2AC8B35AF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D6B2C3-9758-603D-7190-23B901365D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980101-E5D1-51DF-8937-65A9E3F84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032E20-224F-9E81-DB70-597B493E5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24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0018D-5ECA-ABDC-6067-556321850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0668FE0-F595-69D5-0774-2A36C5C2A9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BA14B56-0FC4-6454-F9EA-757530DF8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A9F65E-0198-5868-BFFB-A225F709B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33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820EE-9D38-2DFD-EE33-C097BC12D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ADBC5ED-8146-2B11-A5E6-34B924CF31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5482279-F891-B565-2466-DFB7F22CA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F01470-9346-4825-8D01-F5FC080EC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198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F5F1-A7ED-3B6E-680F-15A2ADCC1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F8B30AA-231D-94C6-364D-BD3430C93F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1EC7911-455E-DBEF-8771-5F3452452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AE1D36-8FA3-A806-83C9-476025946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988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5D4C4-49F5-832C-0EDB-271D76429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12D8CE-67A9-E087-D275-C8E6D2371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0112A01-6F58-FF95-0C33-818FDCE5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4023B3-8BD2-E90F-7F32-5BDCFBA73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84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540FF-A2DC-A525-61FA-67110A223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3568A80-6297-BB50-1C9E-8E633922E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36C09A-83B4-7A05-8C3A-DB66AE618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5156D9-50FC-7D31-3934-0665C7AD2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016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96C7A-6CC8-A085-4DAF-FF1A1BD8F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1036B68-4F01-997D-871A-0115D6830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1F2816F-425B-E086-9384-A5072A659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2A5A5E-DBD1-82B4-7873-3DBE287A6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924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DABA6-424E-233D-208A-BA8E2740C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9303B33-6C68-FC0A-C02A-B30E810ED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A018B5-1BB5-5BEB-6607-4B6006F13C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74D2F3-8A1F-9101-3E3B-633041C4C4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C0454-604F-5276-8F5D-92BCD258F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E7A7491-4173-4A97-3A95-8F6457A5F7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C4FD681-C05B-8009-53D0-3BB6C3BDF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79001A-B7D6-10F5-117B-F6A3B9B51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343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A0938-88F0-234B-AD21-E71E9B500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5B256D0-3F0E-25F2-2B33-2ACE895FE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748AD07-1BD2-BF88-84FE-DE3CF64B9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6AA55D-4363-ACC6-98C8-0289ACE99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605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37937-5604-61E5-7B76-AA432D11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BEA083F-7B47-B560-415B-F2CEFD2E1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7FBAFEA-7D15-3A9C-1F33-363873F55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416198-C0AB-A90B-6E72-784A7D8CD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48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6F19B-E086-8608-DC27-748282666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E0165C-941B-4689-4005-4CF5CC17B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B531F59-A504-2F07-50B0-AEFD99CC9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C2D19C-4727-BC5D-0150-356F7E94E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466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93663-7567-C1CB-3041-3EF4C437D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56ED4CD-A2FF-68A1-FD2F-B6558336C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DD1D228-9646-786B-9766-B961F165E9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2EA565-9CCA-8561-5738-E77A0D3112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6758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B95E9-1470-8758-FD82-CC2BED0E3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5D275F7-1F71-F2E5-C8BB-B95272654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B61D668-C393-C0F1-589F-41F469381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A14D00-19FB-4515-B9F8-BBE83E522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120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C2CB7-4CD8-8DE6-C2C5-598747418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D5759F7-1491-293A-2DAA-B9EE7AC57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6AB3E2E-D244-E6CF-ADCC-924B618C7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3CE2A5-2D85-BD74-A119-08B712A28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225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0BA63-F736-D1D8-DD44-E45D29B0E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DA0D3-12CF-8CDF-8DA9-2D67D1777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1EC4A2-83E2-E1BB-1F26-C7A3BAE53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6DDBB2-8D85-0AEC-B8F1-47C55D4C3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94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F90B-E736-D58B-21F3-250E3568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BC866B9-82B8-BA36-6FE6-AAF7061F6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FABB73C-E592-D02C-96EA-FCD187494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CEE8E0-F0D7-69F2-91FC-A3C434C6F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376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2B065-723D-DDB2-DFDC-025987691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A2CF469-1C9C-7527-A113-753E52E08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A430678-100D-3C1A-D405-0AA968946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9D84CE-E7D8-81B6-919C-2787AE49C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710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E7366-F802-A8E1-F452-E6471B3A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D47DE90-80C9-C88D-D972-353B0C0CE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6159C4-AF48-CCF3-4A78-81C5C242A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F2F5D1-C510-A6B7-580F-A1376C88A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0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11B05-9AAC-A89B-7610-828C39B4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C242386-238C-CB27-3B6C-6936CDC895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7BA638B-460D-BA7A-7551-A633EC3E1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B5335C-7667-FC76-DAF4-0213D8B94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68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72814-06A3-A709-6F35-77C72884F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729999D-5956-43EC-262A-0979671A0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C4AECBA-C8D1-00E9-5C3E-ECD933EEE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9ECF1A-05E7-01D5-FC0E-651F89C0F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09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D534D-3BBF-DF6F-9CB6-5B1859365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B2F3F2E-241F-985D-C557-BAE3087014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2C548FC-A218-1F01-7622-64BF9C260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B6560C-D05A-1CD3-5CB4-B7CD4935C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708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FEA9F-C527-BE3B-4954-7EF4F7C27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5DE0144-EA26-EB6B-D230-1D35FD490B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809478C-3D3A-3E63-3FBE-F1F503A73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62D93B-3909-2FE5-5668-FA2FB25E0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536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FBFF9-19E0-0784-0B58-70C9F7143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F05B7C3-771A-AAC1-E9AF-E6C4969E0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BA7F701-5471-1253-736B-0455F496E3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D647DE-FC14-9D16-6162-7BAC09F72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33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34C9F-6B9A-CD09-7B5C-7B9804BBD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280A1E7-7476-AA24-4642-B327883AD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E99CE6-2318-213A-4109-3917F041A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8F38E9-E1E1-74D3-0E55-52035B5D2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3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3EFBF-F5FA-09CA-3D0F-C302E7EEA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4C15094-3F5F-798A-FC31-FCDEBD062B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86AB61C-D376-DFDF-EC3F-55FAD4BBC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63A0F1-1728-83A4-267A-B5BBF9FB2B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523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8DDB-C776-5D9B-8F26-FA3535662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8D5CCC-B76C-5BB2-F3AA-F0971EF8F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A0BC1AE-883B-6E1D-493D-01DEDEB1D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A16C46-66BD-E57D-720C-A1A186D30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18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4AA44-4D29-9819-0E47-969ABD5A6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83C018F-5B2F-BB6A-70AE-3E96B4442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34C84A-2352-0EBF-6AFD-071FE5511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572416-D588-50F6-3095-3A14B9C0B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593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60A7A-5546-D238-933D-9699C33BB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4FE6D18-38FE-8E8D-57EA-3B8EA964E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CC2A0BB-924C-3410-5012-56571D6DA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2B9B043-BE68-3A6C-ABE3-BA860D9E9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0683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6ED79-FD2E-E7BC-7892-898764E3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DF39CDC-A0DB-CB78-8119-6FAAA69C4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3F70D41-2E2D-FB72-7923-4154E5670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DF4350-21C0-261A-A583-FB308F439F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58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9ADF1-0347-CB8E-9EC0-09174C583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D373666-9B53-036F-029B-06D812D71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99D10B4-A293-458B-3C08-FFDB0996D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76B8E3-DBF7-3047-0F62-B77F428C1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622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39168-C6D2-BEFB-3C1A-387C8C151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9C2E9D0-2B4D-05D9-D80B-5829D333F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C6839A0-29F5-BAC3-2898-B5F498557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D31F62-D28B-8ACB-C039-ADBEFBA09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677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BF0E5-2EA1-6D28-E8B5-2F98107C5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CB380A-098B-A408-08AE-D07004572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964653E-D72C-9533-D58C-3CF2979E4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55AD98-7D7B-0592-14A2-616E0EE5F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0427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8EC80-D831-5348-B8DA-006FF2A5D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EB03F06-A6F8-7426-C777-C45309E9D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BFCB5F-61C3-48AE-64BD-8107B7F55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C73675-51E1-2F0F-D648-7431D5CCC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372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9058B-09AC-9704-F52F-3A30E673B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2C53553-6F28-1934-011A-460269D80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2F36CB3-EB92-0637-D22A-8831EED1C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F7DACC-114D-318D-60D3-75C03672B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095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E158F-8992-D20D-EE1D-2563FCD43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FAC1E87-5BB8-0BFA-AA1D-E211BB1F0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617C89-DD4C-A872-3364-76098B8DC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F08936-653F-8BFE-3991-AD1E52924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091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6096B-EFE9-A7F1-D73B-41CB77B28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222564-3060-F176-02E7-BC00DE9E9E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05F214-7A0F-C103-1152-CB27C5B82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303241-DB05-D27A-5890-EEF6358E42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8053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8656A-2170-CE2F-9418-DF8F41E0E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6ADBDEA-6FC1-CC9D-A823-33FF65B43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76A2E85-ADD2-F66A-A8C7-D020DAE9F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D924E8-3A15-C352-0654-A0FE5140B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6056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4B87-4DA2-B981-9DD3-EB792844C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ED87DB-C96D-E288-020A-C99EC1FE2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5430C8-62B0-B8EC-D296-D60BEDC76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FB84BD-4E38-BF76-A618-6D452B14D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847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E0B34-85C8-2D4B-A258-59DF215C6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0869C7A-6263-01D6-1A44-D62724B1F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8C34DEE-AB35-A293-033C-9702C4D94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65B667-9BDA-E94E-F245-DB3652F7B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0271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BAFD2-7167-3990-4155-1671CACD5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B57D041-C89A-ACAB-EB88-DB793A4EB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75589C1-467E-A3BB-6EF5-6D9B38F13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D15077-03CE-098A-902B-4B0A81BDD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11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10FB6-10BB-2B07-30CD-38F47A84D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55B2893-C813-90A1-911E-5B55C0BD9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C37389-F3E3-D013-84EC-763A37DF9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73FCFC-C6D1-A4F6-E45D-A57675625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890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7AEBA-D037-7401-34F9-8F1C986CF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A9D332-8303-64D5-7C93-BB47C901C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CAFB936-FF8E-8259-DBAE-4A7708CC1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621F7C-58A0-CF20-350C-4C08AAC31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6257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C6392-EAEA-7D5D-C285-A278A79E0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A9B0EF3-B0BB-837E-1E7D-6833D82B5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1114C6C-2A9D-5B6C-31C4-0156CAAF4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E13921-18DD-6BAA-0F1F-B8FBACF3D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8020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6BF8B-4EC5-AB90-B36B-F818F433E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83A6143-702B-6425-D8A3-68B4335AA2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B17E9E0-18DB-26A4-B127-54A0895FF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8B2A78-AED2-7F4C-69DB-F2E0316D7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041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CB714-DC45-BC26-E5D9-8FEF0A8F8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EC24D7-9709-C70E-E3E5-A5ABB9D351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8FCC2C4-D99F-86B3-F51A-593B18E09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C982A7-EA7D-4A39-2625-D18AA16EA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1869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B1D42-AA9C-93DF-570E-789586DF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82A220B-FAF6-26D8-6175-233B2A72A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35AD08-2154-ECD2-B832-2EA7BC946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2529C2-ADCF-D523-4BC5-43C10CA3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1555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BB53D-B39B-A84D-CD01-B7BFB5289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25B0CF4-B2B6-A341-1E1B-2475369F1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DDBBEE7-AD38-6676-DBDF-BC0659A67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D14CFF-FC39-D9E9-5A76-9FEEA3863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554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7D7DC-8FF2-D793-33CA-5B985EEFB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A2EC57-E9FD-0F9A-DE68-F8DA9CFB9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722F009-A3FC-0ED5-0F6A-82A5F0FD0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716843-991B-7676-F01C-1BDC708C5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801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8133F-8DA8-A00C-4050-66FB121F3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75D7F21-0609-F440-E367-8F9B0DB9C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52ED90-5914-5A66-9DEF-F84A8B52E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0EA441-9F34-4D26-8926-C5D3DA9B01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27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9D75B-1E5B-36C5-4ED4-98ECEB7E2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C43693-733E-2131-6A73-D2CCD8BD3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5B13F1F-947A-0CC7-02CD-F6B4641C6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367384-59F9-CEFB-1ED9-40D596415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9633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FC7F3-382B-8F28-6B1E-525C62F94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38A75C6-B241-5557-A32D-238264DEA3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7F139DD-DD62-826E-80B1-1FA07CA80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3B810F-8E89-4E88-966E-8DF3025B5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0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4749E-4376-9435-008A-C8E47C654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02BB126-C3D4-CAF9-BCFE-9A8ABED7C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6C46F9E-A2F2-7B8A-FC19-3EC11E85A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9D3F97-B0FD-0F6D-1DF4-8047E6083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834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24B6F-606A-6BE6-6380-222863545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FC1AAAF-8761-0A70-99FC-DDAEFC411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AA7A07B-346B-CA45-99E7-EC8A01ABC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2BBD7C-833E-07AD-CDB7-E87576F23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8225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67090-031E-7811-1FDA-7FAF80CAA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950BF53-4EEF-3235-8FAE-FF67CDA96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D885EE-0F67-1916-A6BD-24013BDCA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763D66-F8AD-DD48-FA45-5ADFF0919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669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9715C-A1B0-76D2-BD74-4154E017B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17A32FE-422B-236D-4B08-DB8FD5F50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E56A3BA-EBAB-9D07-44FE-90A8354EC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19B0B1-1DBD-279C-B5FA-3BD261487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736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BA87B-D1CC-D838-A400-B49D5FEAF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13B235-073D-C2FF-E616-51E5741A7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35C52F6-69A8-352D-AF76-543DBF09B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46396A-B99F-DE44-5F49-C65E11667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93268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67004-6DB0-E2B9-17CF-9B21B8F0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24F30D7-6682-922D-C33D-36161D495E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C2B6814-9401-CCD6-8791-FCD2D7C4C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924C01-89B0-41BD-FEF6-50DFDCD9C5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9497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56AE3-9545-2E65-4468-54C12BA09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9575468-8FA3-9B38-1AD9-43F0D4440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DCF4676-FCF5-01BD-C8A3-3B4653F87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A42CFE-9062-D815-80D9-EA6637ED2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774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AE7BB-B14C-A8CB-374F-6DCB954BD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CF90B80-378F-3741-42B0-9C3EA6806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AED6BFF-8420-ABE8-6B83-A7C61C0FF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FFB767-AA5D-273F-722A-552F7E316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577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173C2-6B6E-65EA-A6FC-D2FC28314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3EEFFD3-037E-F5BC-7263-91769FD11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D3CD91-806D-9142-7BDF-07C81CFBB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43F417-C5C0-7867-88BD-7CCB4603F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495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D1324-7CC9-AB51-4631-88D645E45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B1AF92-4259-8461-5AF0-0F368EDB75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451C07-2FE3-0031-3643-94C2B0D45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EC8E1A-9750-E5D5-CD16-C38CA294C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337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B21D8-57E2-DB84-7956-6443EC02E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3025AD-314E-A1B0-E425-90EE5CABD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1C3E15-F33A-5808-B304-03CF92D73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72547A-675B-7C54-EF18-5309C59275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90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3D9B-4F85-5B99-9714-B3B65D8E6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FBCDD8-F739-6354-047A-A9962A7C1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605C04-ADED-8480-132D-E3BF5533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6AB532-A676-67E3-9F57-7E1E0E03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DADB12-0E1B-B5CE-598F-0E637AF6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04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E4D78-B3E9-66C8-C8C3-7FEC0A99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260927-6699-D7D9-B9A3-6D0E38D55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EBB77-8F6E-7BD8-381B-B83DC5EF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811A22-A6F6-7C35-216F-9FF7C0FC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29281-CC12-62AE-DAB3-4515A552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6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08257B-6E70-2E2B-9B31-30D551AD0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1BFF5B-DF78-C197-9773-4999B08BE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04819-05E6-FA0E-8698-C682DA1D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90C432-67AA-E72D-830F-772CB5E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43AF7-3B99-93C3-48A3-ED96FF02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05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bg>
      <p:bgPr>
        <a:solidFill>
          <a:srgbClr val="121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59C7A19D-228F-45A6-830C-4D7A6E760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4843" y="6438758"/>
            <a:ext cx="684204" cy="1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8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2E475-49C5-ACF2-7A3E-A7CD5667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9B5AC-0B22-97B4-5D4D-4E9D24E6F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A8633-A388-59F7-20D5-86BF8801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DBA70-415B-8F70-BBED-8B7991BF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AFCE5-E77D-ACD1-B4E1-49FDDCBB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98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8A3B6-CF6A-106E-97A0-B8583F53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BE71E-EAB1-73F7-CF7C-523376D7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9826E3-20BC-5216-3893-D9EBA2FB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0D16BE-FAC5-E02D-8294-69492989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8598C3-BB9B-D8E0-8EC1-7EAD4ED4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53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3552E-EFC0-B6E4-3AEA-A668A17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FE2A8-5466-6E12-9996-7A59E884A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9728A1-1019-CF7A-5A99-5E74ACA9C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B18ABD-7CA8-F605-2FA7-47252E4C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E2BDD9-D227-0C94-02EC-FFE840E5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72DD3F-6E0B-91DC-EC0D-E00EC18C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3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A84B9-5E53-944F-EAFE-69CB7AC6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9C892B-6F51-1BFF-F6B9-EC81DBA0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49A214-60A0-3964-EEF6-D63E4C292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7DE43E-8053-F0A1-261E-D32BA2F16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E7C75E-DCBC-42EB-8034-2712ACC7E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12C232-CD42-A52F-E2B4-7537E2F1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ADF544-BEBB-9B7E-E87D-87DD9DDD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248B6F-B7EA-21C1-69D9-ED45395C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27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8D45E-B7FF-339B-892C-6964AA1E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69B1A8-EA27-8197-D41F-0A76CEAF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F267C4-8BB0-B3FE-D1C6-DB81F08A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950507-DFC4-B2AF-D289-C816DD7E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5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5A41A4-B89C-A371-5EB7-21666C41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1DC9A5-8C75-F0C0-9B99-0EDF8081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D4C2C9-9265-BA59-B0BE-E98B0B02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01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83293-5011-1AAD-7399-6F42586A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5B61BC-76F6-8A6B-DE97-E2E902EA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55022D-41AD-1307-1CE5-04061B05B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7493B2-4D2A-5AE2-F307-B5806EEB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B31D1A-4CE9-D706-9796-B72F9AFD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428E2D-2448-1257-74B8-EB734579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51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5AD01-5DED-1B36-DAC6-F716BDA6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330A18-9FD0-2E8D-5CA2-980EFCF76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72F4CA-DF93-156F-2C5F-8F331EF4A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B51C3B-8A13-3487-5AD7-E903BCEB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B8CEFE-B52D-B5F5-77F8-884B50F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F9C3BE-F6B8-DB8B-FF05-12B581AD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5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C2A45-4925-C075-A130-2A85997C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3DBE87-5A60-15FC-ACB4-81EE74F2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50013-BF79-EEB4-1355-A2DF74380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9FAAC-B1B1-4B76-BEB8-D670E83D5D0E}" type="datetimeFigureOut">
              <a:rPr lang="pt-BR" smtClean="0"/>
              <a:t>15/07/2025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6E47BE-1AC1-622C-7D75-2D61A0BE0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134331-03FB-14B6-50C3-0DFBE202E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19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51CFA92-7517-40E6-8583-211AE9AAD4B3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5BDCD-CD83-09FB-CEA9-6D9D2DB014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6A0D226D-0875-8165-2B2F-798E9041C09E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7504A49-9FE3-64F6-C22B-C62A5D9F7435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20183A17-B7B1-9F9E-0845-FC38A7FEB960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8D97D-71DD-80EF-FBED-72BC88302422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914DF2-DAD2-EA87-1731-94C216F59366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90DC97-BB48-F130-5D25-D8080BF900A0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76101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537C8-0453-4869-3EB3-E63B28C3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D52FBCE-D1AB-E214-0DB8-DA0D35CA3982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E19243-2A60-4164-2401-B12C611C13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A5A99B0-CAB6-DDF6-E422-0BCB09E4967E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3A1EFD7-45E0-6C99-4477-5AB609EC6C5F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1DA3092-0BA6-CA87-4D8D-E0CBBEF51C35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089A58-847E-B0F0-D13F-7F691DFC54F5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10C380-7E28-F924-DB16-8A83D1A2D0A1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B5B5E-2337-A270-595E-C3D936DE17CA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483632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11B80-5C87-5569-4A27-8CD80E23F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D8ED5C3-5FBB-FF1E-1C6F-FA1D7B85A906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5E724-C01C-CDB8-E052-579E4578C70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AF8FBA42-8C72-E364-C025-9DB472FA9D07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4C8A7EE-4BFE-A0BA-CFE3-18A598521971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338DB95-74C3-A6E3-0E08-43ABDA2B3AA9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4400D6-4A4D-3D10-206C-1DCFCF7CBA61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AFBE03-486E-9D46-01AC-9845E36E622F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9CEB72-FABF-9F3E-4BD7-3EFB1DEADF85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4800101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F1D4F-3D93-1C6B-E20E-AEE3B9629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160D1FA-1246-5379-5800-E0335227C8F0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68A681-D967-698C-88A7-3B5B454ADB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09D4E5C2-DB62-E943-7531-8452735ECC66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BDCA4E1-BED6-D613-667C-3697FE7D6253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6310672-E3EF-CA9D-861C-91168105765D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183D91-332A-CC68-F4F7-405D9D4FC73B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733389-1025-72B7-44C0-B0E329FAE708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E537F86-82CA-DA62-D792-991089A29A3D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2667499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56C41-F7BC-66CA-E167-9E6AF814F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AA75362-9B5C-0EF9-75C6-BC598A51A762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BE7EC-B596-828A-49F1-26A89BDD4E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ADA7F152-13E8-5B3F-5EE7-2AB63DC0F98D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CF80991-7B52-8240-5093-272237F81C05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AF34049-8E31-E903-F1DF-B6DA883B4816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81E6E1E-A287-8B41-F937-53D005D3ABC8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61C48BC-60B7-F45D-D0FF-9E0892706A9C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6C66B40-3273-ECEB-DEF3-8D150710C1C1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51078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9B258-3262-C4D1-C6F1-D49890F2C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A44350B-F961-9653-7F25-9FA2BC5C02B4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CCDA99-4DA4-CFB6-AFF4-BDC150341C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1403A31C-8BFC-FBBE-0D7B-2930EE85BF05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AB694F95-7263-1FC4-AB26-D5B2C91B2780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A601E30-6F8A-2E65-70BD-C685C4B4D68B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DB1B50D-4AB4-C71D-4C27-C2FC45B61767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C557AB-A48A-372A-2285-2E7B04D17ABC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8FADAF-0827-74FC-5DB7-7B0C3627DC74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36591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EF98F-D220-CE2D-6C67-2D7C7CF1F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52A061B-5AC9-459E-2765-BEC52714DC83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9011B-27A7-5F26-5240-8D5FBF155D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FDA783D9-62F7-12EA-D38F-29E982C69D89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BDCC422-1657-ABD6-09BF-564B33687B40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5C8C909-371C-2090-4098-703A14F1B9DE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A96D811-7BF9-396B-B6C9-C2D8B78CC8C2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C0E164-288B-7304-84AF-C6E7AC045949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2FBA69-F89F-346F-DF13-BB4F9AA84975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41287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597EC-FABE-3CF3-C067-E7FDC5121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3949580F-DE32-7A52-5200-61D0A1BC645F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47F29F-2C62-4B2B-4158-4081FBE7C4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56F848DE-9399-E9D2-9F95-1DA6AB362505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DF27FAD-80AA-4E42-A41A-14E5F3329812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31484D5-165C-6408-0823-E58F1B6C5552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8ECBE12-A699-EB32-1C5E-D7463EDC4DBD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253C89E-60AB-5D65-33D7-8C93CFAFEA83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3DE79A-F878-2990-3C2C-9823D6286603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807672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EDAFB-4E66-E854-5E85-A290094F7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212B06-C0CA-7AFB-4EE1-753487539104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AF8D5-E070-239E-933F-B332337B80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5377A5D7-48FE-1429-9897-232C6FFE85F9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F6E35B6-4E71-CC67-F32D-311F604FC694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D523D44-F710-9804-1668-9E365F930748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015CBEB-882C-07A5-939A-DAB876EBE4F8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01E239C-E7FA-FDFB-AB19-BBB6AF01B77E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A375B9-9FD0-1845-3981-3695EB049A7E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38247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07BB7-BA7E-5DD7-831D-D5EF9D3C3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4179063-0B04-5934-8771-F70389EC5A3C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0FEF8B-AAF5-B926-AF34-97C77AC83C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E057FD92-7A13-C40F-03B8-10847ADC87F2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FA46282-0FE5-8FA0-A008-5569ADC65A99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351E99C-AA79-9751-A097-6BCCF9FB2E41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A5B5C7-C86D-4A89-61E7-0E4608028781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BD922D1-E667-E993-A376-121EA7A4C058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6C5B51-D30A-05AF-D400-4EA015656F0B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4265972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19563-FE18-BE39-1E92-A16A12CF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7090AF85-D661-75A5-23C7-0788824DF2F3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DAEFB0-FF62-5DDA-9934-C37FF359A7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ECC4CBD-04EE-0B17-CA27-444DE5210CA4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09E12CF-45C2-26B9-3E08-8DF66C1F8B35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137F66A-D0FC-D75B-98A6-89FBA8861D3C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F4BB63-A878-C682-C921-7A2CC0E916F9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38C11D-9ABA-CA79-E52C-2954A0A3AC71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57E8100-2BC4-81EE-530B-634357A71999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09319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57E01-021F-AD76-0F9C-D274A310A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EC6CBAF-2485-EEC2-FC83-32313EB1204F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14E708-6AE2-5788-3F1E-990FFAF0F1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3B2FCE57-1505-5DA7-C959-4DFEEDF92B31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D2496EA-5C5F-CB4A-341A-6E92AC014DAD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C5C8F28-0DD5-3A57-E52F-BBC07C607B58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0B1DD6-CC44-8FF1-8CAC-A961367266D6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83FF3D-7FC3-ED08-E04C-4FED5C054534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A6818C9-6645-22C6-4323-D13889610BE0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928632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D7329-5B2D-7CB0-14F5-D2EA11796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E1E1148-2477-B099-1000-63E04889F386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93A005-364D-9C87-ED2A-8EA42A077C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51D257C-B84C-EB40-86FB-A16EE720AB08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605FA02-1146-E5E1-E6EA-725209FDD937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2C91BFB-B7B7-E18D-92A7-3E5A029FA8D6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912FC8-6490-272F-8355-97F3FAF761DB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C0D2E3-24DE-1F3E-EA6C-E2C1FE57F1D1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786B52-B1D3-BEFF-B803-446835C1BEFE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864889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5D7A6-8824-9692-356B-A6FA25874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0D28FBF-AACA-8AEC-581B-6CFFCE0AC4DA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47C56-95BB-3A0D-A9AE-B7117AB49A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9ABE889E-D062-E6DF-B36F-B7F1B031ED2F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3BA346C-3778-16B4-C850-B8BFA701F184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21623B84-527E-91D6-E201-EB1367183F69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C8CE1C-EF6C-08B3-A5BF-32938AA46F4D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CE78647-EFD0-180E-EC94-954FA5F3C431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456984-2C8A-4419-14B8-6467309C2394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11855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B2F4A-00A7-82D2-4B96-AFE762309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36B26BCA-116F-B3BD-580D-E950C8118A16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E1F25F-8C9F-5626-35F0-599AF668B3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C54AFE07-5A80-A194-07B4-C93AB980F9D7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41B1429-1B81-38D4-A821-03064BBA3283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5966B91-945A-0644-0F64-35B24E2B9582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BD4943-A899-ED6E-4721-E4A8464F7A14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7586E8E-4FF4-EBD8-28A0-AF9AE9B765D9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CE3E9C7-7BC9-FBAC-5457-9CD486A39C6E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16231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00D1D-62E5-F613-F752-6ABA9C507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EC04EC81-A0A7-7F31-1C53-686887E5B300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832C17-0FD6-5CFC-8FED-C93EE5804C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4D7FFE51-75D2-7E79-342C-AD65BBAFF413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778DA35-5C7C-69E9-2FD5-8B0997222842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AAB94FE-D41A-6E17-1BD7-FBA7D194B54B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C836E9-9472-104D-0BBA-AD5F855E293C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4A8D0-3936-A219-8271-D820E8EF04AB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44C7D0-A627-A043-F7FE-C877EFFDB3E0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4085330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37553-A69D-FE26-45D5-187D8D8E4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120FA89-CBDB-27D0-3B7E-F413AD088D5F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508905-EBD1-A5C2-3F98-B2BC141D99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2609116D-1B74-2E5C-041C-DB115B23A7A1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370E4D3-7992-34C0-1A04-9AC28383450B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C4CBF02-642E-4DD6-6CFC-AE444B4169FA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7CD979-F94E-4968-7D08-F2C060C03354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257E8E-864D-E3CD-CC0F-A1C7E4D44438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8EAA73-FA02-4F3D-484A-B5ABED396E9C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60817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54EC3-2E97-DADC-4E19-90423BD9C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276EBD3-4FC0-10C5-2B85-5A51C3241EB1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1B591D-9351-B682-F80B-D381545F07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8DA94AAA-CFFF-F3D0-26DF-CB6CA4FB10BF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A3A21158-8B0E-5AC1-90F4-A69C2F0E7E02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E8DBAA0-FA71-6ABD-618F-4C363D2F414E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DE0CC2-CE21-D00E-A49F-4FAB10F92172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E3A496-3341-DFAB-EED2-547EDCDF56C8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93DD4B-425B-48AB-2F11-1FDDE6FAE81A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151577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79457-48D6-B458-7CFF-89AA6BF6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484CB8B-96D2-16E0-CDAF-A52A5D9128D3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A4E473-AE3B-065A-5AD1-C997E57A4F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4D3BB334-CB85-E72F-EC40-47CB17AA2E88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8C63CA7-30FA-717B-F866-A962A3E7D4F4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4845BD8-1F22-AD93-37CF-661542EFF73A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18DB71-26A2-2AA2-F4A8-4FFF76F0C8CE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5E68994-7007-238C-8695-3B5F3A6A80FF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A5B7A74-D569-D008-01BC-F74277587829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907465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31317-D3D8-9D9F-A6BB-BE9D8A9B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0CFC5E2-0C09-4BDE-31D6-D30208215831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618187-5380-DEB7-AC97-7FF1559FDA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786EDD0C-C6F9-B216-FC59-0EE75E66DDCF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11EC00B-33C6-D836-35F7-90F611599362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28F1C87E-9DB2-6FFA-7106-C880B8B24148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E6E24E-E207-4F0E-6CB6-8542B5CC8112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5F471D-2025-EA61-4F80-7B8265890DBF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70E0FE-2CCE-5B19-081B-C9EA1105841D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553222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83DEE-9393-CD15-ED02-81EBBA354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970C91C-AD29-9CC9-457E-17816902DF06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3052FA-31D2-392B-F38B-C1BC335B98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A1091680-E22A-CC9A-7E06-BFAA58AD46B1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BF399DB-095C-FFAE-22D7-90FB3D33D502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9F8540E-F0BA-BDF3-9B8E-28058B744B82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0DBB9E2-471D-1807-F98A-7850EE66F352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3C0DC5-0DF3-35D3-E6A6-BD7AD43A1313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55C8A81-DF06-7750-6AD9-F79B70BC5962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614731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FD4F5-160C-3B4E-F8C3-0B342DF64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101BA8BB-00ED-C1A9-4640-016F9BEFF487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481AB-A7D5-80FA-6F83-50AE213AD8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455C4468-1622-2432-0541-FF4175B2AECA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C7177CB-87B5-5AF9-77FF-B05DEEC24875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BFD1106-0742-0447-EEAB-E98C43CE23BE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EB7FD2-3C27-90FE-A434-0FB5C67350E0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0BFC9E-06BD-9328-C58E-E1346A34234E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DB62B57-B0AF-4697-CC1E-20B96AF3E3D2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641469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37F9A-0160-4E27-7E61-20BC3D6CA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1AA8429-59D3-7D5E-9554-63A1DD9E5D94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FA117E-4AB7-F013-DC4B-D0F5AB2E12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AA8162CC-91F4-F1B9-5014-C6C5D72DECF0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E3BA18A-34E0-8876-FDDA-0CBC9ECD66CE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653DB3A-9392-2284-A031-39ACAEC54562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F3BB84-80F7-98C2-A9E8-23535446B0F0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8B6C48-8ACF-595C-94FB-2C1AF1348716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FC7359E-1E4A-192F-7362-D80967B2C1A4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4292965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40353-F6BF-93DD-B041-2D9AAB1F8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04CF841-ACBE-9632-F80F-E16349CBD01B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C0871-6CF5-DF5C-7EF3-6851E3B443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24C7909A-2C2F-E6C7-3C8C-B20467EA4F59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49FA5EA-FA71-EF32-6624-493C5182E987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B15B02C-E37C-0B9B-EE86-805EB47EF2B9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A0ECD6-5CC0-B08F-AC1F-6EBD2DA2C6C7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765B393-E155-F921-3F7F-9621B96111DF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EE169C-696B-F4D4-B497-A8F3EA0CB560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452474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7784A-C7B9-91B4-4D0F-75B5CDD5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CD0726-FAD1-9176-31D6-4F306D4DAECF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839863-B3E1-746F-34F3-3409EBF203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83669A64-1290-4D47-C39C-D07C49AADEB0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C12D71B-C5D6-9D51-B7BC-A4537BDEF589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E3E235F-0EC8-83C8-1CC0-91967988B335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E81EEF-6883-7110-AC1E-EA49A46EBF80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E0A55D-A555-1A03-7326-B80E2A5F83EF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9DEFA3-2AD8-9D64-FED7-BF5FB33C75E9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03569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F8834-7C21-D352-FAE1-549F1DF0A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5DF2E7F-5299-6783-1B4D-8B5E45164A77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15253B-D692-2576-991D-56131133AF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011772AD-441B-91BD-3231-43C61D925139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129E3538-2581-5497-E1DF-DA7291A31091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3623C7C6-6D29-E989-94D0-A13E2B90F7AB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159A7F-7148-CCBF-1EE1-AD9B379EB5DF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502B78-C909-9BC4-0662-EEB71071E815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389E9B-BF42-8ED3-87B8-7C4D1C252C22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64023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648AA-D481-A8F3-0981-6ADBF906F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A17B2C7-EF86-FB17-AFA2-3ACC925D2413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755E9F-CBA4-C49C-ED5E-ED8E3DE0D1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B0D1A00F-A9A5-CF48-0F7D-ECA9D7E4D3E2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3B59181-3474-4119-7C1A-79B431E28071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BF15ABE-BECC-1EC1-363A-FE9D2AAB5F10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682F65-E4AA-901C-CFEE-3E9EC66EE58B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91CFE7E-6506-50A3-C742-44844FA16485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26F726-B71E-2520-176F-DA1055BADC80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1454663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6CFA0-0685-971C-D53C-4719B6B78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62AFF58-7D98-EDDC-94DA-B3A604189233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2894F-FC88-8CD0-570B-269FE98D37B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AEA14D78-90BF-E9A9-D53D-B70827753136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D4DA415-88C0-A66C-B578-23D498E873FF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4BCA1E7-83A6-1B4E-DBD3-3C1E7FA985F3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742296B-A78F-2BFB-8CA5-F8FE436603DD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0895E5B-E99E-A447-0968-A1984C331345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4A8F5B-3978-4053-042F-B6F19F48DB53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921215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9335B-E6B1-195C-D437-70AA3D03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7A624CDB-BB44-9704-7DEA-E061546C6474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74C4BA-5452-2797-CF7B-E0D85FE303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4DDC9964-32A3-5976-62AA-0653129AF822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A2365B0-5FE7-CC5F-5422-3A108C19A597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E5AF68B-3730-2D9E-2562-0F9318672652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9BD696-E809-0D78-96DC-00860D1198D3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5350EE-0347-E153-D80F-2284BA861699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E4261F-FBEA-EF8A-5DDE-DF06BC584123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951520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66E1-215E-1E94-F5FD-2097B0617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065EEBA-8CF2-953C-4F5C-CBE47D374C91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6AB40E-A9F3-1A17-3DAE-ED14DC5A69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C4800314-C37C-086A-3F29-3B5EC130E023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F4C32EC-E249-C4F4-2D26-B789AAC284C6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2136425-D512-DB5C-9C8C-CB460B8D10BC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0262CD-E082-8460-F7F1-924D9E895DCD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EC1B63-2958-EC9F-BABF-C5E66841B4D0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EEDF0A-F0FE-CC73-1FEB-3C2F849F1B1F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7973175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0136-E68B-E7CD-FDDC-6E9EE17F3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42AF4EB8-2292-47D2-254A-8E9CB25C9CA6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3D2437-6736-DB9C-7563-93C4C55627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C4FB6F26-50CB-3394-A2A2-90DBE0EF5A63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FFBA2BE-C76D-8951-D4FE-E138D8DC79B7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9C34D01-D84C-8944-0761-DED25E53A03D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0D0FFF9-3C22-62EB-47A3-D064EBDBB293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3F318D-383D-1962-4FCA-C96CF531C476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56E7E6-4479-4FB3-9F13-27A2CE69005C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743227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FDDC6-CC8F-A662-AE41-3BDD9A29B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3C5D94A-53D1-B7C2-4E90-14A55C892C9E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62F813-B7D3-D5D2-3CBD-C98F10B692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EF58442A-7737-A922-9AC6-CEB12A509CE8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AB147BD3-473C-0102-A7C0-76C9D4F5633B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62C76E9-DE55-5E8A-112A-59556AAF02C7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875A3E-222D-DB24-7C3D-E2301D11F0A4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9A4A954-5132-0919-0332-F13AC1D45BBB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EC60404-7E12-3DFD-E761-FEF279DCA9BA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509968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4E90B-4A43-84B5-CAB6-8B03D3928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480C179-43B4-F6E0-2440-53C90A46BCB5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904931-595B-7810-69E8-FC3898C707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F4753E84-BFFE-76A1-2F3D-C3C135694299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BB055AC-7F04-F161-9DBF-85CD0C3428B7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CF07A83-5CE1-07BF-5AAD-9AFDF93E03B2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98F160F-1339-57D3-BB0B-C0C022999C06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4824C4D-211B-F94C-D709-CE36BA3FA47F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EE694A-48B4-0540-750C-4D826C71A766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476349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3B326-2ECF-4A26-94A1-3C723DB02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E600A5CA-AB85-5CC7-9A30-E9A4A2D1A3C9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77E26B-3B68-AAA0-04C8-C71C080986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0A67C4A3-9C7C-1C48-ACFD-CAE70BEB246A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349741-72AA-9B85-9739-564227366AEF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18F7917-F4F5-CBCE-C99D-8A69C80BB38E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B26777-EDB8-C31D-8F49-6BA8A283264C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CB4015-458D-E1AB-B223-F4EA86A86516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28792D1-B7F3-AEBA-A5F2-BBF29DEAE255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481193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5A917-2680-345B-4B0F-55641AEBC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6FCAAEB2-8833-F020-C123-8D80102E7F53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7540A8-D19C-CAD0-4327-1341DE58D6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A597B864-F230-006C-FE70-84BEE6F60F13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EB4B31F-EDA9-497C-AA7B-C6B10CEA353B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33FBCBD7-2B45-37CC-6802-5FD2516DECDA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D388267-F53D-9D08-FCC2-AFD6C0F7D849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200E2B-4515-51B9-88D8-190B4E8D44B2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C70E43-A179-7595-8CE4-9B926357F542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591400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38626-25D3-AAFF-AF7F-32F12064E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5DFD271-475F-8235-ECE7-58BBA939A665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923CF5-ABCA-EFCA-A7EA-272021547B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01781175-A6FA-874A-2B04-609164A2714C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1647272A-E9B4-C8B2-1B13-8D9D81526625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DE95330-E423-CAE2-898F-61674B1D8619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E9BC66-9749-65DF-9BD0-FDB386C4E248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F83CE4-66B5-6F90-E392-3C362AD14E67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37C1A0-FA29-7E71-014A-70D887B2551C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60469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6FBA1-FE6B-5540-78B5-9DC4D14BB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0925B36-ABEB-A917-BF4C-93B225E318CC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87D1DF-8EE5-D490-0A24-25B797901D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B4EC23C8-83D4-D4DF-F757-D1CAAF0D9908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7D21E6-C76C-D16C-7504-75B236080DA7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358F32D-82E8-4AC4-9860-98C73EEF92DE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C98524-02A2-E5EF-4037-A4D5EA75A8CD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F052F7A-92A0-2355-EA73-0C09CB332A5E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02E7048-B06C-1A49-E224-F2BB468295B5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653414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66767-F207-4B38-500D-9CF3E31F0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2EED11F-9B55-7604-27F3-228CBD3344FB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FF26EE-8CF8-CB2E-786B-72EB1650B8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BB63FE11-168C-FDED-B061-7FA96E4ED680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1BA4446-FDE1-6905-C94D-82D196862B84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D75538C-576B-63A6-58D7-FDA80FACE6E1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96A38F-E77C-DFE0-C2B5-55C908A44DCD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D267FE-DB7D-71DB-B64D-BBBFFE06185C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D523E80-0EA8-1AA3-FAF7-40420A9BA7F3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228891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14EFC-1BEC-3DE9-DDAF-C871E501D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A4AEA62-5E0F-71C8-A6F8-B805B0085821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E4AEE3-3DB9-9C02-429A-C245AA50B0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0E45277D-B662-078F-6AFD-E3EFEFB1F6E9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1A7E727B-E50E-DE41-8F5A-A6942518C3D3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4FA20C3-92F4-BB6B-9687-86CF94447852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D7A4C3-8D84-3165-3628-6B1BD67848CB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1B8439-E796-2403-B412-983371F5499D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D35FFC5-7E14-2D72-E98C-36A78C2E2561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4101835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025ED-5A0B-20AA-3C44-53D15147A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DCE3E89-A6E2-85F7-9DCC-B9AA1742B24C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2DF6E-BB4E-689B-16D4-FD9B7FB43A0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933D0D5-A144-29E9-CE5F-2F14741484CC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E01792-A820-A5E6-C2E7-4412BAAAA6BB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602C2B6-2FE5-10AF-0EC7-9065F998DD52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8A6F695-19B4-2D24-DC53-74645F060003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77CD7F-6939-7820-8CC9-7D0E1D168738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1A929F-F897-CD67-7100-CD1308E6212F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222912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06BD0-BDAF-1331-D168-114B342E9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CE8D743-2F00-1717-20DA-BBB9D2764557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25C814-AE5D-556F-E709-200EA2E2B1B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493ED282-853A-BFEC-1B25-926808D7EFD9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AA830936-9420-C993-1916-8678B6CE854A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BD83FFB-46CB-9307-6653-D093FB1411E5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DF188D-A931-97F2-3093-568EA585D18B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F82F50-2700-E735-EF31-CF13A5078F95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6F3D89-7769-0F87-D793-F99F4EF30A88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703256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091AE-9898-1A55-E727-F6D3BA6A1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1E220AE-B06B-E37F-3404-3EB605EB76EA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EBAA1D-C7B4-D35D-2307-D3089A4B92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E0F6D341-736E-519C-89B3-03CAB662BAEA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A1EFFDE-6E70-8163-19EE-B4136D5A153E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F4EA227-988A-4CDD-A069-1BF882292D27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19D3CB-730A-4140-732B-A365D12571DB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6720B2-81B6-1F79-5B65-8D75CE06F167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F7DDA2-3276-1284-7CA0-955D27398F43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104358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1F64A-245F-4AF2-5978-369EA36AF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3FEE8383-1602-A50D-03FA-F5B3A9917869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E63503-4EB6-274B-C849-9247B1426C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5B44F3F1-70CF-71F8-7E4D-C3A180D1740D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7B048AD-A49B-A470-9DC3-EECCD1D88406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63202CF-E151-9795-E643-2529F1EAB883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5A1D6E-C62B-5773-578F-A613A67CD0C2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CE5B45-617B-A6D8-E697-F948F46A1CD1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024647-5DC2-95C3-42BD-E9B54396F4F9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6176544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830C9-661E-DEAC-1102-70154B275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9E041B6-8057-328A-CBD4-834B16A4FACC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C497CF-DE46-A5D0-B17E-440A11A74C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7EE91902-7D60-1605-DFBB-86D8271FCF1A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9C31255-2703-9731-AE7C-93D4E42A3498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76B6EB3-0AF2-595F-5D60-48AE7912468E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D33294D-386B-8DBA-D157-B83209D59D74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7536BD-8C61-7DA4-3CE2-FC5AF70C72BB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2FA1BE-2EB9-CB91-9A1B-27E841115413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465230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7B657-2A15-C589-946B-D2F63B8F0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31148D9-BDAD-32F4-5257-496ED529B61A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787B5E-C28F-E0B3-ABD7-30C9411878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8A0954FB-8719-D64D-4447-F6FD0A8B8ACD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81C3001-BAB9-8839-E01A-A3F087FA3664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DEB6D69-A3DD-B18C-5CBE-3A3E417E55B2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FFF264-BB12-BE34-6C6E-F7431D7D5F01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9FA3684-9296-87F1-B59B-CD4CA84E47C6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2F64CA3-4D09-7F78-80E4-C2A01A20F431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7427153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33385-C2E3-4016-2784-0061CD693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DEADA38-0139-AF20-DE06-12B5A79565BA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6C5160-FE59-E1BF-27E5-2329AAE354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9EA0265B-6C54-AE8C-F455-4E153A6C7166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1B8ADEDF-9169-2BAE-41DB-A5223B452591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5F651A8-EF9C-3D40-57ED-D32883503FDD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8CCCB4-3C3D-EDB8-2385-0EC3C4C49A17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E67361-2D8F-C106-FA21-249B8BC8FDCB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81D3B1E-6691-F0AE-00A9-9996B9C11CF6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5709473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CE9B7-CE25-8382-E512-28DBAB84A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1F882BAF-8447-715D-BF94-E5556EFBD16B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EEA8B-A871-9376-8987-D6700E64516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2223FB64-3F4A-CAD9-EAC6-8E31917FED0D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6D09325-401E-86EA-D9CC-27B08D28C877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99A680B-D5A9-6140-A466-80A67C0DC30A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6B315D9-B1D8-77ED-9CB2-52BE4C7D3A42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6CC21C3-2E35-93AB-85A6-D32A996FFBBD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392A36-938D-8F0D-D394-BF0C841EBFEB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78982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6C5B2-A92E-0962-2BFC-FAFCBB48F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5DBBE1-A646-46E7-E7DD-94863EBF882B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F297C0-0DB7-5849-C05F-8AD2153F4F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56133633-BFB4-61DD-9233-88A9323A226C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A48CEC01-8903-9F5A-F5C8-92E4F189D8D9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F1F03F4-FD35-989B-82D5-14BA2B383633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6B1E1F-6F19-3337-141B-458C6B9663CF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F3835E-F56D-CB18-EC86-8EB73F142EB3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0EB6C2D-E8CF-4DD5-86C8-EC3419FF68A6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8756439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2A268-43C3-EC6F-8FEC-BD445F67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330C551-28B7-EF1C-8686-0E3527DAD9C1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02D02-6F37-96DD-6148-C85C9CCE5A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5362EBE-57B5-0CF3-969C-1762486FB605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A0E60B5C-4E31-305C-E33B-0BFB55FFA64A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F70258-6EEC-5A07-D3DF-BBB87930DA88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C6EE1C1-4439-78FF-1DD1-F363E999C725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0D19F4-B779-911C-FCCB-4D00EF181BAD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F27F4D-5151-1CA5-94B9-2526C23ADD3E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3948773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2A9D4-CC44-CD90-3D15-F6299B6BC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696F10B-4AEE-CEDE-EC1D-A84EFD274DB9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177BBA-D4F6-E0A6-0CBC-CBD6CA403E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F234382C-1B0A-5309-BE28-2D7A510E41E9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AE3514A7-0AAE-9773-0A1D-06829624F669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40530CB-1383-CA4B-0271-7902E59B2B5F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3FB348-D491-E5DF-91C6-1CC4A45D6F37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853489-0E95-8696-FAB6-345D6C5AD857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BB5764-9023-493B-6D88-227F3D26DB0C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5384181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F7A79-59AD-DB4B-8EA9-74196D11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25F9CA9-A597-2C6E-FF5F-3AEF68B342D1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EACB3A-7C2A-1F02-9201-70B19B6CE3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52A047E8-6673-03BD-5AAF-EDA5DA9C9AFC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7CF46BA-BF57-8442-98C3-9D183CA29C91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A964C04-A35B-B7CC-64EA-CE96FDFF68F5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5AFB5C-A1FC-2C67-505A-F964CB82CE17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3B0EBC-FE11-4E77-6CDB-2CE01D3CFB8C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6565BE-9287-641B-5ACB-E98948BB68E1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4054519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8B199-216F-49B4-2929-67F1B18C3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205714E-02C2-C69E-C57F-C9A1ADAA46F0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0FEB38-F63E-DA51-15CE-1E9EE8F47C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5733BF39-3F3F-4CF4-9510-DC7D6657B712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75D5-3848-0BC2-6E4C-484BE4E6C3EA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7AEE136-7DA3-1F8E-9FBD-7A1C1BF20F52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60E43BA-70D8-EA36-FAC1-5B0D4E9C4C33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BAA17B-9E65-E5B7-923B-AFCF5D779518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C91931-1F74-2392-A99B-A6A1E6F9C2AE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4174546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23D93-D615-C56C-DB22-C6B00C7A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1FA77E7-B742-8597-6B80-6446A9192D07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B0DCE-B4C2-9131-B1A5-F1D1C174AD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6C430C75-0823-7F75-73AC-53B825BCB302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85815C5-C73D-ECF8-A4EF-74D29B93DC30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2C6E5122-9D96-2F44-62AC-7B5612FA3CDD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FCE32CA-87B1-F947-6038-DA7C0A982A7C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C1A6B8E-6326-F320-43B4-16BF7EAF9049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C4C889B-331B-B04D-1F65-34EB8AE2FAAF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8251872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AD60E-9A83-808E-AD47-128A89A27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2AE6C4A-7536-0FDC-0C8B-23462CC32D5D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B9C92-3271-A9E5-342D-EF4034CFC1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2C3B5193-4009-E55C-AEF4-A2D88A530E16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006C9C3-679A-93A6-7107-4C69A099FB22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BAC7DA8-D710-0383-8297-0C8F501A03DF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349177-D7A6-5596-F1BC-AF51301DEFDB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A8717D-ED52-AEB0-5493-05570492506A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185220-5D60-B297-22C9-D9ACB0084FB2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509479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143C5-1870-CA19-DCB0-9AF68C743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7F47FCF9-B4F8-E295-5CA4-CD5896A35565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D5D20D-17F5-07D0-5B5C-C565811C1E6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FE505BA1-8C47-9A65-05C1-5D55E83C0611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BAEC54C-27CA-AA90-9130-6EA881D60D8D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B87F79B-2C02-08BB-2EF9-A30193E74A66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9B95AD-AEEE-F94A-A685-9B2C0656F152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D7B299-755E-9B20-659A-1F585D44F8A7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CD7288-D020-CFF5-998F-2E97FC2918A9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145989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D2C44-B729-4420-FF34-D0D153EE8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193454C-0C65-CC9B-A06E-BADF78DDEA8C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204240-0008-D4F9-FE44-E0C58B2EFF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E9E4BDA-2D5E-3D4D-1775-2AF9B936B2D0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BE229CE-2E22-16AC-82A0-E7A38271EDC7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75A8F41-DE0A-342F-D224-C9311955E920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AE4EA5-07AA-30F1-8DED-3CEAC00CDA62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C4D9CE6-58F0-0400-580E-B6864CF270DE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EB0552B-EB26-4B41-5443-9D114C64D6BE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065247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70751-4738-D4DB-5233-6D46CED1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F86FE72-2ADE-7E37-572A-22CB443185B7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8A6AF0-6520-895C-9565-719D8A6929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B067DBC8-7043-E065-53ED-0997DDC934FE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E06931F-3CC6-34D7-A496-12D0B6E5E51B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C80107D-682A-7A1E-645E-CFF539CE3AC8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1C7C97-3142-037A-B4B6-F1B66BE220BD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07BC77F-9D2E-7217-F24F-4836D5694065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CAD55F-F74F-F4DD-3A63-8B562E6CA14C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910804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873E5-776D-33D7-82FB-0C9047068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E30D8A4A-F574-CCB5-31EF-BD97C3DBAC22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E7BF42-6811-9457-7D33-9C30F7A925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39DE453D-0567-CBD8-7136-ABFB566C67B7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F1842EB-5CED-8AE5-CD43-D73A7129C87C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0B72FE-DCF7-9C3E-991B-A78A5A563EFA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9DAFBA8-6114-9B82-7F1B-FC18C382B160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55D465-029E-D955-A559-CDDE7B200C0E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FD706E-BCF5-E98F-AA16-1E648D862A95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18577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B681F-408A-2CEB-7A2D-42DEBDFB7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185E600-C255-5ED7-2719-25FF406BA2C1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79A31C-DE35-C688-4AFA-02A93C8FDD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3D8CA99B-F641-3E19-1246-9134CD600419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75F5156-C736-08DD-8253-D4CE253AD1B3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3AC9254-0317-1D41-6770-38C6D2238482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FC3E9B-A88A-7875-D5D0-5CCFE9A1ABC5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F87E6C-1202-675F-9BA8-643DA80310C8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03E182-F228-9E21-9960-713986709727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3253153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CD15F-CFBC-5B7B-A1AE-7AEFCFC6D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E71FF0E2-758E-BF16-65CE-693748DBD6DA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394E48-3EB5-1BC6-D76F-617BD77658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8AC167B0-0036-C425-422F-5E7361ADA8EE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7932FEE-9167-1BB4-9D67-A1AC070E588E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156863D-FB9D-9989-FE7E-B1983EB738AB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C0A48A-6B4F-88D0-FC2F-98392D705476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8F90B7A-AD72-5AEB-5C9D-992E7F44D3DE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426BA5-BE3E-227E-8AF6-4579E46DB65B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0074695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69B04-C5EE-841F-70C3-0723DE6CB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539C2EC-A5C5-7910-65FA-FE0F956E589E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E8822C-0568-B189-571C-488038EE1C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9F7C9CAE-B616-6546-C2C2-6DD154551B5A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9EC2670-AC94-6006-76AF-9CAFC867551D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2FF36C0-D443-1475-5153-1FB6061179F4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F1F97B9-2093-53E2-CD0E-6E070165CE14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456F33D-C0E4-1CE1-EB81-8E376B732EFB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9E3E3BA-5357-8FC9-9EE4-721472F29013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8405274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2846B-10F5-B407-42DC-01D664A4C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67E2D29-705F-7683-C143-1EA944F3D49F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C0B8A7-F673-E0A0-133D-8AD9CA9CF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D3BA0670-BCC0-FCD5-29E9-D23D3AE29BE9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2ECB577-991E-F2DF-335F-544C4E29EF63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E130ADA-E99F-865A-0F46-A26539DBD5C5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0C7AAAA-5C45-B0D2-D783-99F0AF7A7665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159CF81-32FA-60E5-5468-7F804DE8C366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03C90E-3D28-9DF7-FB55-D37388A7A884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026863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3732D-5C30-21CF-406B-E54797E6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96839AF-2490-8B30-6E3F-4597EA3D59F4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614D8-3CB7-5F4B-9A7E-663138BCB1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3640D643-B4D1-395E-BA69-A9AD5C4BD446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4A48197-7554-0381-B703-095EB742FFD5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6765C2F-7F30-E6DD-82BE-DF1208A6E9D7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440B5D-E77E-3EEC-9E17-D8CC8566E793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BC9E5B-4B6F-C66A-9080-8B4D62007B7F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94AEF9-E741-52E0-D69C-596B151684EC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8314166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1008-7ABD-6A4B-FD7C-BD9EEC405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EEDB045C-BF09-C11B-DF14-44ED46E41B16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27872B-C33A-D41A-FD37-961B433275C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E3298EE9-208A-F3C1-6E18-61F847E0310D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52A2AEF-12E3-6953-4D10-7300C4C4189B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3A5E802A-E8EB-5466-11E0-4605A4F76D4F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318DD4-EBB8-FA87-CD26-4417EF9C3E73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D5BFB0-5C52-7C9A-1079-8F1F5FE0F386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B8E4090-7490-2293-2F19-24CC1C90449E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846537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B382B-18B3-317C-305E-A5E0E2EDB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13BD5E59-9931-6978-57A7-0ACB3000BEAE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8BCB32-13D6-1A6B-30CA-CDAF0C2933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C3E6DA2A-58BE-FB9D-4CA2-137C767EE991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AC46ECE9-15B6-C221-ECB1-F294C5403983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60EF801-8259-E350-E114-5796C486FB08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E0B774D-2E9D-14CD-30B2-FB572D06AD4B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C326A1-62B9-ECF4-4DAC-99D49A6C91FD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42048D-864B-A85A-23A2-C6E1E0BA036A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8471580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21DFE-9B83-2EB6-6399-9C3B7044D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7009CB12-56CE-4420-851B-D767F40A7B87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97EB11-B4D7-9ECE-8E26-A12D63C697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924CE032-B515-AF81-469B-49C2711A3663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00DD570-A612-F6EB-8570-42F46CBC0490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E4E77FE-7450-8205-EBBE-1DD43E3D5E2B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4E3952-CE48-2E78-8DDA-302DEE83AC29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C5ECDD-9F3D-54E2-A927-286CBBE73ECD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0F0695-CECD-DFBC-5FB6-34F29C5765C3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666678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CEDDD-D0EA-449E-2A7C-3F2D9FFEC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20604B3-F1AA-74AA-400B-B01F9254DFBF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AA3B64-ADD5-8A3C-6066-0C95AEF04EA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C74B430D-FAD6-8546-C89E-33C41EE8E6AE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F2FA398-7D24-4978-39D8-A901647AB56C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7040E51-3E8B-DBAB-7F7F-B567E6F5B741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23D234-7BF0-E4D0-70E7-60638762FFDA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7DB31C-37CE-9FD4-E1D2-E6A833ACC6F3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1ABA39-733A-F8A8-E72B-6538FF14B979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6439687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FAE29-1379-529F-A08C-FA7BA3343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E3BA5543-BB70-2D9D-146F-1302152A5B85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F84A8-9FF7-EF3D-D7FA-A4D3F52325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1CF718F6-62AE-35FE-59C5-87D81E872CB7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BD33922-B36A-B78B-4B89-BB8AFB5F4674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44A1CB7-BCCD-23AB-76AD-F465BB7404A5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D048A0-CB60-3A3C-34EC-F278F78A1599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E8634F-3E42-5B80-1485-C2ABBB4DEDCE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8DB60E-AB54-93F4-33E5-85FE5E4500A4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7305676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74590-EE03-3B3F-16BB-A0D9BD850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0DE36D3-4677-EB6A-EB3F-A9D83F020D3C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A19B4B-E5E0-ED35-5EDD-7B9B5F2F38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0229FE1E-8CAE-8A80-9D90-748C10500F86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20D8FAF-8DC8-6074-4C9A-0C8741DBA28C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0890DEC-F85E-5FC7-942C-D11F4C847E3E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815619E-C74A-1F42-C827-AF11D18498E0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5BCEC5B-143F-3FB3-EA80-93605FA59E6F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0FE4BB-EA6C-6EF8-F0FF-02612B9FE0C7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93299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F0286-4D89-7154-4447-78CA595CB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D92C2A8-9FB6-639E-8BFF-A6754F97A081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B759E-1253-E747-07D1-AE96068D8E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6A903FB4-85BB-F337-066B-BFAAD13501BE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6CF8D9D-B649-48CB-2CB8-584E08EBA8A4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3B2BEC3-9956-B11C-100D-B2C6CEA35F6D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2D0127-265A-0F47-E1FD-04853003B236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9A3E08D-36EA-45C2-5CE8-9A4493476295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0BBC22-296B-809B-9BA8-F3E51BED6998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3628577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80963-986B-064C-2DE0-DF5260172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B4F29D9-C30B-1CA4-12F2-21C6431EDFCD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CA3C83-38BD-0DB3-6796-E77D04A58B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201EDD9C-805F-3D60-9964-E43B4C3BAB46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03E0D7F-6D64-57B0-DB0D-796BEB670B80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2458243-76A2-666B-C2EF-842CB460ECE4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27D3C4-FDC8-E107-D3E8-B770C1CC8D23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5D12F2-9BC9-AA37-6BAE-6A7A2ADEF462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ACF68CD-BE5C-1CC4-92D2-CD84BE97D4C1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513722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2B127-9CB2-2391-B47F-868133865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77297FFB-2D6F-892D-0E56-9DD092541A52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D1EBF6-D864-2122-5113-59B7FBA976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1B37621C-AF83-444E-9371-72C03ACE429C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74AF097-31A6-8C75-D1C0-919E4D890AA2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3F6E05FC-031C-724D-A3A3-484402D7658E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ED11CFB-747A-2788-7401-A973EA9657D6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BC1C893-3358-9558-B6AC-06CD8760DB7C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C3351AA-6F59-CB71-142C-0A766CA3C4C4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7280081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A64D0-3073-0382-CD7D-20AAD1F86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C0B0105-16B3-00B7-2C17-B6FBBA018A58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8ACEF5-F19E-1DC1-C09A-376334B161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E3E3D693-5B70-405F-5F91-8F1C893EA01B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745A891-D453-6985-3330-C58240A556BB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B070A56-596E-5C00-9E61-B808F644C76F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4C65898-1974-9FCF-7AA6-A2A818C7DD0F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98A745-8C76-04FD-8C2D-2C4E421D9981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122E6B-D980-BF8D-FCF5-B3AEE124E47C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9079895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A6A2D-5F70-9A9F-9F10-59A682079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FF478E7-C77B-80CA-E729-0480FA6D0159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AC60EF-5C01-E982-415A-D01F5FAC24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8D07CEC4-0B6F-E81D-883B-560F94EE0339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41517AA-F626-0042-23EF-0D76E3E2C28E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D262307-D593-FBAC-1D2C-C1D08A1DFE83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BE1510-82C4-EBFE-0C5B-1E55736080BE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851F36-CC6E-9A0D-509E-AE9F3B4209FA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D0CEF6-AB22-999A-5ED0-DEE8A24B7CA9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8942354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0A30-93CE-5A5F-E950-96DBD1F8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67D5BAE-3497-FBE8-8D15-0282B68960F3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8E52C-409B-576C-B46E-254A5427FB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1AB6D7B6-E3DE-E855-91DC-837605E583AB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4663028-8B49-394F-0E34-1892C0071245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2F54FF81-238B-C536-CF97-DC9C52A92A3C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346740-0F1F-9B17-B4C5-983010B3047D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02353F-37C4-512D-DD19-F7452863BE74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28F53C-4FD9-7902-9819-62D325A852C1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2090776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A4DFE-B21E-B66B-C278-BF1230309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C2040F4D-6D0C-9BE3-AA25-DA4E8ACDA347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71279E-15CD-E368-A406-D650B05A67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B79CEF27-9AE8-2E9C-DD7A-C4E2111412EF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C49B3F3-B293-AAF4-8768-95F94350682C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F1B1768-4D14-D67C-041B-959800FF1BFD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8E7372-27EC-F6B0-1A8D-23942056FF51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73F56FB-E536-82B9-DC69-4F0D3A3B1192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94F89EA-82C6-4064-DA3D-9C82615BAFD3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8689116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FFFE9-382A-41C5-93E7-D36E72830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1F485D8F-A86C-8376-F8F0-6A91C3723088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12E7F-307C-E5C9-428E-5739664BD0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B225D080-90A8-543D-D267-12203F9EE738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7BBC0F9-59B5-0314-FCE0-D8BF55BBF255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2E92937-0D8A-C698-B4AA-FA8CAE3F4450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4DF163-EEEF-E970-8937-CD36362868A2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D35102-C4E9-004F-B8AE-3857683AB997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5A6D252-AC17-9183-104B-97E0456B2447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51921269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71F2B-F540-4380-F36D-D013C8B99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CBCBE30-E5D5-2969-56FF-C9356621B0D8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6C2DC-F904-B520-489A-9274CEBE3A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B3A70152-0BCB-E994-2E3E-E3CE22468E36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81DBD8C-4957-F06D-8C40-D4FBBA538B99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234EE0E-BE93-95BD-30BC-93336221B7A9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FCC95C9-F230-FB58-7ED2-2EA641FA9256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E8ADF1-A8D6-C649-60B3-DA8F9EC61ADE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6BBA4B-9F16-2A52-0CA1-FF3F2F4D5B36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094009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38292-DF1F-CE62-1DB4-993DDF0DF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281A1AE-4D9E-DDF4-BA6A-B43CB61218D9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C76A68-A7D2-FF7D-F6D4-16D72CA7FC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764D3CAF-A6BC-0D7F-B241-8CBFC8D35C38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3D7A906-EF7E-FEDC-DF78-B33AFED47A31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06CC8391-FB4B-8FFD-7FB2-271F211EC333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686AE1-CDD5-09E8-55DF-1CAAF6B3727A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4FBE71-B730-2505-5562-F504FFE203D5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1FA89D-646C-5F88-9655-4DD6A5AD6B37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322000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A7F59-CBD0-F010-40FB-A8EE09055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A49BF7D-D5F6-764B-9BBC-912CD58A25C2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90AD7D-ADCD-0B96-1B1D-2833521249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0383BC34-4CED-299C-93A9-53734B89A9BD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9E206C0-D85C-3F2B-2EDE-700E8944F515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E9F801B-254E-41FD-CE18-387AFB3A1AF8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47B5621-EB84-80D3-D043-0B114EF45B09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C39DC1-3486-6B71-78F6-566EBD1179B4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ECF3F4-15F4-5A72-B558-1073E377B698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22229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848C9-AFCD-8F82-3F68-738324F43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6662BB8-A158-31BA-D342-DE3DD3EA08E0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C51C6F-5AEB-3DFA-383B-1C31F01708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C065144B-E6BC-94C7-B154-D22B2281C10C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E1BF621-0182-DF7F-1F99-78FA6D96D245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01D9017-CAB3-0A0B-D0C6-C2A5CDB102B7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ABDEA4-94EC-E661-2F8B-73476F1215CC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164670-AC63-9F51-276E-1B283989D5C8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D18653-ED16-6B78-88AC-5E7D6EE1100B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177356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43428-8803-800C-7F9A-4C12F393B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87FB159-B297-9902-AC57-0022D5906B04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E80B93-1D93-3FA2-2219-99D35573D2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BA8203F2-3A4C-59F8-1575-ACCCFDC52F3A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1E1EB95E-C14C-F48F-5598-C56E3232F2ED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0EE490E-680D-1C36-DD0D-C138F7F7E2EC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8C076FA-C54A-47C6-9B8D-A3E00BC3E87C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FD2A837-8736-8C24-4A4B-002BE22DD395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8B3095B-01E8-FF59-710D-AFA769466AC7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21081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A7E54-DE2D-9B4E-2D52-9AF4B11DB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DA9B73B-77D8-7BB4-8F5C-9B4FA3FE0530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245A0-E792-9602-B599-DF7DD4B66D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5476011C-C6D8-FCF6-BAEF-2FA770648414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4B5F69C-85D8-A85B-27EF-20E0729B5C73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CDAA028-1592-A81D-6591-548885ABCF3B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7163A2-490E-CF78-9E88-F5282E1FE9BB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432D3C3-CABF-1A5B-712C-A2BBABFA2849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380CE5-8043-45B3-83D6-591029727619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7128741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1A42D-D079-0102-552A-8DB8537F0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3B07236-7D7B-E3C0-64F4-5864547C915E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C264C0-3375-A837-D106-A198785744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C05243A7-2BEF-1ADD-3D85-C99A5D6CC170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BF2ED3-FA53-AD6D-65C9-62D7257160B1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2FFAE14-E309-389A-2DBE-1546D6F45492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CFF155-5DAC-1476-080B-684D5DB59497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E951F5-0952-4D30-4C87-102BC2C69303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71A55B0-4005-5EC8-1D2F-407D989871DB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7868542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702D7-1FAD-1668-941D-4ACFC430C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DB4338C-9F6B-7EE8-3A1F-772A14D44AE5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47656F-7381-CB35-6908-1FE14BDCF0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A9867053-F3F9-96D1-5F83-B42DC11905CC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C32CB3C8-722D-2D44-B85C-A02ED03C34A3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F50C113-7158-89D6-9C54-33537ADE3FBE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7C65C7-015D-4302-B860-18144943F128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B703EB-BE02-4920-094E-EB51DFB5C263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9AB740-332F-7CC7-AA91-AE18D763663C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9310173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725D-FED8-9090-7A79-D9558C1A4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510D7B6-CE0F-DD09-097F-FA19D66FA6AA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87855D-9035-EF2A-1726-FA6BBE45CA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17895951-B663-1B47-AEEC-D52E49D7A24C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47B55C1-0D48-FB5E-D4B9-F73BB4A960D1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FE4B92-DA80-78CC-AD0F-C047C3C21AAD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2630CF-04EB-CFA1-2CF7-6026AACF812B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62A9B6C-CC69-BA0C-9737-3E00598F98B4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7D5EA4-436D-22D9-8878-6141EE0E426F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3760455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F13E0-041B-B620-B749-7AD8339DD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76CB7CD-D48B-272E-ED5C-0C0EA386C157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D3BBC6-2DC4-74ED-BF9B-B0359B1C2F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743BD792-9347-DE82-5EF7-F2BF7529C35A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97C8BD3-E28C-6D24-1D14-94BC57684C4B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72C80AF-3627-A66F-8AF2-40FFD8A88C42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336161-7604-D2A1-30F5-F96F72410F78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3293E6-9A1C-7005-A361-5F49C513CE8A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CEE119C-EE53-35C0-7F0E-AA7BA0BE9A45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28240612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5CE5C-6816-6646-4271-3D3ECFC8B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88A63E23-741A-040A-3357-538772A96306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CAFFE-DE14-5B49-A122-0FDDDD714A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4AEDBE23-D7EF-6E51-E70C-17CBC06FB70B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73234AD-E3CC-89CC-F712-47E59C442399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242CB40C-47F8-6673-7C8E-22C4910CBD57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37AF12-DC0B-D59A-FEF6-5183297F7B82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87E265D-9D05-63D1-72F9-0C18EC34299C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4C8C80C-DB92-707A-D3B2-F967426B120D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4870882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B5970-E738-A1DC-4C98-E39214976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CD9B0EC-2797-0C7B-85B2-8223F4DC737F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FA6A4-213E-F613-4719-C3AC81C95D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AB724C69-B666-0FF9-84BA-E6F0D283CF7C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FAE9072-E2EE-9827-7359-B70A0CAA2213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ABC1D0D-890A-A015-2595-DD661181A2B8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44D0D2-A66F-559E-4505-A6E8B173A14D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47AEF4-B315-52E3-BD00-CF37CD5AA26B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D0CF3D-579D-2D56-A058-2775FA863B3C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5852664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A435-90C1-EC99-E87C-263C1FBED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90ACC2E-976D-A430-9AF9-4F2E09B02746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DF07A1-B5B5-9E54-7049-5D0CB453D1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B3E0B89F-7269-6EEB-ED7F-1FB6B1F6AFF7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43CB00F-A6D0-AD50-AE9B-58698088227A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DF5F5F5-91C2-3B49-BF20-DCF659AB808A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F9B336-36C1-8400-6D8C-13B59FA782A2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8221783-8EAC-3052-BDFE-316D201CB881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6BCE7D-8AC2-15DB-8E21-085CAAC0E482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0356162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BC91A-26CF-523A-CF09-1D76D3291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4BB2CBC5-210D-315A-6C43-84DBC69513C3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FEF5C-4A0C-FD3C-1BDD-8AEAE62F03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9E58A4D0-9827-ED82-7E7F-90098480AA45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4CABB63-3199-B911-0B11-AC2A57966BB0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1A484C46-368F-E218-5D92-B8541B7F7B07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271DF12-C72F-7675-D3CD-F7C3E22E89BF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C33B2F5-8F76-64C2-278B-DCA374C6F626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11A0DA5-44B3-7673-F988-93FA0E654AD9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419599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A490F-FCE4-F653-34C2-A83320C26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8E97BAA-6A62-EC7C-F77B-2728CE842749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21947E-53FE-9402-D1D7-9EA8EF0D995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56695DD1-6015-24A3-72D2-6A02F7F1CBD8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C1D57DD-1EC5-6815-D1E6-E8E3C34D6A4C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8CB6D3A-FE84-C38B-821C-962A6B1131FC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20762D-5532-B471-9C20-2B04AECE97D1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9FD89E-C6D7-8D92-05CF-080BDDB797FE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37A68B-BE53-D982-C7A6-AB55B2549A35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3452389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7E340-0969-049E-6069-94E6359F4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7BAA11D6-B713-339F-955D-98E13E4A216B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5346B9-0569-F2A0-78EA-367D3EBC53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13645DDC-806A-ADD6-A3AD-E235495F0EA8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F34D587-8ACD-4037-CC1D-64BB0BD13774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772C47D6-CE28-08EE-64A9-7093B4B371AA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0555709-8451-7AA2-E36D-C9780EDDEB48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677D37-1EC3-0AE2-51E4-C3A024FD5CD3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4AB6275-BA58-5989-7DB2-EB185C033E0C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8206046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FD68D-D847-F884-8774-61060AEA7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12E7FBA1-1B47-411F-6EA7-153243CACDEF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6EACEE-2574-66A2-E7BE-9FE34FF85F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76EE8962-B771-F829-2C73-EA81B9CDC0CD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DF223E9-2DBF-689E-CB52-D1223E9194F0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1C4E2B3-14DC-C206-FF11-907F60C98077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C669BB-36A1-4A4C-234B-F597C66AE2FC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6C8C21-4D9A-31CF-3726-70ECC0FA5768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3BD8C97-1455-C7E3-6F70-FD979A552B12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1783647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4744-26A1-47BD-CA31-D12CCC891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77095093-25C9-4425-64EB-E2170CF3C738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DBDC95-F1B2-CBF2-7CC5-DF6FE3C9F7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7CF1D2EC-0B58-F197-B303-570FB679FC33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B132FD7-3FEC-1D86-CA31-706FE1264831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2666270-5F1F-5E48-071E-06E03074A396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BE7451C-CF8F-5816-2422-50157D213A16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76DFD2E-09D6-6649-8E52-6DCAB33C231C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C8ED452-ABBD-95BE-BF5E-051B468F24E5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822726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5E148-36B0-1AD3-0AD8-3269FF825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318B3B9E-8746-6B21-A33D-EB3C1C35D4B1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F8CC2-C783-D6D0-F550-3AB27E03D5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EBB103FF-121C-2C81-B648-25C475B47AAA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471A105-EE29-E488-BD6C-7F5E2FAF0BB4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8BB4D31-C5F4-1B60-78CF-A6D6CD4A0355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9EE6E85-0DFB-2B7F-B017-219FB797F7EA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FF61169-C58F-FE60-5602-AECF8C6DD67D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B3791E0-6C3B-01FB-727E-311AD21B14D3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9322174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45B7F-1A08-4C25-FBE6-D3A5785E5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5FC593B4-12ED-4C75-503A-ADC43B78336E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777697-6998-AC60-4839-3986D1CEF4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68E1D623-C606-9029-B7A3-088396044477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D25E412-58F1-A058-FB71-F2874A52598A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F2F8330E-EF85-2A66-5C1D-B1F3858B66BF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C62D31-0F90-EF4C-6F36-4272AF7A1444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0379655-6156-0116-E2BC-09FEAB0E839D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9932F7-D93C-337D-24B9-79AD4D959FE5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5785219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76596-72B5-930C-3BF2-3D39B8E23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D88CEBF-36C1-5FEC-F8E2-3A0232C8E937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F9540-08B1-EA26-279B-6E5E00A514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30D7F2D7-C033-369D-68DF-0BC0EC001910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136EAE0F-5401-032C-8850-AC7AE19DDE14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C910B46-3229-B4E9-9144-E8B167164A06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0F73571-0B36-6A29-7DD8-3F6089A5A0DB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2A4D263-F7E2-ACEC-6EEF-CEFB8A664D23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AC9084-0565-8860-8686-8ECE52B73F59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1655030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2F40C-100D-F569-2AE6-E3859FEFD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261A1F9-028A-688F-746F-C87F4AAAF709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1283E7-F690-9279-A5BD-43C8666BF41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59F23AE9-2B17-EB3D-409E-D6803E56185C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B12796DC-7E09-5BF0-8946-A1529ADD692D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C4E2FB60-CF9D-650D-F466-BFACBD110E12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4DBC0C-6B8C-366F-9A52-E1CCA51B469A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502CC77-2F38-1F91-77E2-44BC65430E7B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2EF7B41-B808-9C21-5AC3-B0B7C3A0A914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22138780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18799-5947-558B-C526-AEAE11FE2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DC90F287-9996-B039-B386-8AD3312FFBA7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15D420-B87D-69D4-98E2-BF5A2ABEA4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830BD7AA-1E24-005C-4048-348E053DD120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80958BA-3660-7E43-AB95-718D0F8547AA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84AE9D35-62A5-3E29-A373-207075AD3D8F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2E0517D-7839-710B-D494-D8DDC143A610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DB6CE3C-2CA3-BB60-729F-E42A43F47656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6FABECF-42CC-69F6-B220-DFF3068576F0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14409872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CA0DD-4AEC-3C4A-1EA9-E810B6492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F04D9F79-2F66-1D12-43AE-7B81A9FCD404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3AEDC9-11B4-0A82-FCDC-A29EBDAF8C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0F5AAB4E-5EA7-A70C-690F-7C0BE2F6B5E0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DB5B59F-BD9D-B4A2-8987-6E446376620B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1138162-6934-1B00-95C7-FCDD3831384C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E4642D-3360-8F34-C5BB-C425AFA08B6A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2F5983-ED78-4F4F-5487-50E85080B57E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C711AF-CF48-B791-C727-94F0A1C24632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88935379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49460-EC35-296C-9C5F-EBD318DAF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C2C0DB9-D326-3882-83E8-45005268034F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AD7E-32C2-4EC8-5098-A0F74896E0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CD105B49-996E-D5CC-9CA8-DF2C47F4FF5C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4256BEF-3D91-C754-8B16-334D538D9526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5CF690-5DDA-C242-FAE3-1A4880B09905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31AEA7-773A-C8A9-0B18-E463B4C3CE1D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A10588B-1A19-271D-6F50-862383C7DE9E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46A25AB-804F-70B4-FEFD-EE4CC2EF9F04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6884215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13495</TotalTime>
  <Words>29172</Words>
  <Application>Microsoft Office PowerPoint</Application>
  <PresentationFormat>Widescreen</PresentationFormat>
  <Paragraphs>1530</Paragraphs>
  <Slides>102</Slides>
  <Notes>102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102</vt:i4>
      </vt:variant>
    </vt:vector>
  </HeadingPairs>
  <TitlesOfParts>
    <vt:vector size="108" baseType="lpstr">
      <vt:lpstr>-apple-system</vt:lpstr>
      <vt:lpstr>Aptos</vt:lpstr>
      <vt:lpstr>Aptos Display</vt:lpstr>
      <vt:lpstr>Arial</vt:lpstr>
      <vt:lpstr>Montserrat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Ribeiro</dc:creator>
  <cp:lastModifiedBy>Gustavo José Beserra Ribeiro</cp:lastModifiedBy>
  <cp:revision>13</cp:revision>
  <dcterms:created xsi:type="dcterms:W3CDTF">2025-06-12T13:17:08Z</dcterms:created>
  <dcterms:modified xsi:type="dcterms:W3CDTF">2025-07-16T02:25:21Z</dcterms:modified>
</cp:coreProperties>
</file>