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comments/modernComment_B05_84D4843.xml" ContentType="application/vnd.ms-powerpoint.comment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comments/modernComment_ADE_19E6B8B7.xml" ContentType="application/vnd.ms-powerpoint.comment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comments/modernComment_AFD_EC297D85.xml" ContentType="application/vnd.ms-powerpoint.comment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8.xml" ContentType="application/vnd.openxmlformats-officedocument.presentationml.notesSlide+xml"/>
  <Override PartName="/ppt/comments/modernComment_B06_C762066C.xml" ContentType="application/vnd.ms-powerpoint.comment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9.xml" ContentType="application/vnd.openxmlformats-officedocument.presentationml.notesSlide+xml"/>
  <Override PartName="/ppt/comments/modernComment_B07_BF2063EE.xml" ContentType="application/vnd.ms-powerpoint.comments+xml"/>
  <Override PartName="/ppt/notesSlides/notesSlide1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2.xml" ContentType="application/vnd.openxmlformats-officedocument.presentationml.notesSlide+xml"/>
  <Override PartName="/ppt/comments/modernComment_B09_3C821E24.xml" ContentType="application/vnd.ms-powerpoint.comments+xml"/>
  <Override PartName="/ppt/notesSlides/notesSlide13.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4.xml" ContentType="application/vnd.openxmlformats-officedocument.presentationml.notesSlide+xml"/>
  <Override PartName="/ppt/comments/modernComment_B0A_C3B5D8.xml" ContentType="application/vnd.ms-powerpoint.comment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5.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6.xml" ContentType="application/vnd.openxmlformats-officedocument.presentationml.notesSlide+xml"/>
  <Override PartName="/ppt/comments/modernComment_B0D_8EDBCCFD.xml" ContentType="application/vnd.ms-powerpoint.comment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7.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8.xml" ContentType="application/vnd.openxmlformats-officedocument.presentationml.notesSlide+xml"/>
  <Override PartName="/ppt/comments/modernComment_B0F_810F8CB7.xml" ContentType="application/vnd.ms-powerpoint.comments+xml"/>
  <Override PartName="/ppt/notesSlides/notesSlide19.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20.xml" ContentType="application/vnd.openxmlformats-officedocument.presentationml.notesSlide+xml"/>
  <Override PartName="/ppt/comments/modernComment_B10_7021A1D9.xml" ContentType="application/vnd.ms-powerpoint.comment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6" r:id="rId5"/>
    <p:sldId id="2817" r:id="rId6"/>
    <p:sldId id="2778" r:id="rId7"/>
    <p:sldId id="2820" r:id="rId8"/>
    <p:sldId id="2821" r:id="rId9"/>
    <p:sldId id="2779" r:id="rId10"/>
    <p:sldId id="2782" r:id="rId11"/>
    <p:sldId id="2813" r:id="rId12"/>
    <p:sldId id="2822" r:id="rId13"/>
    <p:sldId id="2823" r:id="rId14"/>
    <p:sldId id="315" r:id="rId15"/>
    <p:sldId id="2824" r:id="rId16"/>
    <p:sldId id="2825" r:id="rId17"/>
    <p:sldId id="2780" r:id="rId18"/>
    <p:sldId id="2826" r:id="rId19"/>
    <p:sldId id="2827" r:id="rId20"/>
    <p:sldId id="2829" r:id="rId21"/>
    <p:sldId id="2830" r:id="rId22"/>
    <p:sldId id="2831" r:id="rId23"/>
    <p:sldId id="2807" r:id="rId24"/>
    <p:sldId id="2832" r:id="rId25"/>
    <p:sldId id="2833" r:id="rId26"/>
    <p:sldId id="26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AEB5517-3643-DD83-6678-D19FF1399432}" name="Emac Shen" initials="斌沈" userId="S::bin.shen@za.group::ef86871a-123a-485d-9886-7e79c4183e61" providerId="AD"/>
  <p188:author id="{75A0B926-7100-1BFD-32E3-F0B3F4F25911}" name="李 峰" initials="李" userId="S::feng.li@za.group::4410bb7d-dde3-4f86-9109-e8bdfd3b0a73" providerId="AD"/>
  <p188:author id="{3B46D747-63B6-7224-D367-11A71990F648}" name="汤 杰" initials="汤杰" userId="S::jie.tang@za.group::82fcbd63-ddf3-4b70-81c1-dcb67f280158" providerId="AD"/>
  <p188:author id="{0625D7DB-F658-B8DF-36C3-AE90E9992023}" name="欢 李" initials="欢" userId="S::huan.li@za.group::541f8f94-6904-4174-8908-57758b010f4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1B6AA3"/>
    <a:srgbClr val="F5C527"/>
    <a:srgbClr val="42CAC0"/>
    <a:srgbClr val="ED5326"/>
    <a:srgbClr val="48AFBA"/>
    <a:srgbClr val="2CBD91"/>
    <a:srgbClr val="EF605E"/>
    <a:srgbClr val="32CB9D"/>
    <a:srgbClr val="8DC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7696C9-8F58-45D3-9941-3796D69FB44D}" v="4" dt="2024-03-15T06:43:50.713"/>
    <p1510:client id="{C820B74E-F575-4A3F-B923-5CC590620FC3}" v="4" dt="2024-03-14T06:57:20.384"/>
    <p1510:client id="{D1A0A4EE-DD0B-45A4-970D-EED690939F66}" v="7" dt="2024-03-14T12:49:51.238"/>
    <p1510:client id="{E742A768-7E1C-4A2D-B2FB-BF5011DB73C5}" vWet="4" dt="2024-03-15T06:41:12.12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汤 杰" userId="S::jie.tang@za.group::82fcbd63-ddf3-4b70-81c1-dcb67f280158" providerId="AD" clId="Web-{C820B74E-F575-4A3F-B923-5CC590620FC3}"/>
    <pc:docChg chg="mod">
      <pc:chgData name="汤 杰" userId="S::jie.tang@za.group::82fcbd63-ddf3-4b70-81c1-dcb67f280158" providerId="AD" clId="Web-{C820B74E-F575-4A3F-B923-5CC590620FC3}" dt="2024-03-14T06:57:20.384" v="3"/>
      <pc:docMkLst>
        <pc:docMk/>
      </pc:docMkLst>
      <pc:sldChg chg="addCm">
        <pc:chgData name="汤 杰" userId="S::jie.tang@za.group::82fcbd63-ddf3-4b70-81c1-dcb67f280158" providerId="AD" clId="Web-{C820B74E-F575-4A3F-B923-5CC590620FC3}" dt="2024-03-14T06:54:16.210" v="2"/>
        <pc:sldMkLst>
          <pc:docMk/>
          <pc:sldMk cId="3962142085" sldId="2813"/>
        </pc:sldMkLst>
        <pc:extLst>
          <p:ext xmlns:p="http://schemas.openxmlformats.org/presentationml/2006/main" uri="{D6D511B9-2390-475A-947B-AFAB55BFBCF1}">
            <pc226:cmChg xmlns:pc226="http://schemas.microsoft.com/office/powerpoint/2022/06/main/command" chg="add">
              <pc226:chgData name="汤 杰" userId="S::jie.tang@za.group::82fcbd63-ddf3-4b70-81c1-dcb67f280158" providerId="AD" clId="Web-{C820B74E-F575-4A3F-B923-5CC590620FC3}" dt="2024-03-14T06:54:16.210" v="2"/>
              <pc2:cmMkLst xmlns:pc2="http://schemas.microsoft.com/office/powerpoint/2019/9/main/command">
                <pc:docMk/>
                <pc:sldMk cId="3962142085" sldId="2813"/>
                <pc2:cmMk id="{C21BCB25-DC6C-4D33-9310-A2656FDA4C90}"/>
              </pc2:cmMkLst>
            </pc226:cmChg>
          </p:ext>
        </pc:extLst>
      </pc:sldChg>
      <pc:sldChg chg="addCm">
        <pc:chgData name="汤 杰" userId="S::jie.tang@za.group::82fcbd63-ddf3-4b70-81c1-dcb67f280158" providerId="AD" clId="Web-{C820B74E-F575-4A3F-B923-5CC590620FC3}" dt="2024-03-14T06:49:33.224" v="1"/>
        <pc:sldMkLst>
          <pc:docMk/>
          <pc:sldMk cId="3345090156" sldId="2822"/>
        </pc:sldMkLst>
        <pc:extLst>
          <p:ext xmlns:p="http://schemas.openxmlformats.org/presentationml/2006/main" uri="{D6D511B9-2390-475A-947B-AFAB55BFBCF1}">
            <pc226:cmChg xmlns:pc226="http://schemas.microsoft.com/office/powerpoint/2022/06/main/command" chg="add">
              <pc226:chgData name="汤 杰" userId="S::jie.tang@za.group::82fcbd63-ddf3-4b70-81c1-dcb67f280158" providerId="AD" clId="Web-{C820B74E-F575-4A3F-B923-5CC590620FC3}" dt="2024-03-14T06:49:33.224" v="1"/>
              <pc2:cmMkLst xmlns:pc2="http://schemas.microsoft.com/office/powerpoint/2019/9/main/command">
                <pc:docMk/>
                <pc:sldMk cId="3345090156" sldId="2822"/>
                <pc2:cmMk id="{E116275E-4368-4AB6-AAD0-4F13B72819E0}"/>
              </pc2:cmMkLst>
            </pc226:cmChg>
          </p:ext>
        </pc:extLst>
      </pc:sldChg>
      <pc:sldChg chg="addCm">
        <pc:chgData name="汤 杰" userId="S::jie.tang@za.group::82fcbd63-ddf3-4b70-81c1-dcb67f280158" providerId="AD" clId="Web-{C820B74E-F575-4A3F-B923-5CC590620FC3}" dt="2024-03-14T06:57:20.384" v="3"/>
        <pc:sldMkLst>
          <pc:docMk/>
          <pc:sldMk cId="1015160356" sldId="2825"/>
        </pc:sldMkLst>
        <pc:extLst>
          <p:ext xmlns:p="http://schemas.openxmlformats.org/presentationml/2006/main" uri="{D6D511B9-2390-475A-947B-AFAB55BFBCF1}">
            <pc226:cmChg xmlns:pc226="http://schemas.microsoft.com/office/powerpoint/2022/06/main/command" chg="add">
              <pc226:chgData name="汤 杰" userId="S::jie.tang@za.group::82fcbd63-ddf3-4b70-81c1-dcb67f280158" providerId="AD" clId="Web-{C820B74E-F575-4A3F-B923-5CC590620FC3}" dt="2024-03-14T06:57:20.384" v="3"/>
              <pc2:cmMkLst xmlns:pc2="http://schemas.microsoft.com/office/powerpoint/2019/9/main/command">
                <pc:docMk/>
                <pc:sldMk cId="1015160356" sldId="2825"/>
                <pc2:cmMk id="{EEF910E3-98FD-478E-A133-190C77F7A33E}"/>
              </pc2:cmMkLst>
            </pc226:cmChg>
          </p:ext>
        </pc:extLst>
      </pc:sldChg>
    </pc:docChg>
  </pc:docChgLst>
  <pc:docChgLst>
    <pc:chgData name="Emac Shen" userId="ef86871a-123a-485d-9886-7e79c4183e61" providerId="ADAL" clId="{E742A768-7E1C-4A2D-B2FB-BF5011DB73C5}"/>
    <pc:docChg chg="">
      <pc:chgData name="Emac Shen" userId="ef86871a-123a-485d-9886-7e79c4183e61" providerId="ADAL" clId="{E742A768-7E1C-4A2D-B2FB-BF5011DB73C5}" dt="2024-03-14T12:44:06.711" v="5"/>
      <pc:docMkLst>
        <pc:docMk/>
      </pc:docMkLst>
      <pc:sldChg chg="addCm">
        <pc:chgData name="Emac Shen" userId="ef86871a-123a-485d-9886-7e79c4183e61" providerId="ADAL" clId="{E742A768-7E1C-4A2D-B2FB-BF5011DB73C5}" dt="2024-03-14T12:35:37.355" v="0"/>
        <pc:sldMkLst>
          <pc:docMk/>
          <pc:sldMk cId="434550967" sldId="2782"/>
        </pc:sldMkLst>
        <pc:extLst>
          <p:ext xmlns:p="http://schemas.openxmlformats.org/presentationml/2006/main" uri="{D6D511B9-2390-475A-947B-AFAB55BFBCF1}">
            <pc226:cmChg xmlns:pc226="http://schemas.microsoft.com/office/powerpoint/2022/06/main/command" chg="add">
              <pc226:chgData name="Emac Shen" userId="ef86871a-123a-485d-9886-7e79c4183e61" providerId="ADAL" clId="{E742A768-7E1C-4A2D-B2FB-BF5011DB73C5}" dt="2024-03-14T12:35:37.355" v="0"/>
              <pc2:cmMkLst xmlns:pc2="http://schemas.microsoft.com/office/powerpoint/2019/9/main/command">
                <pc:docMk/>
                <pc:sldMk cId="434550967" sldId="2782"/>
                <pc2:cmMk id="{38A40F38-9E42-4EBF-ACF3-50654A2CD41F}"/>
              </pc2:cmMkLst>
            </pc226:cmChg>
          </p:ext>
        </pc:extLst>
      </pc:sldChg>
      <pc:sldChg chg="modCm">
        <pc:chgData name="Emac Shen" userId="ef86871a-123a-485d-9886-7e79c4183e61" providerId="ADAL" clId="{E742A768-7E1C-4A2D-B2FB-BF5011DB73C5}" dt="2024-03-14T12:36:42.789" v="1"/>
        <pc:sldMkLst>
          <pc:docMk/>
          <pc:sldMk cId="3962142085" sldId="2813"/>
        </pc:sldMkLst>
        <pc:extLst>
          <p:ext xmlns:p="http://schemas.openxmlformats.org/presentationml/2006/main" uri="{D6D511B9-2390-475A-947B-AFAB55BFBCF1}">
            <pc226:cmChg xmlns:pc226="http://schemas.microsoft.com/office/powerpoint/2022/06/main/command" chg="">
              <pc226:chgData name="Emac Shen" userId="ef86871a-123a-485d-9886-7e79c4183e61" providerId="ADAL" clId="{E742A768-7E1C-4A2D-B2FB-BF5011DB73C5}" dt="2024-03-14T12:36:42.789" v="1"/>
              <pc2:cmMkLst xmlns:pc2="http://schemas.microsoft.com/office/powerpoint/2019/9/main/command">
                <pc:docMk/>
                <pc:sldMk cId="3962142085" sldId="2813"/>
                <pc2:cmMk id="{C21BCB25-DC6C-4D33-9310-A2656FDA4C90}"/>
              </pc2:cmMkLst>
              <pc226:cmRplyChg chg="add">
                <pc226:chgData name="Emac Shen" userId="ef86871a-123a-485d-9886-7e79c4183e61" providerId="ADAL" clId="{E742A768-7E1C-4A2D-B2FB-BF5011DB73C5}" dt="2024-03-14T12:36:42.789" v="1"/>
                <pc2:cmRplyMkLst xmlns:pc2="http://schemas.microsoft.com/office/powerpoint/2019/9/main/command">
                  <pc:docMk/>
                  <pc:sldMk cId="3962142085" sldId="2813"/>
                  <pc2:cmMk id="{C21BCB25-DC6C-4D33-9310-A2656FDA4C90}"/>
                  <pc2:cmRplyMk id="{93AD866E-A17F-44B3-B101-24AEF8305F85}"/>
                </pc2:cmRplyMkLst>
              </pc226:cmRplyChg>
            </pc226:cmChg>
          </p:ext>
        </pc:extLst>
      </pc:sldChg>
      <pc:sldChg chg="modCm">
        <pc:chgData name="Emac Shen" userId="ef86871a-123a-485d-9886-7e79c4183e61" providerId="ADAL" clId="{E742A768-7E1C-4A2D-B2FB-BF5011DB73C5}" dt="2024-03-14T12:37:41.456" v="2"/>
        <pc:sldMkLst>
          <pc:docMk/>
          <pc:sldMk cId="3345090156" sldId="2822"/>
        </pc:sldMkLst>
        <pc:extLst>
          <p:ext xmlns:p="http://schemas.openxmlformats.org/presentationml/2006/main" uri="{D6D511B9-2390-475A-947B-AFAB55BFBCF1}">
            <pc226:cmChg xmlns:pc226="http://schemas.microsoft.com/office/powerpoint/2022/06/main/command" chg="">
              <pc226:chgData name="Emac Shen" userId="ef86871a-123a-485d-9886-7e79c4183e61" providerId="ADAL" clId="{E742A768-7E1C-4A2D-B2FB-BF5011DB73C5}" dt="2024-03-14T12:37:41.456" v="2"/>
              <pc2:cmMkLst xmlns:pc2="http://schemas.microsoft.com/office/powerpoint/2019/9/main/command">
                <pc:docMk/>
                <pc:sldMk cId="3345090156" sldId="2822"/>
                <pc2:cmMk id="{E116275E-4368-4AB6-AAD0-4F13B72819E0}"/>
              </pc2:cmMkLst>
              <pc226:cmRplyChg chg="add">
                <pc226:chgData name="Emac Shen" userId="ef86871a-123a-485d-9886-7e79c4183e61" providerId="ADAL" clId="{E742A768-7E1C-4A2D-B2FB-BF5011DB73C5}" dt="2024-03-14T12:37:41.456" v="2"/>
                <pc2:cmRplyMkLst xmlns:pc2="http://schemas.microsoft.com/office/powerpoint/2019/9/main/command">
                  <pc:docMk/>
                  <pc:sldMk cId="3345090156" sldId="2822"/>
                  <pc2:cmMk id="{E116275E-4368-4AB6-AAD0-4F13B72819E0}"/>
                  <pc2:cmRplyMk id="{08587711-BC77-45C5-9105-D7D8838B7980}"/>
                </pc2:cmRplyMkLst>
              </pc226:cmRplyChg>
            </pc226:cmChg>
          </p:ext>
        </pc:extLst>
      </pc:sldChg>
      <pc:sldChg chg="addCm">
        <pc:chgData name="Emac Shen" userId="ef86871a-123a-485d-9886-7e79c4183e61" providerId="ADAL" clId="{E742A768-7E1C-4A2D-B2FB-BF5011DB73C5}" dt="2024-03-14T12:37:59.338" v="3"/>
        <pc:sldMkLst>
          <pc:docMk/>
          <pc:sldMk cId="3206570990" sldId="2823"/>
        </pc:sldMkLst>
        <pc:extLst>
          <p:ext xmlns:p="http://schemas.openxmlformats.org/presentationml/2006/main" uri="{D6D511B9-2390-475A-947B-AFAB55BFBCF1}">
            <pc226:cmChg xmlns:pc226="http://schemas.microsoft.com/office/powerpoint/2022/06/main/command" chg="add">
              <pc226:chgData name="Emac Shen" userId="ef86871a-123a-485d-9886-7e79c4183e61" providerId="ADAL" clId="{E742A768-7E1C-4A2D-B2FB-BF5011DB73C5}" dt="2024-03-14T12:37:59.338" v="3"/>
              <pc2:cmMkLst xmlns:pc2="http://schemas.microsoft.com/office/powerpoint/2019/9/main/command">
                <pc:docMk/>
                <pc:sldMk cId="3206570990" sldId="2823"/>
                <pc2:cmMk id="{4FA15283-C864-4610-98C6-D31683CE0567}"/>
              </pc2:cmMkLst>
            </pc226:cmChg>
          </p:ext>
        </pc:extLst>
      </pc:sldChg>
      <pc:sldChg chg="addCm">
        <pc:chgData name="Emac Shen" userId="ef86871a-123a-485d-9886-7e79c4183e61" providerId="ADAL" clId="{E742A768-7E1C-4A2D-B2FB-BF5011DB73C5}" dt="2024-03-14T12:43:37.223" v="4"/>
        <pc:sldMkLst>
          <pc:docMk/>
          <pc:sldMk cId="2165279927" sldId="2831"/>
        </pc:sldMkLst>
        <pc:extLst>
          <p:ext xmlns:p="http://schemas.openxmlformats.org/presentationml/2006/main" uri="{D6D511B9-2390-475A-947B-AFAB55BFBCF1}">
            <pc226:cmChg xmlns:pc226="http://schemas.microsoft.com/office/powerpoint/2022/06/main/command" chg="add">
              <pc226:chgData name="Emac Shen" userId="ef86871a-123a-485d-9886-7e79c4183e61" providerId="ADAL" clId="{E742A768-7E1C-4A2D-B2FB-BF5011DB73C5}" dt="2024-03-14T12:43:37.223" v="4"/>
              <pc2:cmMkLst xmlns:pc2="http://schemas.microsoft.com/office/powerpoint/2019/9/main/command">
                <pc:docMk/>
                <pc:sldMk cId="2165279927" sldId="2831"/>
                <pc2:cmMk id="{E65C5240-5B77-4BD8-8E5C-5DA0880C5FFE}"/>
              </pc2:cmMkLst>
            </pc226:cmChg>
          </p:ext>
        </pc:extLst>
      </pc:sldChg>
      <pc:sldChg chg="addCm">
        <pc:chgData name="Emac Shen" userId="ef86871a-123a-485d-9886-7e79c4183e61" providerId="ADAL" clId="{E742A768-7E1C-4A2D-B2FB-BF5011DB73C5}" dt="2024-03-14T12:44:06.711" v="5"/>
        <pc:sldMkLst>
          <pc:docMk/>
          <pc:sldMk cId="1881252313" sldId="2832"/>
        </pc:sldMkLst>
        <pc:extLst>
          <p:ext xmlns:p="http://schemas.openxmlformats.org/presentationml/2006/main" uri="{D6D511B9-2390-475A-947B-AFAB55BFBCF1}">
            <pc226:cmChg xmlns:pc226="http://schemas.microsoft.com/office/powerpoint/2022/06/main/command" chg="add">
              <pc226:chgData name="Emac Shen" userId="ef86871a-123a-485d-9886-7e79c4183e61" providerId="ADAL" clId="{E742A768-7E1C-4A2D-B2FB-BF5011DB73C5}" dt="2024-03-14T12:44:06.711" v="5"/>
              <pc2:cmMkLst xmlns:pc2="http://schemas.microsoft.com/office/powerpoint/2019/9/main/command">
                <pc:docMk/>
                <pc:sldMk cId="1881252313" sldId="2832"/>
                <pc2:cmMk id="{D9298C68-7765-4772-90F8-88360665107E}"/>
              </pc2:cmMkLst>
            </pc226:cmChg>
          </p:ext>
        </pc:extLst>
      </pc:sldChg>
    </pc:docChg>
  </pc:docChgLst>
  <pc:docChgLst>
    <pc:chgData name="李 峰" userId="4410bb7d-dde3-4f86-9109-e8bdfd3b0a73" providerId="ADAL" clId="{997696C9-8F58-45D3-9941-3796D69FB44D}"/>
    <pc:docChg chg="">
      <pc:chgData name="李 峰" userId="4410bb7d-dde3-4f86-9109-e8bdfd3b0a73" providerId="ADAL" clId="{997696C9-8F58-45D3-9941-3796D69FB44D}" dt="2024-03-15T06:43:50.713" v="1"/>
      <pc:docMkLst>
        <pc:docMk/>
      </pc:docMkLst>
      <pc:sldChg chg="addCm modCm">
        <pc:chgData name="李 峰" userId="4410bb7d-dde3-4f86-9109-e8bdfd3b0a73" providerId="ADAL" clId="{997696C9-8F58-45D3-9941-3796D69FB44D}" dt="2024-03-15T06:43:50.713" v="1"/>
        <pc:sldMkLst>
          <pc:docMk/>
          <pc:sldMk cId="1881252313" sldId="2832"/>
        </pc:sldMkLst>
        <pc:extLst>
          <p:ext xmlns:p="http://schemas.openxmlformats.org/presentationml/2006/main" uri="{D6D511B9-2390-475A-947B-AFAB55BFBCF1}">
            <pc226:cmChg xmlns:pc226="http://schemas.microsoft.com/office/powerpoint/2022/06/main/command" chg="add mod">
              <pc226:chgData name="李 峰" userId="4410bb7d-dde3-4f86-9109-e8bdfd3b0a73" providerId="ADAL" clId="{997696C9-8F58-45D3-9941-3796D69FB44D}" dt="2024-03-15T06:43:50.713" v="1"/>
              <pc2:cmMkLst xmlns:pc2="http://schemas.microsoft.com/office/powerpoint/2019/9/main/command">
                <pc:docMk/>
                <pc:sldMk cId="1881252313" sldId="2832"/>
                <pc2:cmMk id="{A07B7959-B00C-4B1F-A5FF-BBAAB893A440}"/>
              </pc2:cmMkLst>
            </pc226:cmChg>
          </p:ext>
        </pc:extLst>
      </pc:sldChg>
    </pc:docChg>
  </pc:docChgLst>
  <pc:docChgLst>
    <pc:chgData name="欢 李" userId="541f8f94-6904-4174-8908-57758b010f4a" providerId="ADAL" clId="{D1A0A4EE-DD0B-45A4-970D-EED690939F66}"/>
    <pc:docChg chg="modSld">
      <pc:chgData name="欢 李" userId="541f8f94-6904-4174-8908-57758b010f4a" providerId="ADAL" clId="{D1A0A4EE-DD0B-45A4-970D-EED690939F66}" dt="2024-03-14T12:52:01.793" v="8" actId="1076"/>
      <pc:docMkLst>
        <pc:docMk/>
      </pc:docMkLst>
      <pc:sldChg chg="addCm">
        <pc:chgData name="欢 李" userId="541f8f94-6904-4174-8908-57758b010f4a" providerId="ADAL" clId="{D1A0A4EE-DD0B-45A4-970D-EED690939F66}" dt="2024-03-14T05:55:53.639" v="1"/>
        <pc:sldMkLst>
          <pc:docMk/>
          <pc:sldMk cId="139282499" sldId="2821"/>
        </pc:sldMkLst>
        <pc:extLst>
          <p:ext xmlns:p="http://schemas.openxmlformats.org/presentationml/2006/main" uri="{D6D511B9-2390-475A-947B-AFAB55BFBCF1}">
            <pc226:cmChg xmlns:pc226="http://schemas.microsoft.com/office/powerpoint/2022/06/main/command" chg="add">
              <pc226:chgData name="欢 李" userId="541f8f94-6904-4174-8908-57758b010f4a" providerId="ADAL" clId="{D1A0A4EE-DD0B-45A4-970D-EED690939F66}" dt="2024-03-14T05:55:53.639" v="1"/>
              <pc2:cmMkLst xmlns:pc2="http://schemas.microsoft.com/office/powerpoint/2019/9/main/command">
                <pc:docMk/>
                <pc:sldMk cId="139282499" sldId="2821"/>
                <pc2:cmMk id="{6992E7C0-AAB2-460B-8E5B-5882086CD6CD}"/>
              </pc2:cmMkLst>
            </pc226:cmChg>
          </p:ext>
        </pc:extLst>
      </pc:sldChg>
      <pc:sldChg chg="addCm modCm">
        <pc:chgData name="欢 李" userId="541f8f94-6904-4174-8908-57758b010f4a" providerId="ADAL" clId="{D1A0A4EE-DD0B-45A4-970D-EED690939F66}" dt="2024-03-14T06:26:59.764" v="6"/>
        <pc:sldMkLst>
          <pc:docMk/>
          <pc:sldMk cId="12826072" sldId="2826"/>
        </pc:sldMkLst>
        <pc:extLst>
          <p:ext xmlns:p="http://schemas.openxmlformats.org/presentationml/2006/main" uri="{D6D511B9-2390-475A-947B-AFAB55BFBCF1}">
            <pc226:cmChg xmlns:pc226="http://schemas.microsoft.com/office/powerpoint/2022/06/main/command" chg="add mod">
              <pc226:chgData name="欢 李" userId="541f8f94-6904-4174-8908-57758b010f4a" providerId="ADAL" clId="{D1A0A4EE-DD0B-45A4-970D-EED690939F66}" dt="2024-03-14T06:26:59.764" v="6"/>
              <pc2:cmMkLst xmlns:pc2="http://schemas.microsoft.com/office/powerpoint/2019/9/main/command">
                <pc:docMk/>
                <pc:sldMk cId="12826072" sldId="2826"/>
                <pc2:cmMk id="{FD3D4962-7621-4240-858A-493AE451FF54}"/>
              </pc2:cmMkLst>
            </pc226:cmChg>
          </p:ext>
        </pc:extLst>
      </pc:sldChg>
      <pc:sldChg chg="addCm">
        <pc:chgData name="欢 李" userId="541f8f94-6904-4174-8908-57758b010f4a" providerId="ADAL" clId="{D1A0A4EE-DD0B-45A4-970D-EED690939F66}" dt="2024-03-14T06:24:32.836" v="5"/>
        <pc:sldMkLst>
          <pc:docMk/>
          <pc:sldMk cId="2396769533" sldId="2829"/>
        </pc:sldMkLst>
        <pc:extLst>
          <p:ext xmlns:p="http://schemas.openxmlformats.org/presentationml/2006/main" uri="{D6D511B9-2390-475A-947B-AFAB55BFBCF1}">
            <pc226:cmChg xmlns:pc226="http://schemas.microsoft.com/office/powerpoint/2022/06/main/command" chg="add">
              <pc226:chgData name="欢 李" userId="541f8f94-6904-4174-8908-57758b010f4a" providerId="ADAL" clId="{D1A0A4EE-DD0B-45A4-970D-EED690939F66}" dt="2024-03-14T06:24:32.836" v="5"/>
              <pc2:cmMkLst xmlns:pc2="http://schemas.microsoft.com/office/powerpoint/2019/9/main/command">
                <pc:docMk/>
                <pc:sldMk cId="2396769533" sldId="2829"/>
                <pc2:cmMk id="{30A4E4A7-AB2D-488A-9644-AD0BD89EB529}"/>
              </pc2:cmMkLst>
            </pc226:cmChg>
          </p:ext>
        </pc:extLst>
      </pc:sldChg>
      <pc:sldChg chg="addCm">
        <pc:chgData name="欢 李" userId="541f8f94-6904-4174-8908-57758b010f4a" providerId="ADAL" clId="{D1A0A4EE-DD0B-45A4-970D-EED690939F66}" dt="2024-03-14T06:01:06.609" v="2"/>
        <pc:sldMkLst>
          <pc:docMk/>
          <pc:sldMk cId="2165279927" sldId="2831"/>
        </pc:sldMkLst>
        <pc:extLst>
          <p:ext xmlns:p="http://schemas.openxmlformats.org/presentationml/2006/main" uri="{D6D511B9-2390-475A-947B-AFAB55BFBCF1}">
            <pc226:cmChg xmlns:pc226="http://schemas.microsoft.com/office/powerpoint/2022/06/main/command" chg="add">
              <pc226:chgData name="欢 李" userId="541f8f94-6904-4174-8908-57758b010f4a" providerId="ADAL" clId="{D1A0A4EE-DD0B-45A4-970D-EED690939F66}" dt="2024-03-14T06:01:06.609" v="2"/>
              <pc2:cmMkLst xmlns:pc2="http://schemas.microsoft.com/office/powerpoint/2019/9/main/command">
                <pc:docMk/>
                <pc:sldMk cId="2165279927" sldId="2831"/>
                <pc2:cmMk id="{1426FFDA-F124-4908-86A4-0B86B8181F9A}"/>
              </pc2:cmMkLst>
            </pc226:cmChg>
          </p:ext>
        </pc:extLst>
      </pc:sldChg>
      <pc:sldChg chg="modSp mod addCm">
        <pc:chgData name="欢 李" userId="541f8f94-6904-4174-8908-57758b010f4a" providerId="ADAL" clId="{D1A0A4EE-DD0B-45A4-970D-EED690939F66}" dt="2024-03-14T12:52:01.793" v="8" actId="1076"/>
        <pc:sldMkLst>
          <pc:docMk/>
          <pc:sldMk cId="1881252313" sldId="2832"/>
        </pc:sldMkLst>
        <pc:picChg chg="mod">
          <ac:chgData name="欢 李" userId="541f8f94-6904-4174-8908-57758b010f4a" providerId="ADAL" clId="{D1A0A4EE-DD0B-45A4-970D-EED690939F66}" dt="2024-03-14T12:52:01.793" v="8" actId="1076"/>
          <ac:picMkLst>
            <pc:docMk/>
            <pc:sldMk cId="1881252313" sldId="2832"/>
            <ac:picMk id="6" creationId="{217B0E7E-35B3-FFD2-31DE-F381950E6551}"/>
          </ac:picMkLst>
        </pc:picChg>
        <pc:extLst>
          <p:ext xmlns:p="http://schemas.openxmlformats.org/presentationml/2006/main" uri="{D6D511B9-2390-475A-947B-AFAB55BFBCF1}">
            <pc226:cmChg xmlns:pc226="http://schemas.microsoft.com/office/powerpoint/2022/06/main/command" chg="add">
              <pc226:chgData name="欢 李" userId="541f8f94-6904-4174-8908-57758b010f4a" providerId="ADAL" clId="{D1A0A4EE-DD0B-45A4-970D-EED690939F66}" dt="2024-03-14T06:02:30.790" v="3"/>
              <pc2:cmMkLst xmlns:pc2="http://schemas.microsoft.com/office/powerpoint/2019/9/main/command">
                <pc:docMk/>
                <pc:sldMk cId="1881252313" sldId="2832"/>
                <pc2:cmMk id="{7C7520E2-B7C6-4125-90E1-AAFAD97582D1}"/>
              </pc2:cmMkLst>
            </pc226:cmChg>
          </p:ext>
        </pc:extLst>
      </pc:sldChg>
    </pc:docChg>
  </pc:docChgLst>
</pc:chgInfo>
</file>

<file path=ppt/comments/modernComment_ADE_19E6B8B7.xml><?xml version="1.0" encoding="utf-8"?>
<p188:cmLst xmlns:a="http://schemas.openxmlformats.org/drawingml/2006/main" xmlns:r="http://schemas.openxmlformats.org/officeDocument/2006/relationships" xmlns:p188="http://schemas.microsoft.com/office/powerpoint/2018/8/main">
  <p188:cm id="{38A40F38-9E42-4EBF-ACF3-50654A2CD41F}" authorId="{BAEB5517-3643-DD83-6678-D19FF1399432}" created="2024-03-14T12:35:37.289">
    <ac:deMkLst xmlns:ac="http://schemas.microsoft.com/office/drawing/2013/main/command">
      <pc:docMk xmlns:pc="http://schemas.microsoft.com/office/powerpoint/2013/main/command"/>
      <pc:sldMk xmlns:pc="http://schemas.microsoft.com/office/powerpoint/2013/main/command" cId="434550967" sldId="2782"/>
      <ac:spMk id="10" creationId="{FA60C29A-ADD9-49A4-A591-D06C29AD5225}"/>
    </ac:deMkLst>
    <p188:txBody>
      <a:bodyPr/>
      <a:lstStyle/>
      <a:p>
        <a:r>
          <a:rPr lang="zh-CN" altLang="en-US"/>
          <a:t>如果页面有大段文字，需要突出关键信息（加粗/换色/调大字号）</a:t>
        </a:r>
      </a:p>
    </p188:txBody>
  </p188:cm>
</p188:cmLst>
</file>

<file path=ppt/comments/modernComment_AFD_EC297D85.xml><?xml version="1.0" encoding="utf-8"?>
<p188:cmLst xmlns:a="http://schemas.openxmlformats.org/drawingml/2006/main" xmlns:r="http://schemas.openxmlformats.org/officeDocument/2006/relationships" xmlns:p188="http://schemas.microsoft.com/office/powerpoint/2018/8/main">
  <p188:cm id="{C21BCB25-DC6C-4D33-9310-A2656FDA4C90}" authorId="{3B46D747-63B6-7224-D367-11A71990F648}" created="2024-03-14T06:54:16.210">
    <pc:sldMkLst xmlns:pc="http://schemas.microsoft.com/office/powerpoint/2013/main/command">
      <pc:docMk/>
      <pc:sldMk cId="3962142085" sldId="2813"/>
    </pc:sldMkLst>
    <p188:replyLst>
      <p188:reply id="{93AD866E-A17F-44B3-B101-24AEF8305F85}" authorId="{BAEB5517-3643-DD83-6678-D19FF1399432}" created="2024-03-14T12:36:42.748">
        <p188:txBody>
          <a:bodyPr/>
          <a:lstStyle/>
          <a:p>
            <a:r>
              <a:rPr lang="zh-CN" altLang="en-US"/>
              <a:t>表格列举各类常用的基本符号</a:t>
            </a:r>
          </a:p>
        </p188:txBody>
      </p188:reply>
    </p188:replyLst>
    <p188:txBody>
      <a:bodyPr/>
      <a:lstStyle/>
      <a:p>
        <a:r>
          <a:rPr lang="zh-CN" altLang="en-US"/>
          <a:t>对于业务建模，可以列举说明下通用的语言，即协议中的要素：事件-任务-连线，人工任务，服务任务等</a:t>
        </a:r>
      </a:p>
    </p188:txBody>
  </p188:cm>
</p188:cmLst>
</file>

<file path=ppt/comments/modernComment_B05_84D4843.xml><?xml version="1.0" encoding="utf-8"?>
<p188:cmLst xmlns:a="http://schemas.openxmlformats.org/drawingml/2006/main" xmlns:r="http://schemas.openxmlformats.org/officeDocument/2006/relationships" xmlns:p188="http://schemas.microsoft.com/office/powerpoint/2018/8/main">
  <p188:cm id="{6992E7C0-AAB2-460B-8E5B-5882086CD6CD}" authorId="{0625D7DB-F658-B8DF-36C3-AE90E9992023}" created="2024-03-14T05:55:53.606">
    <pc:sldMkLst xmlns:pc="http://schemas.microsoft.com/office/powerpoint/2013/main/command">
      <pc:docMk/>
      <pc:sldMk cId="139282499" sldId="2821"/>
    </pc:sldMkLst>
    <p188:txBody>
      <a:bodyPr/>
      <a:lstStyle/>
      <a:p>
        <a:r>
          <a:rPr lang="zh-CN" altLang="en-US"/>
          <a:t>Bpmn2.0规范：BPMN支持三种图形，业务流程图、业务编排图和业务协作图，这个图准确的叫法是业务流程图，不属于流程编排</a:t>
        </a:r>
      </a:p>
    </p188:txBody>
  </p188:cm>
</p188:cmLst>
</file>

<file path=ppt/comments/modernComment_B06_C762066C.xml><?xml version="1.0" encoding="utf-8"?>
<p188:cmLst xmlns:a="http://schemas.openxmlformats.org/drawingml/2006/main" xmlns:r="http://schemas.openxmlformats.org/officeDocument/2006/relationships" xmlns:p188="http://schemas.microsoft.com/office/powerpoint/2018/8/main">
  <p188:cm id="{E116275E-4368-4AB6-AAD0-4F13B72819E0}" authorId="{3B46D747-63B6-7224-D367-11A71990F648}" created="2024-03-14T06:49:33.224">
    <pc:sldMkLst xmlns:pc="http://schemas.microsoft.com/office/powerpoint/2013/main/command">
      <pc:docMk/>
      <pc:sldMk cId="3345090156" sldId="2822"/>
    </pc:sldMkLst>
    <p188:replyLst>
      <p188:reply id="{08587711-BC77-45C5-9105-D7D8838B7980}" authorId="{BAEB5517-3643-DD83-6678-D19FF1399432}" created="2024-03-14T12:37:41.400">
        <p188:txBody>
          <a:bodyPr/>
          <a:lstStyle/>
          <a:p>
            <a:r>
              <a:rPr lang="zh-CN" altLang="en-US"/>
              <a:t>图片中的文字能否调大？</a:t>
            </a:r>
          </a:p>
        </p188:txBody>
      </p188:reply>
    </p188:replyLst>
    <p188:txBody>
      <a:bodyPr/>
      <a:lstStyle/>
      <a:p>
        <a:r>
          <a:rPr lang="zh-CN" altLang="en-US"/>
          <a:t>业务流图最好有个基于流程节点文字说明，若再借以可视化配置操作说明效果会更好</a:t>
        </a:r>
      </a:p>
    </p188:txBody>
  </p188:cm>
</p188:cmLst>
</file>

<file path=ppt/comments/modernComment_B07_BF2063EE.xml><?xml version="1.0" encoding="utf-8"?>
<p188:cmLst xmlns:a="http://schemas.openxmlformats.org/drawingml/2006/main" xmlns:r="http://schemas.openxmlformats.org/officeDocument/2006/relationships" xmlns:p188="http://schemas.microsoft.com/office/powerpoint/2018/8/main">
  <p188:cm id="{4FA15283-C864-4610-98C6-D31683CE0567}" authorId="{BAEB5517-3643-DD83-6678-D19FF1399432}" created="2024-03-14T12:37:59.282">
    <ac:deMkLst xmlns:ac="http://schemas.microsoft.com/office/drawing/2013/main/command">
      <pc:docMk xmlns:pc="http://schemas.microsoft.com/office/powerpoint/2013/main/command"/>
      <pc:sldMk xmlns:pc="http://schemas.microsoft.com/office/powerpoint/2013/main/command" cId="3206570990" sldId="2823"/>
      <ac:picMk id="4" creationId="{E2DFF00D-89EF-CC3B-E8C5-BC269A3AE440}"/>
    </ac:deMkLst>
    <p188:txBody>
      <a:bodyPr/>
      <a:lstStyle/>
      <a:p>
        <a:r>
          <a:rPr lang="zh-CN" altLang="en-US"/>
          <a:t>字太小，看不清</a:t>
        </a:r>
      </a:p>
    </p188:txBody>
  </p188:cm>
</p188:cmLst>
</file>

<file path=ppt/comments/modernComment_B09_3C821E24.xml><?xml version="1.0" encoding="utf-8"?>
<p188:cmLst xmlns:a="http://schemas.openxmlformats.org/drawingml/2006/main" xmlns:r="http://schemas.openxmlformats.org/officeDocument/2006/relationships" xmlns:p188="http://schemas.microsoft.com/office/powerpoint/2018/8/main">
  <p188:cm id="{EEF910E3-98FD-478E-A133-190C77F7A33E}" authorId="{3B46D747-63B6-7224-D367-11A71990F648}" created="2024-03-14T06:57:20.384">
    <pc:sldMkLst xmlns:pc="http://schemas.microsoft.com/office/powerpoint/2013/main/command">
      <pc:docMk/>
      <pc:sldMk cId="1015160356" sldId="2825"/>
    </pc:sldMkLst>
    <p188:txBody>
      <a:bodyPr/>
      <a:lstStyle/>
      <a:p>
        <a:r>
          <a:rPr lang="zh-CN" altLang="en-US"/>
          <a:t>还有诸如性能，核心引擎，内部通讯方式的差异</a:t>
        </a:r>
      </a:p>
    </p188:txBody>
  </p188:cm>
</p188:cmLst>
</file>

<file path=ppt/comments/modernComment_B0A_C3B5D8.xml><?xml version="1.0" encoding="utf-8"?>
<p188:cmLst xmlns:a="http://schemas.openxmlformats.org/drawingml/2006/main" xmlns:r="http://schemas.openxmlformats.org/officeDocument/2006/relationships" xmlns:p188="http://schemas.microsoft.com/office/powerpoint/2018/8/main">
  <p188:cm id="{FD3D4962-7621-4240-858A-493AE451FF54}" authorId="{0625D7DB-F658-B8DF-36C3-AE90E9992023}" created="2024-03-14T06:21:18.069">
    <ac:deMkLst xmlns:ac="http://schemas.microsoft.com/office/drawing/2013/main/command">
      <pc:docMk xmlns:pc="http://schemas.microsoft.com/office/powerpoint/2013/main/command"/>
      <pc:sldMk xmlns:pc="http://schemas.microsoft.com/office/powerpoint/2013/main/command" cId="12826072" sldId="2826"/>
      <ac:spMk id="2" creationId="{CC929294-DA52-7759-51AC-DCF27DA1472F}"/>
    </ac:deMkLst>
    <p188:txBody>
      <a:bodyPr/>
      <a:lstStyle/>
      <a:p>
        <a:r>
          <a:rPr lang="zh-CN" altLang="en-US"/>
          <a:t>PVM这块设计比较复杂，它实际上可以理解为流程引擎的一套框架，这套框架可以执行任何规范的流程图，便于图元行为的扩展，但BPMN2.0标准统一后，这套模式就有点臃肿，不过PVM这套设计理念还是非常好的，用到了责任链模式和命令模式将行为与具体的行为分开，流程实例状态通过一个上下文共享，这个设计思路在我们很多业务场景中可以拿来参考</a:t>
        </a:r>
      </a:p>
    </p188:txBody>
  </p188:cm>
</p188:cmLst>
</file>

<file path=ppt/comments/modernComment_B0D_8EDBCCFD.xml><?xml version="1.0" encoding="utf-8"?>
<p188:cmLst xmlns:a="http://schemas.openxmlformats.org/drawingml/2006/main" xmlns:r="http://schemas.openxmlformats.org/officeDocument/2006/relationships" xmlns:p188="http://schemas.microsoft.com/office/powerpoint/2018/8/main">
  <p188:cm id="{30A4E4A7-AB2D-488A-9644-AD0BD89EB529}" authorId="{0625D7DB-F658-B8DF-36C3-AE90E9992023}" created="2024-03-14T06:24:32.804">
    <ac:deMkLst xmlns:ac="http://schemas.microsoft.com/office/drawing/2013/main/command">
      <pc:docMk xmlns:pc="http://schemas.microsoft.com/office/powerpoint/2013/main/command"/>
      <pc:sldMk xmlns:pc="http://schemas.microsoft.com/office/powerpoint/2013/main/command" cId="2396769533" sldId="2829"/>
      <ac:spMk id="2" creationId="{CC929294-DA52-7759-51AC-DCF27DA1472F}"/>
    </ac:deMkLst>
    <p188:txBody>
      <a:bodyPr/>
      <a:lstStyle/>
      <a:p>
        <a:r>
          <a:rPr lang="zh-CN" altLang="en-US"/>
          <a:t>说到执行实例这块可能要提下，工作流运行时的几个实例，流程实例、执行实力（为了解决协同分支和子流程的场景）、节点实例和活动实例，流程引擎运行时之所以设计这么复杂，是为了解决一定的业务场景，比如：多分支协调处理，任务的多人协同处理，多实例循环、主子流程等等...</a:t>
        </a:r>
      </a:p>
    </p188:txBody>
  </p188:cm>
</p188:cmLst>
</file>

<file path=ppt/comments/modernComment_B0F_810F8CB7.xml><?xml version="1.0" encoding="utf-8"?>
<p188:cmLst xmlns:a="http://schemas.openxmlformats.org/drawingml/2006/main" xmlns:r="http://schemas.openxmlformats.org/officeDocument/2006/relationships" xmlns:p188="http://schemas.microsoft.com/office/powerpoint/2018/8/main">
  <p188:cm id="{1426FFDA-F124-4908-86A4-0B86B8181F9A}" authorId="{0625D7DB-F658-B8DF-36C3-AE90E9992023}" created="2024-03-14T06:01:06.591">
    <pc:sldMkLst xmlns:pc="http://schemas.microsoft.com/office/powerpoint/2013/main/command">
      <pc:docMk/>
      <pc:sldMk cId="2165279927" sldId="2831"/>
    </pc:sldMkLst>
    <p188:txBody>
      <a:bodyPr/>
      <a:lstStyle/>
      <a:p>
        <a:r>
          <a:rPr lang="zh-CN" altLang="en-US"/>
          <a:t>左边应该是flowable的架构吗，这里可以说明一下</a:t>
        </a:r>
      </a:p>
    </p188:txBody>
  </p188:cm>
  <p188:cm id="{E65C5240-5B77-4BD8-8E5C-5DA0880C5FFE}" authorId="{BAEB5517-3643-DD83-6678-D19FF1399432}" created="2024-03-14T12:43:37.185">
    <pc:sldMkLst xmlns:pc="http://schemas.microsoft.com/office/powerpoint/2013/main/command">
      <pc:docMk/>
      <pc:sldMk cId="2165279927" sldId="2831"/>
    </pc:sldMkLst>
    <p188:txBody>
      <a:bodyPr/>
      <a:lstStyle/>
      <a:p>
        <a:r>
          <a:rPr lang="zh-CN" altLang="en-US"/>
          <a:t>最后选型的结果没有体现</a:t>
        </a:r>
      </a:p>
    </p188:txBody>
  </p188:cm>
</p188:cmLst>
</file>

<file path=ppt/comments/modernComment_B10_7021A1D9.xml><?xml version="1.0" encoding="utf-8"?>
<p188:cmLst xmlns:a="http://schemas.openxmlformats.org/drawingml/2006/main" xmlns:r="http://schemas.openxmlformats.org/officeDocument/2006/relationships" xmlns:p188="http://schemas.microsoft.com/office/powerpoint/2018/8/main">
  <p188:cm id="{7C7520E2-B7C6-4125-90E1-AAFAD97582D1}" authorId="{0625D7DB-F658-B8DF-36C3-AE90E9992023}" created="2024-03-14T06:02:30.753">
    <pc:sldMkLst xmlns:pc="http://schemas.microsoft.com/office/powerpoint/2013/main/command">
      <pc:docMk/>
      <pc:sldMk cId="1881252313" sldId="2832"/>
    </pc:sldMkLst>
    <p188:txBody>
      <a:bodyPr/>
      <a:lstStyle/>
      <a:p>
        <a:r>
          <a:rPr lang="zh-CN" altLang="en-US"/>
          <a:t>这里过度有点突兀，可以说下你们在实际系统中怎么用的，另外，顺便打个广告，架构平台这边已经基于flowable封装了流程引擎SDK，可以了解一下</a:t>
        </a:r>
      </a:p>
    </p188:txBody>
  </p188:cm>
  <p188:cm id="{D9298C68-7765-4772-90F8-88360665107E}" authorId="{BAEB5517-3643-DD83-6678-D19FF1399432}" created="2024-03-14T12:44:06.655">
    <pc:sldMkLst xmlns:pc="http://schemas.microsoft.com/office/powerpoint/2013/main/command">
      <pc:docMk/>
      <pc:sldMk cId="1881252313" sldId="2832"/>
    </pc:sldMkLst>
    <p188:txBody>
      <a:bodyPr/>
      <a:lstStyle/>
      <a:p>
        <a:r>
          <a:rPr lang="zh-CN" altLang="en-US"/>
          <a:t>最佳实践还没加上？</a:t>
        </a:r>
      </a:p>
    </p188:txBody>
  </p188:cm>
  <p188:cm id="{A07B7959-B00C-4B1F-A5FF-BBAAB893A440}" authorId="{75A0B926-7100-1BFD-32E3-F0B3F4F25911}" created="2024-03-15T06:41:09.340">
    <pc:sldMkLst xmlns:pc="http://schemas.microsoft.com/office/powerpoint/2013/main/command">
      <pc:docMk/>
      <pc:sldMk cId="1881252313" sldId="2832"/>
    </pc:sldMkLst>
    <p188:txBody>
      <a:bodyPr/>
      <a:lstStyle/>
      <a:p>
        <a:r>
          <a:rPr lang="zh-CN" altLang="en-US"/>
          <a:t>可以补充一下在最佳实践过程中遇到了什么问题，怎么解决的。
比如：是否遇到业务流程变更的场景，怎么处理新旧两套流程兼容性问题，或者旧流程怎么升级到新流程。
再就是前文有提到使用工作流作为业务流程驱动，在实现过程中怎么与业务代码结合降低代码冗余，怎样是业务代码结构更简单清晰</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9716A0-2696-354D-8C84-BB5C2B9A5323}" type="datetimeFigureOut">
              <a:rPr kumimoji="1" lang="zh-CN" altLang="en-US" smtClean="0"/>
              <a:t>2024/3/14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72515-6CD2-3743-9BAF-31AA9EB424CB}" type="slidenum">
              <a:rPr kumimoji="1" lang="zh-CN" altLang="en-US" smtClean="0"/>
              <a:t>‹#›</a:t>
            </a:fld>
            <a:endParaRPr kumimoji="1" lang="zh-CN" altLang="en-US"/>
          </a:p>
        </p:txBody>
      </p:sp>
    </p:spTree>
    <p:extLst>
      <p:ext uri="{BB962C8B-B14F-4D97-AF65-F5344CB8AC3E}">
        <p14:creationId xmlns:p14="http://schemas.microsoft.com/office/powerpoint/2010/main" val="1257628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2672515-6CD2-3743-9BAF-31AA9EB424CB}" type="slidenum">
              <a:rPr kumimoji="1" lang="zh-CN" altLang="en-US" smtClean="0"/>
              <a:t>1</a:t>
            </a:fld>
            <a:endParaRPr kumimoji="1" lang="zh-CN" altLang="en-US"/>
          </a:p>
        </p:txBody>
      </p:sp>
    </p:spTree>
    <p:extLst>
      <p:ext uri="{BB962C8B-B14F-4D97-AF65-F5344CB8AC3E}">
        <p14:creationId xmlns:p14="http://schemas.microsoft.com/office/powerpoint/2010/main" val="533261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23D77-5DD8-864D-126F-A099A84F08B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0595629-F369-8A18-B0C7-BC16F12924F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94EB7BC-CE9E-40FB-10ED-7F5F756A1C2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a:extLst>
              <a:ext uri="{FF2B5EF4-FFF2-40B4-BE49-F238E27FC236}">
                <a16:creationId xmlns:a16="http://schemas.microsoft.com/office/drawing/2014/main" id="{5981B701-6B79-1448-2FBE-C93E721E3D3F}"/>
              </a:ext>
            </a:extLst>
          </p:cNvPr>
          <p:cNvSpPr>
            <a:spLocks noGrp="1"/>
          </p:cNvSpPr>
          <p:nvPr>
            <p:ph type="sldNum" sz="quarter" idx="5"/>
          </p:nvPr>
        </p:nvSpPr>
        <p:spPr/>
        <p:txBody>
          <a:bodyPr/>
          <a:lstStyle/>
          <a:p>
            <a:fld id="{22672515-6CD2-3743-9BAF-31AA9EB424CB}" type="slidenum">
              <a:rPr kumimoji="1" lang="zh-CN" altLang="en-US" smtClean="0"/>
              <a:t>11</a:t>
            </a:fld>
            <a:endParaRPr kumimoji="1" lang="zh-CN" altLang="en-US"/>
          </a:p>
        </p:txBody>
      </p:sp>
    </p:spTree>
    <p:extLst>
      <p:ext uri="{BB962C8B-B14F-4D97-AF65-F5344CB8AC3E}">
        <p14:creationId xmlns:p14="http://schemas.microsoft.com/office/powerpoint/2010/main" val="3557332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87A5F-3D15-09C0-2189-F3C81F88C52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C4BE6DE-AE19-B06E-D8A6-E03AE567BD2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0E8C49C-E11B-36AF-982F-4167D457990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a:extLst>
              <a:ext uri="{FF2B5EF4-FFF2-40B4-BE49-F238E27FC236}">
                <a16:creationId xmlns:a16="http://schemas.microsoft.com/office/drawing/2014/main" id="{EA0264D8-A076-AE2A-6B9D-BBE433F64E82}"/>
              </a:ext>
            </a:extLst>
          </p:cNvPr>
          <p:cNvSpPr>
            <a:spLocks noGrp="1"/>
          </p:cNvSpPr>
          <p:nvPr>
            <p:ph type="sldNum" sz="quarter" idx="5"/>
          </p:nvPr>
        </p:nvSpPr>
        <p:spPr/>
        <p:txBody>
          <a:bodyPr/>
          <a:lstStyle/>
          <a:p>
            <a:fld id="{22672515-6CD2-3743-9BAF-31AA9EB424CB}" type="slidenum">
              <a:rPr kumimoji="1" lang="zh-CN" altLang="en-US" smtClean="0"/>
              <a:t>12</a:t>
            </a:fld>
            <a:endParaRPr kumimoji="1" lang="zh-CN" altLang="en-US"/>
          </a:p>
        </p:txBody>
      </p:sp>
    </p:spTree>
    <p:extLst>
      <p:ext uri="{BB962C8B-B14F-4D97-AF65-F5344CB8AC3E}">
        <p14:creationId xmlns:p14="http://schemas.microsoft.com/office/powerpoint/2010/main" val="2548785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87A5F-3D15-09C0-2189-F3C81F88C52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C4BE6DE-AE19-B06E-D8A6-E03AE567BD2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0E8C49C-E11B-36AF-982F-4167D457990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a:extLst>
              <a:ext uri="{FF2B5EF4-FFF2-40B4-BE49-F238E27FC236}">
                <a16:creationId xmlns:a16="http://schemas.microsoft.com/office/drawing/2014/main" id="{EA0264D8-A076-AE2A-6B9D-BBE433F64E82}"/>
              </a:ext>
            </a:extLst>
          </p:cNvPr>
          <p:cNvSpPr>
            <a:spLocks noGrp="1"/>
          </p:cNvSpPr>
          <p:nvPr>
            <p:ph type="sldNum" sz="quarter" idx="5"/>
          </p:nvPr>
        </p:nvSpPr>
        <p:spPr/>
        <p:txBody>
          <a:bodyPr/>
          <a:lstStyle/>
          <a:p>
            <a:fld id="{22672515-6CD2-3743-9BAF-31AA9EB424CB}" type="slidenum">
              <a:rPr kumimoji="1" lang="zh-CN" altLang="en-US" smtClean="0"/>
              <a:t>13</a:t>
            </a:fld>
            <a:endParaRPr kumimoji="1" lang="zh-CN" altLang="en-US"/>
          </a:p>
        </p:txBody>
      </p:sp>
    </p:spTree>
    <p:extLst>
      <p:ext uri="{BB962C8B-B14F-4D97-AF65-F5344CB8AC3E}">
        <p14:creationId xmlns:p14="http://schemas.microsoft.com/office/powerpoint/2010/main" val="3423539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p:cNvSpPr>
            <a:spLocks noGrp="1"/>
          </p:cNvSpPr>
          <p:nvPr>
            <p:ph type="sldNum" sz="quarter" idx="5"/>
          </p:nvPr>
        </p:nvSpPr>
        <p:spPr/>
        <p:txBody>
          <a:bodyPr/>
          <a:lstStyle/>
          <a:p>
            <a:fld id="{22672515-6CD2-3743-9BAF-31AA9EB424CB}" type="slidenum">
              <a:rPr kumimoji="1" lang="zh-CN" altLang="en-US" smtClean="0"/>
              <a:t>14</a:t>
            </a:fld>
            <a:endParaRPr kumimoji="1" lang="zh-CN" altLang="en-US"/>
          </a:p>
        </p:txBody>
      </p:sp>
    </p:spTree>
    <p:extLst>
      <p:ext uri="{BB962C8B-B14F-4D97-AF65-F5344CB8AC3E}">
        <p14:creationId xmlns:p14="http://schemas.microsoft.com/office/powerpoint/2010/main" val="385191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87A5F-3D15-09C0-2189-F3C81F88C52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C4BE6DE-AE19-B06E-D8A6-E03AE567BD2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0E8C49C-E11B-36AF-982F-4167D457990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a:extLst>
              <a:ext uri="{FF2B5EF4-FFF2-40B4-BE49-F238E27FC236}">
                <a16:creationId xmlns:a16="http://schemas.microsoft.com/office/drawing/2014/main" id="{EA0264D8-A076-AE2A-6B9D-BBE433F64E82}"/>
              </a:ext>
            </a:extLst>
          </p:cNvPr>
          <p:cNvSpPr>
            <a:spLocks noGrp="1"/>
          </p:cNvSpPr>
          <p:nvPr>
            <p:ph type="sldNum" sz="quarter" idx="5"/>
          </p:nvPr>
        </p:nvSpPr>
        <p:spPr/>
        <p:txBody>
          <a:bodyPr/>
          <a:lstStyle/>
          <a:p>
            <a:fld id="{22672515-6CD2-3743-9BAF-31AA9EB424CB}" type="slidenum">
              <a:rPr kumimoji="1" lang="zh-CN" altLang="en-US" smtClean="0"/>
              <a:t>15</a:t>
            </a:fld>
            <a:endParaRPr kumimoji="1" lang="zh-CN" altLang="en-US"/>
          </a:p>
        </p:txBody>
      </p:sp>
    </p:spTree>
    <p:extLst>
      <p:ext uri="{BB962C8B-B14F-4D97-AF65-F5344CB8AC3E}">
        <p14:creationId xmlns:p14="http://schemas.microsoft.com/office/powerpoint/2010/main" val="1381351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87A5F-3D15-09C0-2189-F3C81F88C52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C4BE6DE-AE19-B06E-D8A6-E03AE567BD2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0E8C49C-E11B-36AF-982F-4167D457990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a:extLst>
              <a:ext uri="{FF2B5EF4-FFF2-40B4-BE49-F238E27FC236}">
                <a16:creationId xmlns:a16="http://schemas.microsoft.com/office/drawing/2014/main" id="{EA0264D8-A076-AE2A-6B9D-BBE433F64E82}"/>
              </a:ext>
            </a:extLst>
          </p:cNvPr>
          <p:cNvSpPr>
            <a:spLocks noGrp="1"/>
          </p:cNvSpPr>
          <p:nvPr>
            <p:ph type="sldNum" sz="quarter" idx="5"/>
          </p:nvPr>
        </p:nvSpPr>
        <p:spPr/>
        <p:txBody>
          <a:bodyPr/>
          <a:lstStyle/>
          <a:p>
            <a:fld id="{22672515-6CD2-3743-9BAF-31AA9EB424CB}" type="slidenum">
              <a:rPr kumimoji="1" lang="zh-CN" altLang="en-US" smtClean="0"/>
              <a:t>16</a:t>
            </a:fld>
            <a:endParaRPr kumimoji="1" lang="zh-CN" altLang="en-US"/>
          </a:p>
        </p:txBody>
      </p:sp>
    </p:spTree>
    <p:extLst>
      <p:ext uri="{BB962C8B-B14F-4D97-AF65-F5344CB8AC3E}">
        <p14:creationId xmlns:p14="http://schemas.microsoft.com/office/powerpoint/2010/main" val="565206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87A5F-3D15-09C0-2189-F3C81F88C52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C4BE6DE-AE19-B06E-D8A6-E03AE567BD2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0E8C49C-E11B-36AF-982F-4167D457990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a:extLst>
              <a:ext uri="{FF2B5EF4-FFF2-40B4-BE49-F238E27FC236}">
                <a16:creationId xmlns:a16="http://schemas.microsoft.com/office/drawing/2014/main" id="{EA0264D8-A076-AE2A-6B9D-BBE433F64E82}"/>
              </a:ext>
            </a:extLst>
          </p:cNvPr>
          <p:cNvSpPr>
            <a:spLocks noGrp="1"/>
          </p:cNvSpPr>
          <p:nvPr>
            <p:ph type="sldNum" sz="quarter" idx="5"/>
          </p:nvPr>
        </p:nvSpPr>
        <p:spPr/>
        <p:txBody>
          <a:bodyPr/>
          <a:lstStyle/>
          <a:p>
            <a:fld id="{22672515-6CD2-3743-9BAF-31AA9EB424CB}" type="slidenum">
              <a:rPr kumimoji="1" lang="zh-CN" altLang="en-US" smtClean="0"/>
              <a:t>17</a:t>
            </a:fld>
            <a:endParaRPr kumimoji="1" lang="zh-CN" altLang="en-US"/>
          </a:p>
        </p:txBody>
      </p:sp>
    </p:spTree>
    <p:extLst>
      <p:ext uri="{BB962C8B-B14F-4D97-AF65-F5344CB8AC3E}">
        <p14:creationId xmlns:p14="http://schemas.microsoft.com/office/powerpoint/2010/main" val="44745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87A5F-3D15-09C0-2189-F3C81F88C52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C4BE6DE-AE19-B06E-D8A6-E03AE567BD2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0E8C49C-E11B-36AF-982F-4167D457990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a:extLst>
              <a:ext uri="{FF2B5EF4-FFF2-40B4-BE49-F238E27FC236}">
                <a16:creationId xmlns:a16="http://schemas.microsoft.com/office/drawing/2014/main" id="{EA0264D8-A076-AE2A-6B9D-BBE433F64E82}"/>
              </a:ext>
            </a:extLst>
          </p:cNvPr>
          <p:cNvSpPr>
            <a:spLocks noGrp="1"/>
          </p:cNvSpPr>
          <p:nvPr>
            <p:ph type="sldNum" sz="quarter" idx="5"/>
          </p:nvPr>
        </p:nvSpPr>
        <p:spPr/>
        <p:txBody>
          <a:bodyPr/>
          <a:lstStyle/>
          <a:p>
            <a:fld id="{22672515-6CD2-3743-9BAF-31AA9EB424CB}" type="slidenum">
              <a:rPr kumimoji="1" lang="zh-CN" altLang="en-US" smtClean="0"/>
              <a:t>18</a:t>
            </a:fld>
            <a:endParaRPr kumimoji="1" lang="zh-CN" altLang="en-US"/>
          </a:p>
        </p:txBody>
      </p:sp>
    </p:spTree>
    <p:extLst>
      <p:ext uri="{BB962C8B-B14F-4D97-AF65-F5344CB8AC3E}">
        <p14:creationId xmlns:p14="http://schemas.microsoft.com/office/powerpoint/2010/main" val="1136619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87A5F-3D15-09C0-2189-F3C81F88C52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C4BE6DE-AE19-B06E-D8A6-E03AE567BD2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0E8C49C-E11B-36AF-982F-4167D457990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a:extLst>
              <a:ext uri="{FF2B5EF4-FFF2-40B4-BE49-F238E27FC236}">
                <a16:creationId xmlns:a16="http://schemas.microsoft.com/office/drawing/2014/main" id="{EA0264D8-A076-AE2A-6B9D-BBE433F64E82}"/>
              </a:ext>
            </a:extLst>
          </p:cNvPr>
          <p:cNvSpPr>
            <a:spLocks noGrp="1"/>
          </p:cNvSpPr>
          <p:nvPr>
            <p:ph type="sldNum" sz="quarter" idx="5"/>
          </p:nvPr>
        </p:nvSpPr>
        <p:spPr/>
        <p:txBody>
          <a:bodyPr/>
          <a:lstStyle/>
          <a:p>
            <a:fld id="{22672515-6CD2-3743-9BAF-31AA9EB424CB}" type="slidenum">
              <a:rPr kumimoji="1" lang="zh-CN" altLang="en-US" smtClean="0"/>
              <a:t>19</a:t>
            </a:fld>
            <a:endParaRPr kumimoji="1" lang="zh-CN" altLang="en-US"/>
          </a:p>
        </p:txBody>
      </p:sp>
    </p:spTree>
    <p:extLst>
      <p:ext uri="{BB962C8B-B14F-4D97-AF65-F5344CB8AC3E}">
        <p14:creationId xmlns:p14="http://schemas.microsoft.com/office/powerpoint/2010/main" val="1365531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p:cNvSpPr>
            <a:spLocks noGrp="1"/>
          </p:cNvSpPr>
          <p:nvPr>
            <p:ph type="sldNum" sz="quarter" idx="5"/>
          </p:nvPr>
        </p:nvSpPr>
        <p:spPr/>
        <p:txBody>
          <a:bodyPr/>
          <a:lstStyle/>
          <a:p>
            <a:fld id="{22672515-6CD2-3743-9BAF-31AA9EB424CB}" type="slidenum">
              <a:rPr kumimoji="1" lang="zh-CN" altLang="en-US" smtClean="0"/>
              <a:t>20</a:t>
            </a:fld>
            <a:endParaRPr kumimoji="1" lang="zh-CN" altLang="en-US"/>
          </a:p>
        </p:txBody>
      </p:sp>
    </p:spTree>
    <p:extLst>
      <p:ext uri="{BB962C8B-B14F-4D97-AF65-F5344CB8AC3E}">
        <p14:creationId xmlns:p14="http://schemas.microsoft.com/office/powerpoint/2010/main" val="2692702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p:cNvSpPr>
            <a:spLocks noGrp="1"/>
          </p:cNvSpPr>
          <p:nvPr>
            <p:ph type="sldNum" sz="quarter" idx="5"/>
          </p:nvPr>
        </p:nvSpPr>
        <p:spPr/>
        <p:txBody>
          <a:bodyPr/>
          <a:lstStyle/>
          <a:p>
            <a:fld id="{22672515-6CD2-3743-9BAF-31AA9EB424CB}" type="slidenum">
              <a:rPr kumimoji="1" lang="zh-CN" altLang="en-US" smtClean="0"/>
              <a:t>3</a:t>
            </a:fld>
            <a:endParaRPr kumimoji="1" lang="zh-CN" altLang="en-US"/>
          </a:p>
        </p:txBody>
      </p:sp>
    </p:spTree>
    <p:extLst>
      <p:ext uri="{BB962C8B-B14F-4D97-AF65-F5344CB8AC3E}">
        <p14:creationId xmlns:p14="http://schemas.microsoft.com/office/powerpoint/2010/main" val="298350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87A5F-3D15-09C0-2189-F3C81F88C52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C4BE6DE-AE19-B06E-D8A6-E03AE567BD2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0E8C49C-E11B-36AF-982F-4167D457990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a:extLst>
              <a:ext uri="{FF2B5EF4-FFF2-40B4-BE49-F238E27FC236}">
                <a16:creationId xmlns:a16="http://schemas.microsoft.com/office/drawing/2014/main" id="{EA0264D8-A076-AE2A-6B9D-BBE433F64E82}"/>
              </a:ext>
            </a:extLst>
          </p:cNvPr>
          <p:cNvSpPr>
            <a:spLocks noGrp="1"/>
          </p:cNvSpPr>
          <p:nvPr>
            <p:ph type="sldNum" sz="quarter" idx="5"/>
          </p:nvPr>
        </p:nvSpPr>
        <p:spPr/>
        <p:txBody>
          <a:bodyPr/>
          <a:lstStyle/>
          <a:p>
            <a:fld id="{22672515-6CD2-3743-9BAF-31AA9EB424CB}" type="slidenum">
              <a:rPr kumimoji="1" lang="zh-CN" altLang="en-US" smtClean="0"/>
              <a:t>21</a:t>
            </a:fld>
            <a:endParaRPr kumimoji="1" lang="zh-CN" altLang="en-US"/>
          </a:p>
        </p:txBody>
      </p:sp>
    </p:spTree>
    <p:extLst>
      <p:ext uri="{BB962C8B-B14F-4D97-AF65-F5344CB8AC3E}">
        <p14:creationId xmlns:p14="http://schemas.microsoft.com/office/powerpoint/2010/main" val="1771472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87A5F-3D15-09C0-2189-F3C81F88C52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C4BE6DE-AE19-B06E-D8A6-E03AE567BD2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0E8C49C-E11B-36AF-982F-4167D457990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a:extLst>
              <a:ext uri="{FF2B5EF4-FFF2-40B4-BE49-F238E27FC236}">
                <a16:creationId xmlns:a16="http://schemas.microsoft.com/office/drawing/2014/main" id="{EA0264D8-A076-AE2A-6B9D-BBE433F64E82}"/>
              </a:ext>
            </a:extLst>
          </p:cNvPr>
          <p:cNvSpPr>
            <a:spLocks noGrp="1"/>
          </p:cNvSpPr>
          <p:nvPr>
            <p:ph type="sldNum" sz="quarter" idx="5"/>
          </p:nvPr>
        </p:nvSpPr>
        <p:spPr/>
        <p:txBody>
          <a:bodyPr/>
          <a:lstStyle/>
          <a:p>
            <a:fld id="{22672515-6CD2-3743-9BAF-31AA9EB424CB}" type="slidenum">
              <a:rPr kumimoji="1" lang="zh-CN" altLang="en-US" smtClean="0"/>
              <a:t>22</a:t>
            </a:fld>
            <a:endParaRPr kumimoji="1" lang="zh-CN" altLang="en-US"/>
          </a:p>
        </p:txBody>
      </p:sp>
    </p:spTree>
    <p:extLst>
      <p:ext uri="{BB962C8B-B14F-4D97-AF65-F5344CB8AC3E}">
        <p14:creationId xmlns:p14="http://schemas.microsoft.com/office/powerpoint/2010/main" val="3856599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p:cNvSpPr>
            <a:spLocks noGrp="1"/>
          </p:cNvSpPr>
          <p:nvPr>
            <p:ph type="sldNum" sz="quarter" idx="5"/>
          </p:nvPr>
        </p:nvSpPr>
        <p:spPr/>
        <p:txBody>
          <a:bodyPr/>
          <a:lstStyle/>
          <a:p>
            <a:fld id="{22672515-6CD2-3743-9BAF-31AA9EB424CB}" type="slidenum">
              <a:rPr kumimoji="1" lang="zh-CN" altLang="en-US" smtClean="0"/>
              <a:t>4</a:t>
            </a:fld>
            <a:endParaRPr kumimoji="1" lang="zh-CN" altLang="en-US"/>
          </a:p>
        </p:txBody>
      </p:sp>
    </p:spTree>
    <p:extLst>
      <p:ext uri="{BB962C8B-B14F-4D97-AF65-F5344CB8AC3E}">
        <p14:creationId xmlns:p14="http://schemas.microsoft.com/office/powerpoint/2010/main" val="3536383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p:cNvSpPr>
            <a:spLocks noGrp="1"/>
          </p:cNvSpPr>
          <p:nvPr>
            <p:ph type="sldNum" sz="quarter" idx="5"/>
          </p:nvPr>
        </p:nvSpPr>
        <p:spPr/>
        <p:txBody>
          <a:bodyPr/>
          <a:lstStyle/>
          <a:p>
            <a:fld id="{22672515-6CD2-3743-9BAF-31AA9EB424CB}" type="slidenum">
              <a:rPr kumimoji="1" lang="zh-CN" altLang="en-US" smtClean="0"/>
              <a:t>5</a:t>
            </a:fld>
            <a:endParaRPr kumimoji="1" lang="zh-CN" altLang="en-US"/>
          </a:p>
        </p:txBody>
      </p:sp>
    </p:spTree>
    <p:extLst>
      <p:ext uri="{BB962C8B-B14F-4D97-AF65-F5344CB8AC3E}">
        <p14:creationId xmlns:p14="http://schemas.microsoft.com/office/powerpoint/2010/main" val="101707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p:cNvSpPr>
            <a:spLocks noGrp="1"/>
          </p:cNvSpPr>
          <p:nvPr>
            <p:ph type="sldNum" sz="quarter" idx="5"/>
          </p:nvPr>
        </p:nvSpPr>
        <p:spPr/>
        <p:txBody>
          <a:bodyPr/>
          <a:lstStyle/>
          <a:p>
            <a:fld id="{22672515-6CD2-3743-9BAF-31AA9EB424CB}" type="slidenum">
              <a:rPr kumimoji="1" lang="zh-CN" altLang="en-US" smtClean="0"/>
              <a:t>6</a:t>
            </a:fld>
            <a:endParaRPr kumimoji="1" lang="zh-CN" altLang="en-US"/>
          </a:p>
        </p:txBody>
      </p:sp>
    </p:spTree>
    <p:extLst>
      <p:ext uri="{BB962C8B-B14F-4D97-AF65-F5344CB8AC3E}">
        <p14:creationId xmlns:p14="http://schemas.microsoft.com/office/powerpoint/2010/main" val="2307499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p:cNvSpPr>
            <a:spLocks noGrp="1"/>
          </p:cNvSpPr>
          <p:nvPr>
            <p:ph type="sldNum" sz="quarter" idx="5"/>
          </p:nvPr>
        </p:nvSpPr>
        <p:spPr/>
        <p:txBody>
          <a:bodyPr/>
          <a:lstStyle/>
          <a:p>
            <a:fld id="{22672515-6CD2-3743-9BAF-31AA9EB424CB}" type="slidenum">
              <a:rPr kumimoji="1" lang="zh-CN" altLang="en-US" smtClean="0"/>
              <a:t>7</a:t>
            </a:fld>
            <a:endParaRPr kumimoji="1" lang="zh-CN" altLang="en-US"/>
          </a:p>
        </p:txBody>
      </p:sp>
    </p:spTree>
    <p:extLst>
      <p:ext uri="{BB962C8B-B14F-4D97-AF65-F5344CB8AC3E}">
        <p14:creationId xmlns:p14="http://schemas.microsoft.com/office/powerpoint/2010/main" val="4280424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87A5F-3D15-09C0-2189-F3C81F88C52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C4BE6DE-AE19-B06E-D8A6-E03AE567BD2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0E8C49C-E11B-36AF-982F-4167D457990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a:extLst>
              <a:ext uri="{FF2B5EF4-FFF2-40B4-BE49-F238E27FC236}">
                <a16:creationId xmlns:a16="http://schemas.microsoft.com/office/drawing/2014/main" id="{EA0264D8-A076-AE2A-6B9D-BBE433F64E82}"/>
              </a:ext>
            </a:extLst>
          </p:cNvPr>
          <p:cNvSpPr>
            <a:spLocks noGrp="1"/>
          </p:cNvSpPr>
          <p:nvPr>
            <p:ph type="sldNum" sz="quarter" idx="5"/>
          </p:nvPr>
        </p:nvSpPr>
        <p:spPr/>
        <p:txBody>
          <a:bodyPr/>
          <a:lstStyle/>
          <a:p>
            <a:fld id="{22672515-6CD2-3743-9BAF-31AA9EB424CB}" type="slidenum">
              <a:rPr kumimoji="1" lang="zh-CN" altLang="en-US" smtClean="0"/>
              <a:t>8</a:t>
            </a:fld>
            <a:endParaRPr kumimoji="1" lang="zh-CN" altLang="en-US"/>
          </a:p>
        </p:txBody>
      </p:sp>
    </p:spTree>
    <p:extLst>
      <p:ext uri="{BB962C8B-B14F-4D97-AF65-F5344CB8AC3E}">
        <p14:creationId xmlns:p14="http://schemas.microsoft.com/office/powerpoint/2010/main" val="3533546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87A5F-3D15-09C0-2189-F3C81F88C52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C4BE6DE-AE19-B06E-D8A6-E03AE567BD2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0E8C49C-E11B-36AF-982F-4167D457990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a:extLst>
              <a:ext uri="{FF2B5EF4-FFF2-40B4-BE49-F238E27FC236}">
                <a16:creationId xmlns:a16="http://schemas.microsoft.com/office/drawing/2014/main" id="{EA0264D8-A076-AE2A-6B9D-BBE433F64E82}"/>
              </a:ext>
            </a:extLst>
          </p:cNvPr>
          <p:cNvSpPr>
            <a:spLocks noGrp="1"/>
          </p:cNvSpPr>
          <p:nvPr>
            <p:ph type="sldNum" sz="quarter" idx="5"/>
          </p:nvPr>
        </p:nvSpPr>
        <p:spPr/>
        <p:txBody>
          <a:bodyPr/>
          <a:lstStyle/>
          <a:p>
            <a:fld id="{22672515-6CD2-3743-9BAF-31AA9EB424CB}" type="slidenum">
              <a:rPr kumimoji="1" lang="zh-CN" altLang="en-US" smtClean="0"/>
              <a:t>9</a:t>
            </a:fld>
            <a:endParaRPr kumimoji="1" lang="zh-CN" altLang="en-US"/>
          </a:p>
        </p:txBody>
      </p:sp>
    </p:spTree>
    <p:extLst>
      <p:ext uri="{BB962C8B-B14F-4D97-AF65-F5344CB8AC3E}">
        <p14:creationId xmlns:p14="http://schemas.microsoft.com/office/powerpoint/2010/main" val="265425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87A5F-3D15-09C0-2189-F3C81F88C52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C4BE6DE-AE19-B06E-D8A6-E03AE567BD2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0E8C49C-E11B-36AF-982F-4167D457990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a:extLst>
              <a:ext uri="{FF2B5EF4-FFF2-40B4-BE49-F238E27FC236}">
                <a16:creationId xmlns:a16="http://schemas.microsoft.com/office/drawing/2014/main" id="{EA0264D8-A076-AE2A-6B9D-BBE433F64E82}"/>
              </a:ext>
            </a:extLst>
          </p:cNvPr>
          <p:cNvSpPr>
            <a:spLocks noGrp="1"/>
          </p:cNvSpPr>
          <p:nvPr>
            <p:ph type="sldNum" sz="quarter" idx="5"/>
          </p:nvPr>
        </p:nvSpPr>
        <p:spPr/>
        <p:txBody>
          <a:bodyPr/>
          <a:lstStyle/>
          <a:p>
            <a:fld id="{22672515-6CD2-3743-9BAF-31AA9EB424CB}" type="slidenum">
              <a:rPr kumimoji="1" lang="zh-CN" altLang="en-US" smtClean="0"/>
              <a:t>10</a:t>
            </a:fld>
            <a:endParaRPr kumimoji="1" lang="zh-CN" altLang="en-US"/>
          </a:p>
        </p:txBody>
      </p:sp>
    </p:spTree>
    <p:extLst>
      <p:ext uri="{BB962C8B-B14F-4D97-AF65-F5344CB8AC3E}">
        <p14:creationId xmlns:p14="http://schemas.microsoft.com/office/powerpoint/2010/main" val="4087147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tif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2CBD91"/>
        </a:solidFill>
        <a:effectLst/>
      </p:bgPr>
    </p:bg>
    <p:spTree>
      <p:nvGrpSpPr>
        <p:cNvPr id="1" name=""/>
        <p:cNvGrpSpPr/>
        <p:nvPr/>
      </p:nvGrpSpPr>
      <p:grpSpPr>
        <a:xfrm>
          <a:off x="0" y="0"/>
          <a:ext cx="0" cy="0"/>
          <a:chOff x="0" y="0"/>
          <a:chExt cx="0" cy="0"/>
        </a:xfrm>
      </p:grpSpPr>
      <p:sp>
        <p:nvSpPr>
          <p:cNvPr id="2" name="Oval 4">
            <a:extLst>
              <a:ext uri="{FF2B5EF4-FFF2-40B4-BE49-F238E27FC236}">
                <a16:creationId xmlns:a16="http://schemas.microsoft.com/office/drawing/2014/main" id="{03DAA6C1-090B-217D-2992-1CE23FEC34D5}"/>
              </a:ext>
            </a:extLst>
          </p:cNvPr>
          <p:cNvSpPr>
            <a:spLocks noChangeAspect="1"/>
          </p:cNvSpPr>
          <p:nvPr userDrawn="1"/>
        </p:nvSpPr>
        <p:spPr>
          <a:xfrm>
            <a:off x="929940" y="1118860"/>
            <a:ext cx="813600" cy="813600"/>
          </a:xfrm>
          <a:prstGeom prst="ellipse">
            <a:avLst/>
          </a:prstGeom>
          <a:blipFill>
            <a:blip r:embed="rId2"/>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HK" sz="1050">
              <a:latin typeface="Titillium Web" panose="00000500000000000000" pitchFamily="2" charset="0"/>
            </a:endParaRPr>
          </a:p>
        </p:txBody>
      </p:sp>
      <p:pic>
        <p:nvPicPr>
          <p:cNvPr id="10" name="图片 9">
            <a:extLst>
              <a:ext uri="{FF2B5EF4-FFF2-40B4-BE49-F238E27FC236}">
                <a16:creationId xmlns:a16="http://schemas.microsoft.com/office/drawing/2014/main" id="{02D3C622-4FA3-5646-B806-5210EEA2289C}"/>
              </a:ext>
            </a:extLst>
          </p:cNvPr>
          <p:cNvPicPr>
            <a:picLocks noChangeAspect="1"/>
          </p:cNvPicPr>
          <p:nvPr userDrawn="1"/>
        </p:nvPicPr>
        <p:blipFill>
          <a:blip r:embed="rId3"/>
          <a:stretch>
            <a:fillRect/>
          </a:stretch>
        </p:blipFill>
        <p:spPr>
          <a:xfrm>
            <a:off x="10148760" y="6073313"/>
            <a:ext cx="1765312" cy="381689"/>
          </a:xfrm>
          <a:prstGeom prst="rect">
            <a:avLst/>
          </a:prstGeom>
        </p:spPr>
      </p:pic>
      <p:sp>
        <p:nvSpPr>
          <p:cNvPr id="11" name="文本框 10">
            <a:extLst>
              <a:ext uri="{FF2B5EF4-FFF2-40B4-BE49-F238E27FC236}">
                <a16:creationId xmlns:a16="http://schemas.microsoft.com/office/drawing/2014/main" id="{4C004760-BB8C-F145-A354-22AD4099E18F}"/>
              </a:ext>
            </a:extLst>
          </p:cNvPr>
          <p:cNvSpPr txBox="1"/>
          <p:nvPr userDrawn="1"/>
        </p:nvSpPr>
        <p:spPr>
          <a:xfrm>
            <a:off x="136033" y="6588367"/>
            <a:ext cx="1191993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b="0" i="0">
                <a:solidFill>
                  <a:srgbClr val="AEF1BB"/>
                </a:solidFill>
                <a:latin typeface="Quicksand Medium" pitchFamily="2" charset="0"/>
              </a:rPr>
              <a:t>The content of this presentation is proprietary and confidential information of Zhong</a:t>
            </a:r>
            <a:r>
              <a:rPr lang="en-HK" altLang="zh-CN" sz="800" b="0" i="0">
                <a:solidFill>
                  <a:srgbClr val="AEF1BB"/>
                </a:solidFill>
                <a:latin typeface="Quicksand Medium" pitchFamily="2" charset="0"/>
              </a:rPr>
              <a:t>An</a:t>
            </a:r>
            <a:r>
              <a:rPr lang="zh-TW" altLang="en-US" sz="800" b="0" i="0">
                <a:solidFill>
                  <a:srgbClr val="AEF1BB"/>
                </a:solidFill>
                <a:latin typeface="Quicksand Medium" pitchFamily="2" charset="0"/>
              </a:rPr>
              <a:t> </a:t>
            </a:r>
            <a:r>
              <a:rPr lang="en-HK" altLang="zh-TW" sz="800" b="0" i="0">
                <a:solidFill>
                  <a:srgbClr val="AEF1BB"/>
                </a:solidFill>
                <a:latin typeface="Quicksand Medium" pitchFamily="2" charset="0"/>
              </a:rPr>
              <a:t>Technology International Ltd</a:t>
            </a:r>
            <a:r>
              <a:rPr lang="en-US" altLang="zh-CN" sz="800" b="0" i="0">
                <a:solidFill>
                  <a:srgbClr val="AEF1BB"/>
                </a:solidFill>
                <a:latin typeface="Quicksand Medium" pitchFamily="2" charset="0"/>
              </a:rPr>
              <a:t>. It is not intended to be distributed to any third party without the written consent of Zhong</a:t>
            </a:r>
            <a:r>
              <a:rPr lang="en-HK" altLang="zh-CN" sz="800" b="0" i="0">
                <a:solidFill>
                  <a:srgbClr val="AEF1BB"/>
                </a:solidFill>
                <a:latin typeface="Quicksand Medium" pitchFamily="2" charset="0"/>
              </a:rPr>
              <a:t>An</a:t>
            </a:r>
            <a:r>
              <a:rPr lang="zh-TW" altLang="en-US" sz="800" b="0" i="0">
                <a:solidFill>
                  <a:srgbClr val="AEF1BB"/>
                </a:solidFill>
                <a:latin typeface="Quicksand Medium" pitchFamily="2" charset="0"/>
              </a:rPr>
              <a:t> </a:t>
            </a:r>
            <a:r>
              <a:rPr lang="en-HK" altLang="zh-TW" sz="800" b="0" i="0">
                <a:solidFill>
                  <a:srgbClr val="AEF1BB"/>
                </a:solidFill>
                <a:latin typeface="Quicksand Medium" pitchFamily="2" charset="0"/>
              </a:rPr>
              <a:t>Technology International Ltd</a:t>
            </a:r>
            <a:endParaRPr kumimoji="1" lang="zh-CN" altLang="en-US" sz="800" b="0" i="0">
              <a:solidFill>
                <a:srgbClr val="AEF1BB"/>
              </a:solidFill>
              <a:latin typeface="Quicksand Medium" pitchFamily="2" charset="0"/>
            </a:endParaRPr>
          </a:p>
        </p:txBody>
      </p:sp>
      <p:pic>
        <p:nvPicPr>
          <p:cNvPr id="13" name="图片 12">
            <a:extLst>
              <a:ext uri="{FF2B5EF4-FFF2-40B4-BE49-F238E27FC236}">
                <a16:creationId xmlns:a16="http://schemas.microsoft.com/office/drawing/2014/main" id="{1A40521D-D785-9B43-81D1-8E25D59C179D}"/>
              </a:ext>
            </a:extLst>
          </p:cNvPr>
          <p:cNvPicPr>
            <a:picLocks noChangeAspect="1"/>
          </p:cNvPicPr>
          <p:nvPr userDrawn="1"/>
        </p:nvPicPr>
        <p:blipFill>
          <a:blip r:embed="rId4"/>
          <a:stretch>
            <a:fillRect/>
          </a:stretch>
        </p:blipFill>
        <p:spPr>
          <a:xfrm>
            <a:off x="11097213" y="85397"/>
            <a:ext cx="901700" cy="228600"/>
          </a:xfrm>
          <a:prstGeom prst="rect">
            <a:avLst/>
          </a:prstGeom>
        </p:spPr>
      </p:pic>
      <p:sp>
        <p:nvSpPr>
          <p:cNvPr id="3" name="标题 1">
            <a:extLst>
              <a:ext uri="{FF2B5EF4-FFF2-40B4-BE49-F238E27FC236}">
                <a16:creationId xmlns:a16="http://schemas.microsoft.com/office/drawing/2014/main" id="{92727B5F-AA2D-3248-D060-97CDCB9473B7}"/>
              </a:ext>
            </a:extLst>
          </p:cNvPr>
          <p:cNvSpPr>
            <a:spLocks noGrp="1"/>
          </p:cNvSpPr>
          <p:nvPr>
            <p:ph type="title" hasCustomPrompt="1"/>
          </p:nvPr>
        </p:nvSpPr>
        <p:spPr>
          <a:xfrm>
            <a:off x="929940" y="3114442"/>
            <a:ext cx="9610260" cy="629116"/>
          </a:xfrm>
          <a:prstGeom prst="rect">
            <a:avLst/>
          </a:prstGeom>
        </p:spPr>
        <p:txBody>
          <a:bodyPr anchor="b"/>
          <a:lstStyle>
            <a:lvl1pPr>
              <a:defRPr sz="3600" b="1" i="0">
                <a:solidFill>
                  <a:schemeClr val="bg1"/>
                </a:solidFill>
                <a:latin typeface="+mj-ea"/>
                <a:ea typeface="+mj-ea"/>
                <a:cs typeface="Quicksand" pitchFamily="2" charset="0"/>
              </a:defRPr>
            </a:lvl1pPr>
          </a:lstStyle>
          <a:p>
            <a:r>
              <a:rPr kumimoji="1" lang="en-US" altLang="zh-CN">
                <a:solidFill>
                  <a:srgbClr val="292D4D"/>
                </a:solidFill>
              </a:rPr>
              <a:t>Add the title here</a:t>
            </a:r>
            <a:endParaRPr kumimoji="1" lang="zh-CN" altLang="en-US"/>
          </a:p>
        </p:txBody>
      </p:sp>
    </p:spTree>
    <p:extLst>
      <p:ext uri="{BB962C8B-B14F-4D97-AF65-F5344CB8AC3E}">
        <p14:creationId xmlns:p14="http://schemas.microsoft.com/office/powerpoint/2010/main" val="411674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AFAFA"/>
        </a:solidFill>
        <a:effectLst/>
      </p:bgPr>
    </p:bg>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8FC9337F-80AF-8E40-99BE-53230A4E9F79}"/>
              </a:ext>
            </a:extLst>
          </p:cNvPr>
          <p:cNvPicPr>
            <a:picLocks noChangeAspect="1"/>
          </p:cNvPicPr>
          <p:nvPr userDrawn="1"/>
        </p:nvPicPr>
        <p:blipFill>
          <a:blip r:embed="rId2"/>
          <a:stretch>
            <a:fillRect/>
          </a:stretch>
        </p:blipFill>
        <p:spPr>
          <a:xfrm>
            <a:off x="0" y="6460201"/>
            <a:ext cx="12192000" cy="406400"/>
          </a:xfrm>
          <a:prstGeom prst="rect">
            <a:avLst/>
          </a:prstGeom>
        </p:spPr>
      </p:pic>
      <p:sp>
        <p:nvSpPr>
          <p:cNvPr id="11" name="标题 1">
            <a:extLst>
              <a:ext uri="{FF2B5EF4-FFF2-40B4-BE49-F238E27FC236}">
                <a16:creationId xmlns:a16="http://schemas.microsoft.com/office/drawing/2014/main" id="{19A0A4D1-1E9B-FA42-AEA5-CD4AD850A1E9}"/>
              </a:ext>
            </a:extLst>
          </p:cNvPr>
          <p:cNvSpPr>
            <a:spLocks noGrp="1"/>
          </p:cNvSpPr>
          <p:nvPr>
            <p:ph type="title" hasCustomPrompt="1"/>
          </p:nvPr>
        </p:nvSpPr>
        <p:spPr>
          <a:xfrm>
            <a:off x="838200" y="392673"/>
            <a:ext cx="10515600" cy="629116"/>
          </a:xfrm>
          <a:prstGeom prst="rect">
            <a:avLst/>
          </a:prstGeom>
        </p:spPr>
        <p:txBody>
          <a:bodyPr anchor="b"/>
          <a:lstStyle>
            <a:lvl1pPr>
              <a:defRPr sz="3600" b="1" i="0">
                <a:latin typeface="+mj-ea"/>
                <a:ea typeface="+mj-ea"/>
                <a:cs typeface="Quicksand" pitchFamily="2" charset="0"/>
              </a:defRPr>
            </a:lvl1pPr>
          </a:lstStyle>
          <a:p>
            <a:r>
              <a:rPr kumimoji="1" lang="en-US" altLang="zh-CN">
                <a:solidFill>
                  <a:srgbClr val="292D4D"/>
                </a:solidFill>
              </a:rPr>
              <a:t>Add the title here</a:t>
            </a:r>
            <a:r>
              <a:rPr kumimoji="1" lang="zh-CN" altLang="en-US"/>
              <a:t>　</a:t>
            </a:r>
          </a:p>
        </p:txBody>
      </p:sp>
      <p:sp>
        <p:nvSpPr>
          <p:cNvPr id="12" name="文本占位符 2">
            <a:extLst>
              <a:ext uri="{FF2B5EF4-FFF2-40B4-BE49-F238E27FC236}">
                <a16:creationId xmlns:a16="http://schemas.microsoft.com/office/drawing/2014/main" id="{6A1B123D-5B83-5F4A-B3A3-6B493673451E}"/>
              </a:ext>
            </a:extLst>
          </p:cNvPr>
          <p:cNvSpPr>
            <a:spLocks noGrp="1"/>
          </p:cNvSpPr>
          <p:nvPr>
            <p:ph type="body" idx="1" hasCustomPrompt="1"/>
          </p:nvPr>
        </p:nvSpPr>
        <p:spPr>
          <a:xfrm>
            <a:off x="838200" y="1555530"/>
            <a:ext cx="10515600" cy="4622245"/>
          </a:xfrm>
          <a:prstGeom prst="rect">
            <a:avLst/>
          </a:prstGeom>
        </p:spPr>
        <p:txBody>
          <a:bodyPr/>
          <a:lstStyle>
            <a:lvl1pPr marL="0" indent="0">
              <a:buNone/>
              <a:defRPr sz="1600" b="0" i="0">
                <a:solidFill>
                  <a:srgbClr val="292D4D"/>
                </a:solidFill>
                <a:latin typeface="+mn-ea"/>
                <a:ea typeface="+mn-ea"/>
                <a:cs typeface="Quicksand"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a:t>Click here to edit the female version of the text style</a:t>
            </a:r>
            <a:endParaRPr kumimoji="1" lang="zh-CN" altLang="en-US"/>
          </a:p>
        </p:txBody>
      </p:sp>
      <p:sp>
        <p:nvSpPr>
          <p:cNvPr id="2" name="Oval 4">
            <a:extLst>
              <a:ext uri="{FF2B5EF4-FFF2-40B4-BE49-F238E27FC236}">
                <a16:creationId xmlns:a16="http://schemas.microsoft.com/office/drawing/2014/main" id="{BE39A90B-3F86-83CA-B7E5-EEC937C8C4DC}"/>
              </a:ext>
            </a:extLst>
          </p:cNvPr>
          <p:cNvSpPr>
            <a:spLocks noChangeAspect="1"/>
          </p:cNvSpPr>
          <p:nvPr userDrawn="1"/>
        </p:nvSpPr>
        <p:spPr>
          <a:xfrm>
            <a:off x="11060400" y="413831"/>
            <a:ext cx="586800" cy="586800"/>
          </a:xfrm>
          <a:prstGeom prst="ellipse">
            <a:avLst/>
          </a:prstGeom>
          <a:blipFill>
            <a:blip r:embed="rId3"/>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HK" sz="1050">
              <a:latin typeface="Titillium Web" panose="00000500000000000000" pitchFamily="2" charset="0"/>
            </a:endParaRPr>
          </a:p>
        </p:txBody>
      </p:sp>
    </p:spTree>
    <p:extLst>
      <p:ext uri="{BB962C8B-B14F-4D97-AF65-F5344CB8AC3E}">
        <p14:creationId xmlns:p14="http://schemas.microsoft.com/office/powerpoint/2010/main" val="39353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图片">
    <p:bg>
      <p:bgPr>
        <a:solidFill>
          <a:srgbClr val="FAFAFA"/>
        </a:solidFill>
        <a:effectLst/>
      </p:bgPr>
    </p:bg>
    <p:spTree>
      <p:nvGrpSpPr>
        <p:cNvPr id="1" name=""/>
        <p:cNvGrpSpPr/>
        <p:nvPr/>
      </p:nvGrpSpPr>
      <p:grpSpPr>
        <a:xfrm>
          <a:off x="0" y="0"/>
          <a:ext cx="0" cy="0"/>
          <a:chOff x="0" y="0"/>
          <a:chExt cx="0" cy="0"/>
        </a:xfrm>
      </p:grpSpPr>
      <p:sp>
        <p:nvSpPr>
          <p:cNvPr id="4" name="图片占位符 2">
            <a:extLst>
              <a:ext uri="{FF2B5EF4-FFF2-40B4-BE49-F238E27FC236}">
                <a16:creationId xmlns:a16="http://schemas.microsoft.com/office/drawing/2014/main" id="{C928E818-0B20-6AC5-5C77-96135B78BAE8}"/>
              </a:ext>
            </a:extLst>
          </p:cNvPr>
          <p:cNvSpPr>
            <a:spLocks noGrp="1"/>
          </p:cNvSpPr>
          <p:nvPr>
            <p:ph type="pic" idx="1" hasCustomPrompt="1"/>
          </p:nvPr>
        </p:nvSpPr>
        <p:spPr>
          <a:xfrm>
            <a:off x="838200" y="1555529"/>
            <a:ext cx="10515600" cy="4622245"/>
          </a:xfrm>
          <a:prstGeom prst="rect">
            <a:avLst/>
          </a:prstGeom>
        </p:spPr>
        <p:txBody>
          <a:bodyPr/>
          <a:lstStyle>
            <a:lvl1pPr>
              <a:defRPr kumimoji="1" lang="zh-CN" altLang="en-US" sz="1600" b="0" i="0">
                <a:solidFill>
                  <a:srgbClr val="292D4D"/>
                </a:solidFill>
                <a:latin typeface="+mn-ea"/>
                <a:cs typeface="Quicksand" charset="0"/>
              </a:defRPr>
            </a:lvl1pPr>
          </a:lstStyle>
          <a:p>
            <a:pPr marL="0" lvl="0" indent="0">
              <a:buNone/>
            </a:pPr>
            <a:r>
              <a:rPr kumimoji="1" lang="en-US" altLang="zh-CN"/>
              <a:t>Add images</a:t>
            </a:r>
            <a:endParaRPr kumimoji="1" lang="zh-CN" altLang="en-US"/>
          </a:p>
        </p:txBody>
      </p:sp>
      <p:pic>
        <p:nvPicPr>
          <p:cNvPr id="8" name="图片 7">
            <a:extLst>
              <a:ext uri="{FF2B5EF4-FFF2-40B4-BE49-F238E27FC236}">
                <a16:creationId xmlns:a16="http://schemas.microsoft.com/office/drawing/2014/main" id="{1362DE3F-EEFF-D742-A427-7C44FC0DDB72}"/>
              </a:ext>
            </a:extLst>
          </p:cNvPr>
          <p:cNvPicPr>
            <a:picLocks noChangeAspect="1"/>
          </p:cNvPicPr>
          <p:nvPr userDrawn="1"/>
        </p:nvPicPr>
        <p:blipFill>
          <a:blip r:embed="rId2"/>
          <a:stretch>
            <a:fillRect/>
          </a:stretch>
        </p:blipFill>
        <p:spPr>
          <a:xfrm>
            <a:off x="0" y="6460201"/>
            <a:ext cx="12192000" cy="406400"/>
          </a:xfrm>
          <a:prstGeom prst="rect">
            <a:avLst/>
          </a:prstGeom>
        </p:spPr>
      </p:pic>
      <p:sp>
        <p:nvSpPr>
          <p:cNvPr id="2" name="标题 1">
            <a:extLst>
              <a:ext uri="{FF2B5EF4-FFF2-40B4-BE49-F238E27FC236}">
                <a16:creationId xmlns:a16="http://schemas.microsoft.com/office/drawing/2014/main" id="{47AEECC2-1371-EBAD-B810-3B401866CE4D}"/>
              </a:ext>
            </a:extLst>
          </p:cNvPr>
          <p:cNvSpPr>
            <a:spLocks noGrp="1"/>
          </p:cNvSpPr>
          <p:nvPr>
            <p:ph type="title" hasCustomPrompt="1"/>
          </p:nvPr>
        </p:nvSpPr>
        <p:spPr>
          <a:xfrm>
            <a:off x="838200" y="392673"/>
            <a:ext cx="10515600" cy="629116"/>
          </a:xfrm>
          <a:prstGeom prst="rect">
            <a:avLst/>
          </a:prstGeom>
        </p:spPr>
        <p:txBody>
          <a:bodyPr anchor="b"/>
          <a:lstStyle>
            <a:lvl1pPr>
              <a:defRPr kumimoji="1" lang="zh-CN" altLang="en-US" sz="3600" b="1" i="0" dirty="0">
                <a:solidFill>
                  <a:srgbClr val="292D4D"/>
                </a:solidFill>
                <a:latin typeface="+mj-ea"/>
                <a:cs typeface="Quicksand" pitchFamily="2" charset="0"/>
              </a:defRPr>
            </a:lvl1pPr>
          </a:lstStyle>
          <a:p>
            <a:pPr lvl="0"/>
            <a:r>
              <a:rPr kumimoji="1" lang="en-US" altLang="zh-CN">
                <a:solidFill>
                  <a:srgbClr val="292D4D"/>
                </a:solidFill>
              </a:rPr>
              <a:t>Add the title here</a:t>
            </a:r>
            <a:r>
              <a:rPr kumimoji="1" lang="zh-CN" altLang="en-US"/>
              <a:t>　</a:t>
            </a:r>
          </a:p>
        </p:txBody>
      </p:sp>
      <p:sp>
        <p:nvSpPr>
          <p:cNvPr id="3" name="Oval 4">
            <a:extLst>
              <a:ext uri="{FF2B5EF4-FFF2-40B4-BE49-F238E27FC236}">
                <a16:creationId xmlns:a16="http://schemas.microsoft.com/office/drawing/2014/main" id="{7A34D2BF-12CF-15A4-0A02-F3D3666CCBFA}"/>
              </a:ext>
            </a:extLst>
          </p:cNvPr>
          <p:cNvSpPr>
            <a:spLocks noChangeAspect="1"/>
          </p:cNvSpPr>
          <p:nvPr userDrawn="1"/>
        </p:nvSpPr>
        <p:spPr>
          <a:xfrm>
            <a:off x="11060400" y="413831"/>
            <a:ext cx="586800" cy="586800"/>
          </a:xfrm>
          <a:prstGeom prst="ellipse">
            <a:avLst/>
          </a:prstGeom>
          <a:blipFill>
            <a:blip r:embed="rId3"/>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HK" sz="1050">
              <a:latin typeface="Titillium Web" panose="00000500000000000000" pitchFamily="2" charset="0"/>
            </a:endParaRPr>
          </a:p>
        </p:txBody>
      </p:sp>
    </p:spTree>
    <p:extLst>
      <p:ext uri="{BB962C8B-B14F-4D97-AF65-F5344CB8AC3E}">
        <p14:creationId xmlns:p14="http://schemas.microsoft.com/office/powerpoint/2010/main" val="29791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rgbClr val="FAFAFA"/>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1ACBFB1-DB5B-2840-B869-DECE66C62716}"/>
              </a:ext>
            </a:extLst>
          </p:cNvPr>
          <p:cNvSpPr>
            <a:spLocks noGrp="1"/>
          </p:cNvSpPr>
          <p:nvPr>
            <p:ph sz="half" idx="1" hasCustomPrompt="1"/>
          </p:nvPr>
        </p:nvSpPr>
        <p:spPr>
          <a:xfrm>
            <a:off x="838200" y="1825625"/>
            <a:ext cx="5181600" cy="4351338"/>
          </a:xfrm>
          <a:prstGeom prst="rect">
            <a:avLst/>
          </a:prstGeom>
        </p:spPr>
        <p:txBody>
          <a:bodyPr/>
          <a:lstStyle>
            <a:lvl1pPr>
              <a:defRPr kumimoji="1" lang="zh-CN" altLang="en-US" sz="1600" b="0" i="0">
                <a:solidFill>
                  <a:srgbClr val="292D4D"/>
                </a:solidFill>
                <a:latin typeface="+mn-ea"/>
                <a:cs typeface="Quicksand" charset="0"/>
              </a:defRPr>
            </a:lvl1pPr>
          </a:lstStyle>
          <a:p>
            <a:pPr marL="0" lvl="0" indent="0">
              <a:buNone/>
            </a:pPr>
            <a:r>
              <a:rPr kumimoji="1" lang="en-US" altLang="zh-CN"/>
              <a:t>Click here to edit the female version of the text style</a:t>
            </a:r>
            <a:endParaRPr kumimoji="1" lang="zh-CN" altLang="en-US"/>
          </a:p>
        </p:txBody>
      </p:sp>
      <p:sp>
        <p:nvSpPr>
          <p:cNvPr id="4" name="内容占位符 3">
            <a:extLst>
              <a:ext uri="{FF2B5EF4-FFF2-40B4-BE49-F238E27FC236}">
                <a16:creationId xmlns:a16="http://schemas.microsoft.com/office/drawing/2014/main" id="{41A6A0B3-0FBA-AC47-961E-D40575C6FDCB}"/>
              </a:ext>
            </a:extLst>
          </p:cNvPr>
          <p:cNvSpPr>
            <a:spLocks noGrp="1"/>
          </p:cNvSpPr>
          <p:nvPr>
            <p:ph sz="half" idx="2" hasCustomPrompt="1"/>
          </p:nvPr>
        </p:nvSpPr>
        <p:spPr>
          <a:xfrm>
            <a:off x="6172200" y="1825625"/>
            <a:ext cx="5181600" cy="4351338"/>
          </a:xfrm>
          <a:prstGeom prst="rect">
            <a:avLst/>
          </a:prstGeom>
        </p:spPr>
        <p:txBody>
          <a:bodyPr/>
          <a:lstStyle>
            <a:lvl1pPr>
              <a:defRPr kumimoji="1" lang="zh-CN" altLang="en-US" sz="1600" b="0" i="0">
                <a:solidFill>
                  <a:srgbClr val="292D4D"/>
                </a:solidFill>
                <a:latin typeface="+mn-ea"/>
                <a:cs typeface="Quicksand" charset="0"/>
              </a:defRPr>
            </a:lvl1pPr>
          </a:lstStyle>
          <a:p>
            <a:pPr marL="0" lvl="0" indent="0">
              <a:buNone/>
            </a:pPr>
            <a:r>
              <a:rPr kumimoji="1" lang="en-US" altLang="zh-CN"/>
              <a:t>Click here to edit the female version of the text style</a:t>
            </a:r>
            <a:endParaRPr kumimoji="1" lang="zh-CN" altLang="en-US"/>
          </a:p>
          <a:p>
            <a:pPr marL="0" lvl="0" indent="0">
              <a:buNone/>
            </a:pPr>
            <a:endParaRPr kumimoji="1" lang="zh-CN" altLang="en-US"/>
          </a:p>
        </p:txBody>
      </p:sp>
      <p:sp>
        <p:nvSpPr>
          <p:cNvPr id="8" name="标题 1">
            <a:extLst>
              <a:ext uri="{FF2B5EF4-FFF2-40B4-BE49-F238E27FC236}">
                <a16:creationId xmlns:a16="http://schemas.microsoft.com/office/drawing/2014/main" id="{C93993F7-5DCE-DD4E-96DA-DF82A3C81DA6}"/>
              </a:ext>
            </a:extLst>
          </p:cNvPr>
          <p:cNvSpPr>
            <a:spLocks noGrp="1"/>
          </p:cNvSpPr>
          <p:nvPr>
            <p:ph type="title" hasCustomPrompt="1"/>
          </p:nvPr>
        </p:nvSpPr>
        <p:spPr>
          <a:xfrm>
            <a:off x="838200" y="392673"/>
            <a:ext cx="10515600" cy="629116"/>
          </a:xfrm>
          <a:prstGeom prst="rect">
            <a:avLst/>
          </a:prstGeom>
        </p:spPr>
        <p:txBody>
          <a:bodyPr anchor="b"/>
          <a:lstStyle>
            <a:lvl1pPr>
              <a:defRPr kumimoji="1" lang="zh-CN" altLang="en-US" sz="3600" b="1" i="0">
                <a:solidFill>
                  <a:srgbClr val="292D4D"/>
                </a:solidFill>
                <a:latin typeface="+mj-ea"/>
                <a:cs typeface="Quicksand" pitchFamily="2" charset="0"/>
              </a:defRPr>
            </a:lvl1pPr>
          </a:lstStyle>
          <a:p>
            <a:pPr lvl="0"/>
            <a:r>
              <a:rPr kumimoji="1" lang="en-US" altLang="zh-CN">
                <a:solidFill>
                  <a:srgbClr val="292D4D"/>
                </a:solidFill>
              </a:rPr>
              <a:t>Add the title here</a:t>
            </a:r>
            <a:r>
              <a:rPr kumimoji="1" lang="zh-CN" altLang="en-US"/>
              <a:t>　</a:t>
            </a:r>
          </a:p>
        </p:txBody>
      </p:sp>
      <p:pic>
        <p:nvPicPr>
          <p:cNvPr id="10" name="图片 9">
            <a:extLst>
              <a:ext uri="{FF2B5EF4-FFF2-40B4-BE49-F238E27FC236}">
                <a16:creationId xmlns:a16="http://schemas.microsoft.com/office/drawing/2014/main" id="{1E477AF5-63B5-6746-9090-709D781753F5}"/>
              </a:ext>
            </a:extLst>
          </p:cNvPr>
          <p:cNvPicPr>
            <a:picLocks noChangeAspect="1"/>
          </p:cNvPicPr>
          <p:nvPr userDrawn="1"/>
        </p:nvPicPr>
        <p:blipFill>
          <a:blip r:embed="rId2"/>
          <a:stretch>
            <a:fillRect/>
          </a:stretch>
        </p:blipFill>
        <p:spPr>
          <a:xfrm>
            <a:off x="0" y="6460201"/>
            <a:ext cx="12192000" cy="406400"/>
          </a:xfrm>
          <a:prstGeom prst="rect">
            <a:avLst/>
          </a:prstGeom>
        </p:spPr>
      </p:pic>
      <p:sp>
        <p:nvSpPr>
          <p:cNvPr id="2" name="Oval 4">
            <a:extLst>
              <a:ext uri="{FF2B5EF4-FFF2-40B4-BE49-F238E27FC236}">
                <a16:creationId xmlns:a16="http://schemas.microsoft.com/office/drawing/2014/main" id="{5BBDBFE8-4D09-8C7F-88DC-1D136AF9D78E}"/>
              </a:ext>
            </a:extLst>
          </p:cNvPr>
          <p:cNvSpPr>
            <a:spLocks noChangeAspect="1"/>
          </p:cNvSpPr>
          <p:nvPr userDrawn="1"/>
        </p:nvSpPr>
        <p:spPr>
          <a:xfrm>
            <a:off x="11060400" y="413831"/>
            <a:ext cx="586800" cy="586800"/>
          </a:xfrm>
          <a:prstGeom prst="ellipse">
            <a:avLst/>
          </a:prstGeom>
          <a:blipFill>
            <a:blip r:embed="rId3"/>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HK" sz="1050">
              <a:latin typeface="Titillium Web" panose="00000500000000000000" pitchFamily="2" charset="0"/>
            </a:endParaRPr>
          </a:p>
        </p:txBody>
      </p:sp>
    </p:spTree>
    <p:extLst>
      <p:ext uri="{BB962C8B-B14F-4D97-AF65-F5344CB8AC3E}">
        <p14:creationId xmlns:p14="http://schemas.microsoft.com/office/powerpoint/2010/main" val="3942236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AFAFA"/>
        </a:solidFill>
        <a:effectLst/>
      </p:bgPr>
    </p:bg>
    <p:spTree>
      <p:nvGrpSpPr>
        <p:cNvPr id="1" name=""/>
        <p:cNvGrpSpPr/>
        <p:nvPr/>
      </p:nvGrpSpPr>
      <p:grpSpPr>
        <a:xfrm>
          <a:off x="0" y="0"/>
          <a:ext cx="0" cy="0"/>
          <a:chOff x="0" y="0"/>
          <a:chExt cx="0" cy="0"/>
        </a:xfrm>
      </p:grpSpPr>
      <p:sp>
        <p:nvSpPr>
          <p:cNvPr id="3" name="图片占位符 2">
            <a:extLst>
              <a:ext uri="{FF2B5EF4-FFF2-40B4-BE49-F238E27FC236}">
                <a16:creationId xmlns:a16="http://schemas.microsoft.com/office/drawing/2014/main" id="{F5535F96-ECF0-524B-ADA9-7ED1D2DAAE97}"/>
              </a:ext>
            </a:extLst>
          </p:cNvPr>
          <p:cNvSpPr>
            <a:spLocks noGrp="1"/>
          </p:cNvSpPr>
          <p:nvPr>
            <p:ph type="pic" idx="1" hasCustomPrompt="1"/>
          </p:nvPr>
        </p:nvSpPr>
        <p:spPr>
          <a:xfrm>
            <a:off x="8156030" y="2207178"/>
            <a:ext cx="3322146" cy="1965434"/>
          </a:xfrm>
          <a:prstGeom prst="rect">
            <a:avLst/>
          </a:prstGeom>
        </p:spPr>
        <p:txBody>
          <a:bodyPr/>
          <a:lstStyle>
            <a:lvl1pPr>
              <a:defRPr kumimoji="1" lang="zh-CN" altLang="en-US" sz="1600" b="0" i="0">
                <a:solidFill>
                  <a:srgbClr val="292D4D"/>
                </a:solidFill>
                <a:latin typeface="+mn-ea"/>
                <a:cs typeface="Quicksand" charset="0"/>
              </a:defRPr>
            </a:lvl1pPr>
          </a:lstStyle>
          <a:p>
            <a:pPr marL="0" lvl="0" indent="0">
              <a:buNone/>
            </a:pPr>
            <a:r>
              <a:rPr kumimoji="1" lang="en-US" altLang="zh-CN"/>
              <a:t>Add images</a:t>
            </a:r>
            <a:endParaRPr kumimoji="1" lang="zh-CN" altLang="en-US"/>
          </a:p>
        </p:txBody>
      </p:sp>
      <p:sp>
        <p:nvSpPr>
          <p:cNvPr id="10" name="图片占位符 2">
            <a:extLst>
              <a:ext uri="{FF2B5EF4-FFF2-40B4-BE49-F238E27FC236}">
                <a16:creationId xmlns:a16="http://schemas.microsoft.com/office/drawing/2014/main" id="{48976CC6-DB3A-D249-BEB6-89A694F3821D}"/>
              </a:ext>
            </a:extLst>
          </p:cNvPr>
          <p:cNvSpPr>
            <a:spLocks noGrp="1"/>
          </p:cNvSpPr>
          <p:nvPr>
            <p:ph type="pic" idx="13" hasCustomPrompt="1"/>
          </p:nvPr>
        </p:nvSpPr>
        <p:spPr>
          <a:xfrm>
            <a:off x="4487920" y="2207178"/>
            <a:ext cx="3322146" cy="1965434"/>
          </a:xfrm>
          <a:prstGeom prst="rect">
            <a:avLst/>
          </a:prstGeom>
        </p:spPr>
        <p:txBody>
          <a:bodyPr/>
          <a:lstStyle>
            <a:lvl1pPr>
              <a:defRPr kumimoji="1" lang="zh-CN" altLang="en-US" sz="1600" b="0" i="0">
                <a:solidFill>
                  <a:srgbClr val="292D4D"/>
                </a:solidFill>
                <a:latin typeface="+mn-ea"/>
                <a:cs typeface="Quicksand" charset="0"/>
              </a:defRPr>
            </a:lvl1pPr>
          </a:lstStyle>
          <a:p>
            <a:pPr marL="0" lvl="0" indent="0">
              <a:buNone/>
            </a:pPr>
            <a:r>
              <a:rPr kumimoji="1" lang="en-US" altLang="zh-CN"/>
              <a:t>Add images</a:t>
            </a:r>
            <a:endParaRPr kumimoji="1" lang="zh-CN" altLang="en-US"/>
          </a:p>
        </p:txBody>
      </p:sp>
      <p:sp>
        <p:nvSpPr>
          <p:cNvPr id="11" name="图片占位符 2">
            <a:extLst>
              <a:ext uri="{FF2B5EF4-FFF2-40B4-BE49-F238E27FC236}">
                <a16:creationId xmlns:a16="http://schemas.microsoft.com/office/drawing/2014/main" id="{B5460438-5174-5246-A57B-C57ECFE6DBB7}"/>
              </a:ext>
            </a:extLst>
          </p:cNvPr>
          <p:cNvSpPr>
            <a:spLocks noGrp="1"/>
          </p:cNvSpPr>
          <p:nvPr>
            <p:ph type="pic" idx="14" hasCustomPrompt="1"/>
          </p:nvPr>
        </p:nvSpPr>
        <p:spPr>
          <a:xfrm>
            <a:off x="819810" y="2207178"/>
            <a:ext cx="3322146" cy="1965434"/>
          </a:xfrm>
          <a:prstGeom prst="rect">
            <a:avLst/>
          </a:prstGeom>
        </p:spPr>
        <p:txBody>
          <a:bodyPr/>
          <a:lstStyle>
            <a:lvl1pPr>
              <a:defRPr kumimoji="1" lang="zh-CN" altLang="en-US" sz="1600" b="0" i="0">
                <a:solidFill>
                  <a:srgbClr val="292D4D"/>
                </a:solidFill>
                <a:latin typeface="+mn-ea"/>
                <a:cs typeface="Quicksand" charset="0"/>
              </a:defRPr>
            </a:lvl1pPr>
          </a:lstStyle>
          <a:p>
            <a:pPr marL="0" lvl="0" indent="0">
              <a:buNone/>
            </a:pPr>
            <a:r>
              <a:rPr kumimoji="1" lang="en-US" altLang="zh-CN"/>
              <a:t>Add images</a:t>
            </a:r>
            <a:endParaRPr kumimoji="1" lang="zh-CN" altLang="en-US"/>
          </a:p>
        </p:txBody>
      </p:sp>
      <p:sp>
        <p:nvSpPr>
          <p:cNvPr id="14" name="标题 1">
            <a:extLst>
              <a:ext uri="{FF2B5EF4-FFF2-40B4-BE49-F238E27FC236}">
                <a16:creationId xmlns:a16="http://schemas.microsoft.com/office/drawing/2014/main" id="{B798ABE3-33EE-DD47-98BD-0467650FDF1F}"/>
              </a:ext>
            </a:extLst>
          </p:cNvPr>
          <p:cNvSpPr>
            <a:spLocks noGrp="1"/>
          </p:cNvSpPr>
          <p:nvPr>
            <p:ph type="title" hasCustomPrompt="1"/>
          </p:nvPr>
        </p:nvSpPr>
        <p:spPr>
          <a:xfrm>
            <a:off x="838200" y="392673"/>
            <a:ext cx="10515600" cy="629116"/>
          </a:xfrm>
          <a:prstGeom prst="rect">
            <a:avLst/>
          </a:prstGeom>
        </p:spPr>
        <p:txBody>
          <a:bodyPr anchor="b"/>
          <a:lstStyle>
            <a:lvl1pPr>
              <a:defRPr kumimoji="1" lang="zh-CN" altLang="en-US" sz="3600" b="1" i="0">
                <a:solidFill>
                  <a:srgbClr val="292D4D"/>
                </a:solidFill>
                <a:latin typeface="+mj-ea"/>
                <a:cs typeface="Quicksand" pitchFamily="2" charset="0"/>
              </a:defRPr>
            </a:lvl1pPr>
          </a:lstStyle>
          <a:p>
            <a:pPr lvl="0"/>
            <a:r>
              <a:rPr kumimoji="1" lang="en-US" altLang="zh-CN">
                <a:solidFill>
                  <a:srgbClr val="292D4D"/>
                </a:solidFill>
              </a:rPr>
              <a:t>Add the title here</a:t>
            </a:r>
            <a:r>
              <a:rPr kumimoji="1" lang="zh-CN" altLang="en-US"/>
              <a:t>　</a:t>
            </a:r>
          </a:p>
        </p:txBody>
      </p:sp>
      <p:pic>
        <p:nvPicPr>
          <p:cNvPr id="16" name="图片 15">
            <a:extLst>
              <a:ext uri="{FF2B5EF4-FFF2-40B4-BE49-F238E27FC236}">
                <a16:creationId xmlns:a16="http://schemas.microsoft.com/office/drawing/2014/main" id="{ED598B39-39B4-0F49-A015-A4293DDB31FE}"/>
              </a:ext>
            </a:extLst>
          </p:cNvPr>
          <p:cNvPicPr>
            <a:picLocks noChangeAspect="1"/>
          </p:cNvPicPr>
          <p:nvPr userDrawn="1"/>
        </p:nvPicPr>
        <p:blipFill>
          <a:blip r:embed="rId2"/>
          <a:stretch>
            <a:fillRect/>
          </a:stretch>
        </p:blipFill>
        <p:spPr>
          <a:xfrm>
            <a:off x="0" y="6460201"/>
            <a:ext cx="12192000" cy="406400"/>
          </a:xfrm>
          <a:prstGeom prst="rect">
            <a:avLst/>
          </a:prstGeom>
        </p:spPr>
      </p:pic>
      <p:sp>
        <p:nvSpPr>
          <p:cNvPr id="17" name="文本占位符 2">
            <a:extLst>
              <a:ext uri="{FF2B5EF4-FFF2-40B4-BE49-F238E27FC236}">
                <a16:creationId xmlns:a16="http://schemas.microsoft.com/office/drawing/2014/main" id="{B0778BD4-1F0E-0F4C-B881-76F07819ED35}"/>
              </a:ext>
            </a:extLst>
          </p:cNvPr>
          <p:cNvSpPr>
            <a:spLocks noGrp="1"/>
          </p:cNvSpPr>
          <p:nvPr>
            <p:ph type="body" idx="15" hasCustomPrompt="1"/>
          </p:nvPr>
        </p:nvSpPr>
        <p:spPr>
          <a:xfrm>
            <a:off x="838200" y="4466897"/>
            <a:ext cx="3303756" cy="1269464"/>
          </a:xfrm>
          <a:prstGeom prst="rect">
            <a:avLst/>
          </a:prstGeom>
        </p:spPr>
        <p:txBody>
          <a:bodyPr/>
          <a:lstStyle>
            <a:lvl1pPr>
              <a:defRPr kumimoji="1" lang="zh-CN" altLang="en-US" sz="1600" b="0" i="0">
                <a:solidFill>
                  <a:srgbClr val="292D4D"/>
                </a:solidFill>
                <a:latin typeface="+mn-ea"/>
                <a:cs typeface="Quicksand" charset="0"/>
              </a:defRPr>
            </a:lvl1pPr>
          </a:lstStyle>
          <a:p>
            <a:pPr marL="0" lvl="0" indent="0">
              <a:buNone/>
            </a:pPr>
            <a:r>
              <a:rPr kumimoji="1" lang="en-US" altLang="zh-CN"/>
              <a:t>Content description</a:t>
            </a:r>
            <a:endParaRPr kumimoji="1" lang="zh-CN" altLang="en-US"/>
          </a:p>
        </p:txBody>
      </p:sp>
      <p:sp>
        <p:nvSpPr>
          <p:cNvPr id="18" name="文本占位符 2">
            <a:extLst>
              <a:ext uri="{FF2B5EF4-FFF2-40B4-BE49-F238E27FC236}">
                <a16:creationId xmlns:a16="http://schemas.microsoft.com/office/drawing/2014/main" id="{95301EDD-6005-5242-B10D-AE925AC42376}"/>
              </a:ext>
            </a:extLst>
          </p:cNvPr>
          <p:cNvSpPr>
            <a:spLocks noGrp="1"/>
          </p:cNvSpPr>
          <p:nvPr>
            <p:ph type="body" idx="16" hasCustomPrompt="1"/>
          </p:nvPr>
        </p:nvSpPr>
        <p:spPr>
          <a:xfrm>
            <a:off x="4464269" y="4466897"/>
            <a:ext cx="3303756" cy="1269464"/>
          </a:xfrm>
          <a:prstGeom prst="rect">
            <a:avLst/>
          </a:prstGeom>
        </p:spPr>
        <p:txBody>
          <a:bodyPr/>
          <a:lstStyle>
            <a:lvl1pPr>
              <a:defRPr kumimoji="1" lang="zh-CN" altLang="en-US" sz="1600" b="0" i="0">
                <a:solidFill>
                  <a:srgbClr val="292D4D"/>
                </a:solidFill>
                <a:latin typeface="+mn-ea"/>
                <a:cs typeface="Quicksand" charset="0"/>
              </a:defRPr>
            </a:lvl1pPr>
          </a:lstStyle>
          <a:p>
            <a:pPr marL="0" lvl="0" indent="0">
              <a:buNone/>
            </a:pPr>
            <a:r>
              <a:rPr kumimoji="1" lang="en-US" altLang="zh-CN"/>
              <a:t>Content description</a:t>
            </a:r>
            <a:endParaRPr kumimoji="1" lang="zh-CN" altLang="en-US"/>
          </a:p>
        </p:txBody>
      </p:sp>
      <p:sp>
        <p:nvSpPr>
          <p:cNvPr id="19" name="文本占位符 2">
            <a:extLst>
              <a:ext uri="{FF2B5EF4-FFF2-40B4-BE49-F238E27FC236}">
                <a16:creationId xmlns:a16="http://schemas.microsoft.com/office/drawing/2014/main" id="{C9722D0C-63AF-CD4A-8457-63FC5806CB86}"/>
              </a:ext>
            </a:extLst>
          </p:cNvPr>
          <p:cNvSpPr>
            <a:spLocks noGrp="1"/>
          </p:cNvSpPr>
          <p:nvPr>
            <p:ph type="body" idx="17" hasCustomPrompt="1"/>
          </p:nvPr>
        </p:nvSpPr>
        <p:spPr>
          <a:xfrm>
            <a:off x="8142890" y="4466897"/>
            <a:ext cx="3303756" cy="1269464"/>
          </a:xfrm>
          <a:prstGeom prst="rect">
            <a:avLst/>
          </a:prstGeom>
        </p:spPr>
        <p:txBody>
          <a:bodyPr/>
          <a:lstStyle>
            <a:lvl1pPr>
              <a:defRPr kumimoji="1" lang="zh-CN" altLang="en-US" sz="1600" b="0" i="0">
                <a:solidFill>
                  <a:srgbClr val="292D4D"/>
                </a:solidFill>
                <a:latin typeface="+mn-ea"/>
                <a:cs typeface="Quicksand" charset="0"/>
              </a:defRPr>
            </a:lvl1pPr>
          </a:lstStyle>
          <a:p>
            <a:pPr marL="0" lvl="0" indent="0">
              <a:buNone/>
            </a:pPr>
            <a:r>
              <a:rPr kumimoji="1" lang="en-US" altLang="zh-CN"/>
              <a:t>Content description</a:t>
            </a:r>
            <a:endParaRPr kumimoji="1" lang="zh-CN" altLang="en-US"/>
          </a:p>
        </p:txBody>
      </p:sp>
      <p:sp>
        <p:nvSpPr>
          <p:cNvPr id="2" name="Oval 4">
            <a:extLst>
              <a:ext uri="{FF2B5EF4-FFF2-40B4-BE49-F238E27FC236}">
                <a16:creationId xmlns:a16="http://schemas.microsoft.com/office/drawing/2014/main" id="{6801C589-7B9C-2F4E-C2D0-2854CD1FF8A6}"/>
              </a:ext>
            </a:extLst>
          </p:cNvPr>
          <p:cNvSpPr>
            <a:spLocks noChangeAspect="1"/>
          </p:cNvSpPr>
          <p:nvPr userDrawn="1"/>
        </p:nvSpPr>
        <p:spPr>
          <a:xfrm>
            <a:off x="11060400" y="413831"/>
            <a:ext cx="586800" cy="586800"/>
          </a:xfrm>
          <a:prstGeom prst="ellipse">
            <a:avLst/>
          </a:prstGeom>
          <a:blipFill>
            <a:blip r:embed="rId3"/>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HK" sz="1050">
              <a:latin typeface="Titillium Web" panose="00000500000000000000" pitchFamily="2" charset="0"/>
            </a:endParaRPr>
          </a:p>
        </p:txBody>
      </p:sp>
    </p:spTree>
    <p:extLst>
      <p:ext uri="{BB962C8B-B14F-4D97-AF65-F5344CB8AC3E}">
        <p14:creationId xmlns:p14="http://schemas.microsoft.com/office/powerpoint/2010/main" val="3133547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与标题2">
    <p:bg>
      <p:bgPr>
        <a:solidFill>
          <a:srgbClr val="FAFAFA"/>
        </a:solidFill>
        <a:effectLst/>
      </p:bgPr>
    </p:bg>
    <p:spTree>
      <p:nvGrpSpPr>
        <p:cNvPr id="1" name=""/>
        <p:cNvGrpSpPr/>
        <p:nvPr/>
      </p:nvGrpSpPr>
      <p:grpSpPr>
        <a:xfrm>
          <a:off x="0" y="0"/>
          <a:ext cx="0" cy="0"/>
          <a:chOff x="0" y="0"/>
          <a:chExt cx="0" cy="0"/>
        </a:xfrm>
      </p:grpSpPr>
      <p:sp>
        <p:nvSpPr>
          <p:cNvPr id="3" name="图片占位符 2">
            <a:extLst>
              <a:ext uri="{FF2B5EF4-FFF2-40B4-BE49-F238E27FC236}">
                <a16:creationId xmlns:a16="http://schemas.microsoft.com/office/drawing/2014/main" id="{F5535F96-ECF0-524B-ADA9-7ED1D2DAAE97}"/>
              </a:ext>
            </a:extLst>
          </p:cNvPr>
          <p:cNvSpPr>
            <a:spLocks noGrp="1"/>
          </p:cNvSpPr>
          <p:nvPr>
            <p:ph type="pic" idx="1" hasCustomPrompt="1"/>
          </p:nvPr>
        </p:nvSpPr>
        <p:spPr>
          <a:xfrm>
            <a:off x="7746124" y="2123090"/>
            <a:ext cx="3732052" cy="3363311"/>
          </a:xfrm>
          <a:prstGeom prst="rect">
            <a:avLst/>
          </a:prstGeom>
        </p:spPr>
        <p:txBody>
          <a:bodyPr/>
          <a:lstStyle>
            <a:lvl1pPr>
              <a:defRPr kumimoji="1" lang="zh-CN" altLang="en-US" sz="1600" b="0" i="0">
                <a:solidFill>
                  <a:srgbClr val="292D4D"/>
                </a:solidFill>
                <a:latin typeface="+mn-ea"/>
                <a:cs typeface="Quicksand" charset="0"/>
              </a:defRPr>
            </a:lvl1pPr>
          </a:lstStyle>
          <a:p>
            <a:pPr marL="0" lvl="0" indent="0">
              <a:buNone/>
            </a:pPr>
            <a:r>
              <a:rPr kumimoji="1" lang="en-US" altLang="zh-CN"/>
              <a:t>Add images</a:t>
            </a:r>
            <a:endParaRPr kumimoji="1" lang="zh-CN" altLang="en-US"/>
          </a:p>
        </p:txBody>
      </p:sp>
      <p:sp>
        <p:nvSpPr>
          <p:cNvPr id="14" name="标题 1">
            <a:extLst>
              <a:ext uri="{FF2B5EF4-FFF2-40B4-BE49-F238E27FC236}">
                <a16:creationId xmlns:a16="http://schemas.microsoft.com/office/drawing/2014/main" id="{B798ABE3-33EE-DD47-98BD-0467650FDF1F}"/>
              </a:ext>
            </a:extLst>
          </p:cNvPr>
          <p:cNvSpPr>
            <a:spLocks noGrp="1"/>
          </p:cNvSpPr>
          <p:nvPr>
            <p:ph type="title" hasCustomPrompt="1"/>
          </p:nvPr>
        </p:nvSpPr>
        <p:spPr>
          <a:xfrm>
            <a:off x="838200" y="392673"/>
            <a:ext cx="10515600" cy="629116"/>
          </a:xfrm>
          <a:prstGeom prst="rect">
            <a:avLst/>
          </a:prstGeom>
        </p:spPr>
        <p:txBody>
          <a:bodyPr anchor="b"/>
          <a:lstStyle>
            <a:lvl1pPr>
              <a:defRPr kumimoji="1" lang="zh-CN" altLang="en-US" sz="3600" b="1" i="0">
                <a:solidFill>
                  <a:srgbClr val="292D4D"/>
                </a:solidFill>
                <a:latin typeface="+mj-ea"/>
                <a:cs typeface="Quicksand" pitchFamily="2" charset="0"/>
              </a:defRPr>
            </a:lvl1pPr>
          </a:lstStyle>
          <a:p>
            <a:pPr lvl="0"/>
            <a:r>
              <a:rPr kumimoji="1" lang="en-US" altLang="zh-CN">
                <a:solidFill>
                  <a:srgbClr val="292D4D"/>
                </a:solidFill>
              </a:rPr>
              <a:t>Add the title here</a:t>
            </a:r>
            <a:r>
              <a:rPr kumimoji="1" lang="zh-CN" altLang="en-US"/>
              <a:t>　</a:t>
            </a:r>
          </a:p>
        </p:txBody>
      </p:sp>
      <p:pic>
        <p:nvPicPr>
          <p:cNvPr id="16" name="图片 15">
            <a:extLst>
              <a:ext uri="{FF2B5EF4-FFF2-40B4-BE49-F238E27FC236}">
                <a16:creationId xmlns:a16="http://schemas.microsoft.com/office/drawing/2014/main" id="{ED598B39-39B4-0F49-A015-A4293DDB31FE}"/>
              </a:ext>
            </a:extLst>
          </p:cNvPr>
          <p:cNvPicPr>
            <a:picLocks noChangeAspect="1"/>
          </p:cNvPicPr>
          <p:nvPr userDrawn="1"/>
        </p:nvPicPr>
        <p:blipFill>
          <a:blip r:embed="rId2"/>
          <a:stretch>
            <a:fillRect/>
          </a:stretch>
        </p:blipFill>
        <p:spPr>
          <a:xfrm>
            <a:off x="0" y="6460201"/>
            <a:ext cx="12192000" cy="406400"/>
          </a:xfrm>
          <a:prstGeom prst="rect">
            <a:avLst/>
          </a:prstGeom>
        </p:spPr>
      </p:pic>
      <p:sp>
        <p:nvSpPr>
          <p:cNvPr id="12" name="文本占位符 2">
            <a:extLst>
              <a:ext uri="{FF2B5EF4-FFF2-40B4-BE49-F238E27FC236}">
                <a16:creationId xmlns:a16="http://schemas.microsoft.com/office/drawing/2014/main" id="{55AA5825-66FA-AF4E-B406-CDDC0F977C80}"/>
              </a:ext>
            </a:extLst>
          </p:cNvPr>
          <p:cNvSpPr>
            <a:spLocks noGrp="1"/>
          </p:cNvSpPr>
          <p:nvPr>
            <p:ph type="body" idx="10" hasCustomPrompt="1"/>
          </p:nvPr>
        </p:nvSpPr>
        <p:spPr>
          <a:xfrm>
            <a:off x="838200" y="2123090"/>
            <a:ext cx="6666186" cy="3363311"/>
          </a:xfrm>
          <a:prstGeom prst="rect">
            <a:avLst/>
          </a:prstGeom>
        </p:spPr>
        <p:txBody>
          <a:bodyPr/>
          <a:lstStyle>
            <a:lvl1pPr>
              <a:defRPr kumimoji="1" lang="zh-CN" altLang="en-US" sz="1600" b="0" i="0">
                <a:solidFill>
                  <a:srgbClr val="292D4D"/>
                </a:solidFill>
                <a:latin typeface="+mn-ea"/>
                <a:cs typeface="Quicksand" charset="0"/>
              </a:defRPr>
            </a:lvl1pPr>
          </a:lstStyle>
          <a:p>
            <a:pPr marL="0" lvl="0" indent="0">
              <a:buNone/>
            </a:pPr>
            <a:r>
              <a:rPr kumimoji="1" lang="en-US" altLang="zh-CN"/>
              <a:t>Click here to edit the female version of the text style</a:t>
            </a:r>
            <a:endParaRPr kumimoji="1" lang="zh-CN" altLang="en-US"/>
          </a:p>
        </p:txBody>
      </p:sp>
      <p:sp>
        <p:nvSpPr>
          <p:cNvPr id="2" name="Oval 4">
            <a:extLst>
              <a:ext uri="{FF2B5EF4-FFF2-40B4-BE49-F238E27FC236}">
                <a16:creationId xmlns:a16="http://schemas.microsoft.com/office/drawing/2014/main" id="{6E711115-252A-D069-5B8B-37B3E09D1DB8}"/>
              </a:ext>
            </a:extLst>
          </p:cNvPr>
          <p:cNvSpPr>
            <a:spLocks noChangeAspect="1"/>
          </p:cNvSpPr>
          <p:nvPr userDrawn="1"/>
        </p:nvSpPr>
        <p:spPr>
          <a:xfrm>
            <a:off x="11060400" y="413831"/>
            <a:ext cx="586800" cy="586800"/>
          </a:xfrm>
          <a:prstGeom prst="ellipse">
            <a:avLst/>
          </a:prstGeom>
          <a:blipFill>
            <a:blip r:embed="rId3"/>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HK" sz="1050">
              <a:latin typeface="Titillium Web" panose="00000500000000000000" pitchFamily="2" charset="0"/>
            </a:endParaRPr>
          </a:p>
        </p:txBody>
      </p:sp>
    </p:spTree>
    <p:extLst>
      <p:ext uri="{BB962C8B-B14F-4D97-AF65-F5344CB8AC3E}">
        <p14:creationId xmlns:p14="http://schemas.microsoft.com/office/powerpoint/2010/main" val="3383985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2CBD91"/>
        </a:solidFill>
        <a:effectLst/>
      </p:bgPr>
    </p:bg>
    <p:spTree>
      <p:nvGrpSpPr>
        <p:cNvPr id="1" name=""/>
        <p:cNvGrpSpPr/>
        <p:nvPr/>
      </p:nvGrpSpPr>
      <p:grpSpPr>
        <a:xfrm>
          <a:off x="0" y="0"/>
          <a:ext cx="0" cy="0"/>
          <a:chOff x="0" y="0"/>
          <a:chExt cx="0" cy="0"/>
        </a:xfrm>
      </p:grpSpPr>
      <p:sp>
        <p:nvSpPr>
          <p:cNvPr id="3" name="Oval 4">
            <a:extLst>
              <a:ext uri="{FF2B5EF4-FFF2-40B4-BE49-F238E27FC236}">
                <a16:creationId xmlns:a16="http://schemas.microsoft.com/office/drawing/2014/main" id="{AF4F1D82-5B69-33BD-676C-B8B6381449FC}"/>
              </a:ext>
            </a:extLst>
          </p:cNvPr>
          <p:cNvSpPr>
            <a:spLocks noChangeAspect="1"/>
          </p:cNvSpPr>
          <p:nvPr userDrawn="1"/>
        </p:nvSpPr>
        <p:spPr>
          <a:xfrm>
            <a:off x="11060400" y="413831"/>
            <a:ext cx="586800" cy="586800"/>
          </a:xfrm>
          <a:prstGeom prst="ellipse">
            <a:avLst/>
          </a:prstGeom>
          <a:blipFill>
            <a:blip r:embed="rId2"/>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HK" sz="1050">
              <a:latin typeface="Titillium Web" panose="00000500000000000000" pitchFamily="2" charset="0"/>
            </a:endParaRPr>
          </a:p>
        </p:txBody>
      </p:sp>
    </p:spTree>
    <p:extLst>
      <p:ext uri="{BB962C8B-B14F-4D97-AF65-F5344CB8AC3E}">
        <p14:creationId xmlns:p14="http://schemas.microsoft.com/office/powerpoint/2010/main" val="4241079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965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2" r:id="rId4"/>
    <p:sldLayoutId id="2147483657" r:id="rId5"/>
    <p:sldLayoutId id="2147483658"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18/10/relationships/comments" Target="../comments/modernComment_B07_BF2063EE.xml"/><Relationship Id="rId3" Type="http://schemas.openxmlformats.org/officeDocument/2006/relationships/tags" Target="../tags/tag29.xml"/><Relationship Id="rId7" Type="http://schemas.openxmlformats.org/officeDocument/2006/relationships/notesSlide" Target="../notesSlides/notesSlide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notesSlide" Target="../notesSlides/notesSlide11.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slideLayout" Target="../slideLayouts/slideLayout2.xml"/><Relationship Id="rId5" Type="http://schemas.openxmlformats.org/officeDocument/2006/relationships/tags" Target="../tags/tag36.xml"/><Relationship Id="rId4" Type="http://schemas.openxmlformats.org/officeDocument/2006/relationships/tags" Target="../tags/tag35.xml"/></Relationships>
</file>

<file path=ppt/slides/_rels/slide13.xml.rels><?xml version="1.0" encoding="UTF-8" standalone="yes"?>
<Relationships xmlns="http://schemas.openxmlformats.org/package/2006/relationships"><Relationship Id="rId8" Type="http://schemas.microsoft.com/office/2018/10/relationships/comments" Target="../comments/modernComment_B09_3C821E24.xml"/><Relationship Id="rId3" Type="http://schemas.openxmlformats.org/officeDocument/2006/relationships/tags" Target="../tags/tag39.xml"/><Relationship Id="rId7" Type="http://schemas.openxmlformats.org/officeDocument/2006/relationships/notesSlide" Target="../notesSlides/notesSlide12.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Layout" Target="../slideLayouts/slideLayout2.xml"/><Relationship Id="rId5" Type="http://schemas.openxmlformats.org/officeDocument/2006/relationships/tags" Target="../tags/tag41.xml"/><Relationship Id="rId4" Type="http://schemas.openxmlformats.org/officeDocument/2006/relationships/tags" Target="../tags/tag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13" Type="http://schemas.openxmlformats.org/officeDocument/2006/relationships/image" Target="../media/image15.png"/><Relationship Id="rId3" Type="http://schemas.openxmlformats.org/officeDocument/2006/relationships/tags" Target="../tags/tag44.xml"/><Relationship Id="rId7" Type="http://schemas.openxmlformats.org/officeDocument/2006/relationships/slideLayout" Target="../slideLayouts/slideLayout2.xml"/><Relationship Id="rId12" Type="http://schemas.openxmlformats.org/officeDocument/2006/relationships/image" Target="../media/image14.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13.png"/><Relationship Id="rId5" Type="http://schemas.openxmlformats.org/officeDocument/2006/relationships/tags" Target="../tags/tag46.xml"/><Relationship Id="rId10" Type="http://schemas.openxmlformats.org/officeDocument/2006/relationships/image" Target="../media/image8.png"/><Relationship Id="rId4" Type="http://schemas.openxmlformats.org/officeDocument/2006/relationships/tags" Target="../tags/tag45.xml"/><Relationship Id="rId9" Type="http://schemas.microsoft.com/office/2018/10/relationships/comments" Target="../comments/modernComment_B0A_C3B5D8.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0.xml"/><Relationship Id="rId7" Type="http://schemas.openxmlformats.org/officeDocument/2006/relationships/tags" Target="../tags/tag54.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10" Type="http://schemas.openxmlformats.org/officeDocument/2006/relationships/image" Target="../media/image8.png"/><Relationship Id="rId4" Type="http://schemas.openxmlformats.org/officeDocument/2006/relationships/tags" Target="../tags/tag51.xml"/><Relationship Id="rId9"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57.xml"/><Relationship Id="rId7"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16.png"/><Relationship Id="rId5" Type="http://schemas.openxmlformats.org/officeDocument/2006/relationships/tags" Target="../tags/tag59.xml"/><Relationship Id="rId10" Type="http://schemas.openxmlformats.org/officeDocument/2006/relationships/image" Target="../media/image8.png"/><Relationship Id="rId4" Type="http://schemas.openxmlformats.org/officeDocument/2006/relationships/tags" Target="../tags/tag58.xml"/><Relationship Id="rId9" Type="http://schemas.microsoft.com/office/2018/10/relationships/comments" Target="../comments/modernComment_B0D_8EDBCCFD.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63.xml"/><Relationship Id="rId7" Type="http://schemas.openxmlformats.org/officeDocument/2006/relationships/notesSlide" Target="../notesSlides/notesSlide1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Layout" Target="../slideLayouts/slideLayout2.xml"/><Relationship Id="rId11" Type="http://schemas.openxmlformats.org/officeDocument/2006/relationships/image" Target="../media/image20.png"/><Relationship Id="rId5" Type="http://schemas.openxmlformats.org/officeDocument/2006/relationships/tags" Target="../tags/tag65.xml"/><Relationship Id="rId10" Type="http://schemas.openxmlformats.org/officeDocument/2006/relationships/image" Target="../media/image19.png"/><Relationship Id="rId4" Type="http://schemas.openxmlformats.org/officeDocument/2006/relationships/tags" Target="../tags/tag64.xml"/><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microsoft.com/office/2018/10/relationships/comments" Target="../comments/modernComment_B0F_810F8CB7.xml"/><Relationship Id="rId3" Type="http://schemas.openxmlformats.org/officeDocument/2006/relationships/tags" Target="../tags/tag68.xml"/><Relationship Id="rId7" Type="http://schemas.openxmlformats.org/officeDocument/2006/relationships/notesSlide" Target="../notesSlides/notesSlide1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Layout" Target="../slideLayouts/slideLayout2.xml"/><Relationship Id="rId5" Type="http://schemas.openxmlformats.org/officeDocument/2006/relationships/tags" Target="../tags/tag70.xml"/><Relationship Id="rId10" Type="http://schemas.openxmlformats.org/officeDocument/2006/relationships/image" Target="../media/image22.png"/><Relationship Id="rId4" Type="http://schemas.openxmlformats.org/officeDocument/2006/relationships/tags" Target="../tags/tag69.xml"/><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18/10/relationships/comments" Target="../comments/modernComment_B10_7021A1D9.xml"/><Relationship Id="rId3" Type="http://schemas.openxmlformats.org/officeDocument/2006/relationships/tags" Target="../tags/tag73.xml"/><Relationship Id="rId7" Type="http://schemas.openxmlformats.org/officeDocument/2006/relationships/notesSlide" Target="../notesSlides/notesSlide20.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Layout" Target="../slideLayouts/slideLayout2.xml"/><Relationship Id="rId5" Type="http://schemas.openxmlformats.org/officeDocument/2006/relationships/tags" Target="../tags/tag75.xml"/><Relationship Id="rId4" Type="http://schemas.openxmlformats.org/officeDocument/2006/relationships/tags" Target="../tags/tag74.xml"/><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8" Type="http://schemas.openxmlformats.org/officeDocument/2006/relationships/hyperlink" Target="https://www.flowable.com/open-source/docs/oss-introduction" TargetMode="External"/><Relationship Id="rId3" Type="http://schemas.openxmlformats.org/officeDocument/2006/relationships/tags" Target="../tags/tag78.xml"/><Relationship Id="rId7" Type="http://schemas.openxmlformats.org/officeDocument/2006/relationships/notesSlide" Target="../notesSlides/notesSlide21.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slideLayout" Target="../slideLayouts/slideLayout2.xml"/><Relationship Id="rId5" Type="http://schemas.openxmlformats.org/officeDocument/2006/relationships/tags" Target="../tags/tag80.xml"/><Relationship Id="rId10" Type="http://schemas.openxmlformats.org/officeDocument/2006/relationships/hyperlink" Target="https://docs.camunda.org/manual/7.13/introduction/architecture/" TargetMode="External"/><Relationship Id="rId4" Type="http://schemas.openxmlformats.org/officeDocument/2006/relationships/tags" Target="../tags/tag79.xml"/><Relationship Id="rId9" Type="http://schemas.openxmlformats.org/officeDocument/2006/relationships/hyperlink" Target="https://www.activiti.org/documentatio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notesSlide" Target="../notesSlides/notesSlide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5.xml.rels><?xml version="1.0" encoding="UTF-8" standalone="yes"?>
<Relationships xmlns="http://schemas.openxmlformats.org/package/2006/relationships"><Relationship Id="rId8" Type="http://schemas.microsoft.com/office/2018/10/relationships/comments" Target="../comments/modernComment_B05_84D4843.xml"/><Relationship Id="rId3" Type="http://schemas.openxmlformats.org/officeDocument/2006/relationships/tags" Target="../tags/tag8.xml"/><Relationship Id="rId7" Type="http://schemas.openxmlformats.org/officeDocument/2006/relationships/notesSlide" Target="../notesSlides/notesSlide4.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2.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13.xml"/><Relationship Id="rId7"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9.png"/><Relationship Id="rId5" Type="http://schemas.openxmlformats.org/officeDocument/2006/relationships/tags" Target="../tags/tag15.xml"/><Relationship Id="rId10" Type="http://schemas.openxmlformats.org/officeDocument/2006/relationships/image" Target="../media/image8.png"/><Relationship Id="rId4" Type="http://schemas.openxmlformats.org/officeDocument/2006/relationships/tags" Target="../tags/tag14.xml"/><Relationship Id="rId9" Type="http://schemas.microsoft.com/office/2018/10/relationships/comments" Target="../comments/modernComment_ADE_19E6B8B7.xml"/></Relationships>
</file>

<file path=ppt/slides/_rels/slide8.xml.rels><?xml version="1.0" encoding="UTF-8" standalone="yes"?>
<Relationships xmlns="http://schemas.openxmlformats.org/package/2006/relationships"><Relationship Id="rId8" Type="http://schemas.microsoft.com/office/2018/10/relationships/comments" Target="../comments/modernComment_AFD_EC297D85.xml"/><Relationship Id="rId3" Type="http://schemas.openxmlformats.org/officeDocument/2006/relationships/tags" Target="../tags/tag19.xml"/><Relationship Id="rId7" Type="http://schemas.openxmlformats.org/officeDocument/2006/relationships/notesSlide" Target="../notesSlides/notesSlide7.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2.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10.jpeg"/></Relationships>
</file>

<file path=ppt/slides/_rels/slide9.xml.rels><?xml version="1.0" encoding="UTF-8" standalone="yes"?>
<Relationships xmlns="http://schemas.openxmlformats.org/package/2006/relationships"><Relationship Id="rId8" Type="http://schemas.microsoft.com/office/2018/10/relationships/comments" Target="../comments/modernComment_B06_C762066C.xml"/><Relationship Id="rId3" Type="http://schemas.openxmlformats.org/officeDocument/2006/relationships/tags" Target="../tags/tag24.xml"/><Relationship Id="rId7" Type="http://schemas.openxmlformats.org/officeDocument/2006/relationships/notesSlide" Target="../notesSlides/notesSlide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Layout" Target="../slideLayouts/slideLayout2.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BD91"/>
        </a:solidFill>
        <a:effectLst/>
      </p:bgPr>
    </p:bg>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44D6008E-EAA7-3445-91EA-F33D925ED020}"/>
              </a:ext>
            </a:extLst>
          </p:cNvPr>
          <p:cNvSpPr txBox="1"/>
          <p:nvPr/>
        </p:nvSpPr>
        <p:spPr>
          <a:xfrm>
            <a:off x="930740" y="2227803"/>
            <a:ext cx="9624810" cy="1569660"/>
          </a:xfrm>
          <a:prstGeom prst="rect">
            <a:avLst/>
          </a:prstGeom>
          <a:noFill/>
        </p:spPr>
        <p:txBody>
          <a:bodyPr wrap="square" rtlCol="0">
            <a:spAutoFit/>
          </a:bodyPr>
          <a:lstStyle/>
          <a:p>
            <a:r>
              <a:rPr lang="zh-CN" altLang="en-US" sz="4800" b="1">
                <a:solidFill>
                  <a:schemeClr val="bg1">
                    <a:lumMod val="95000"/>
                  </a:schemeClr>
                </a:solidFill>
                <a:effectLst/>
                <a:latin typeface="Abadi" panose="020B0604020202020204" pitchFamily="34" charset="0"/>
                <a:ea typeface="Microsoft YaHei" panose="020B0503020204020204" pitchFamily="34" charset="-122"/>
              </a:rPr>
              <a:t>工作流引擎在</a:t>
            </a:r>
            <a:r>
              <a:rPr lang="zh-CN" altLang="zh-CN" sz="4800" b="1">
                <a:solidFill>
                  <a:schemeClr val="bg1">
                    <a:lumMod val="95000"/>
                  </a:schemeClr>
                </a:solidFill>
                <a:effectLst/>
                <a:latin typeface="Abadi" panose="020B0604020202020204" pitchFamily="34" charset="0"/>
                <a:ea typeface="Microsoft YaHei" panose="020B0503020204020204" pitchFamily="34" charset="-122"/>
              </a:rPr>
              <a:t>贷款业务</a:t>
            </a:r>
            <a:r>
              <a:rPr lang="zh-CN" altLang="en-US" sz="4800" b="1">
                <a:solidFill>
                  <a:schemeClr val="bg1">
                    <a:lumMod val="95000"/>
                  </a:schemeClr>
                </a:solidFill>
                <a:effectLst/>
                <a:latin typeface="Abadi" panose="020B0604020202020204" pitchFamily="34" charset="0"/>
                <a:ea typeface="Microsoft YaHei" panose="020B0503020204020204" pitchFamily="34" charset="-122"/>
              </a:rPr>
              <a:t>中的探索和实践</a:t>
            </a:r>
            <a:endParaRPr kumimoji="1" lang="zh-CN" altLang="en-US" sz="4800" b="1">
              <a:solidFill>
                <a:schemeClr val="bg1">
                  <a:lumMod val="95000"/>
                </a:schemeClr>
              </a:solidFill>
              <a:latin typeface="Quicksand"/>
              <a:ea typeface="Quicksand" charset="0"/>
              <a:cs typeface="Quicksand" charset="0"/>
            </a:endParaRPr>
          </a:p>
        </p:txBody>
      </p:sp>
      <p:sp>
        <p:nvSpPr>
          <p:cNvPr id="11" name="文本框 10">
            <a:extLst>
              <a:ext uri="{FF2B5EF4-FFF2-40B4-BE49-F238E27FC236}">
                <a16:creationId xmlns:a16="http://schemas.microsoft.com/office/drawing/2014/main" id="{C34F83D1-BE18-CF4E-9C23-E398AB1ED169}"/>
              </a:ext>
            </a:extLst>
          </p:cNvPr>
          <p:cNvSpPr txBox="1"/>
          <p:nvPr/>
        </p:nvSpPr>
        <p:spPr>
          <a:xfrm>
            <a:off x="1581579" y="5696775"/>
            <a:ext cx="2188778" cy="369332"/>
          </a:xfrm>
          <a:prstGeom prst="rect">
            <a:avLst/>
          </a:prstGeom>
          <a:noFill/>
        </p:spPr>
        <p:txBody>
          <a:bodyPr wrap="square" rtlCol="0">
            <a:spAutoFit/>
          </a:bodyPr>
          <a:lstStyle/>
          <a:p>
            <a:r>
              <a:rPr kumimoji="1" lang="zh-CN" altLang="en-US" sz="1800" b="1" i="0">
                <a:solidFill>
                  <a:schemeClr val="bg1"/>
                </a:solidFill>
                <a:latin typeface="+mj-ea"/>
                <a:ea typeface="+mj-ea"/>
                <a:cs typeface="Quicksand" charset="0"/>
              </a:rPr>
              <a:t>潘永奇</a:t>
            </a:r>
          </a:p>
        </p:txBody>
      </p:sp>
      <p:sp>
        <p:nvSpPr>
          <p:cNvPr id="12" name="文本框 11">
            <a:extLst>
              <a:ext uri="{FF2B5EF4-FFF2-40B4-BE49-F238E27FC236}">
                <a16:creationId xmlns:a16="http://schemas.microsoft.com/office/drawing/2014/main" id="{FF280AD1-8BF8-B24D-9721-E2233A1B7073}"/>
              </a:ext>
            </a:extLst>
          </p:cNvPr>
          <p:cNvSpPr txBox="1"/>
          <p:nvPr/>
        </p:nvSpPr>
        <p:spPr>
          <a:xfrm>
            <a:off x="1581579" y="6072408"/>
            <a:ext cx="5938684" cy="276999"/>
          </a:xfrm>
          <a:prstGeom prst="rect">
            <a:avLst/>
          </a:prstGeom>
          <a:noFill/>
        </p:spPr>
        <p:txBody>
          <a:bodyPr wrap="square" rtlCol="0">
            <a:spAutoFit/>
          </a:bodyPr>
          <a:lstStyle/>
          <a:p>
            <a:r>
              <a:rPr lang="zh-CN" altLang="en-US" sz="1200">
                <a:solidFill>
                  <a:schemeClr val="bg1"/>
                </a:solidFill>
                <a:latin typeface="+mj-ea"/>
                <a:ea typeface="+mj-ea"/>
              </a:rPr>
              <a:t>零售贷款</a:t>
            </a:r>
            <a:r>
              <a:rPr lang="zh-CN" altLang="en-US" sz="1200" b="0">
                <a:solidFill>
                  <a:schemeClr val="bg1"/>
                </a:solidFill>
                <a:latin typeface="+mj-ea"/>
                <a:ea typeface="+mj-ea"/>
              </a:rPr>
              <a:t>  </a:t>
            </a:r>
            <a:r>
              <a:rPr lang="en-US" altLang="zh-CN" sz="1200" b="0" i="0">
                <a:solidFill>
                  <a:schemeClr val="bg1"/>
                </a:solidFill>
                <a:latin typeface="+mj-ea"/>
                <a:ea typeface="+mj-ea"/>
              </a:rPr>
              <a:t>| </a:t>
            </a:r>
            <a:r>
              <a:rPr lang="en-US" altLang="zh-CN" sz="1200">
                <a:solidFill>
                  <a:schemeClr val="bg1"/>
                </a:solidFill>
                <a:latin typeface="+mj-ea"/>
                <a:ea typeface="+mj-ea"/>
              </a:rPr>
              <a:t>2024-03-22</a:t>
            </a:r>
            <a:endParaRPr lang="zh-CN" altLang="en-US" sz="1200" b="0" i="0">
              <a:solidFill>
                <a:schemeClr val="bg1"/>
              </a:solidFill>
              <a:latin typeface="+mj-ea"/>
              <a:ea typeface="+mj-ea"/>
            </a:endParaRPr>
          </a:p>
        </p:txBody>
      </p:sp>
      <p:pic>
        <p:nvPicPr>
          <p:cNvPr id="13" name="图片 12">
            <a:extLst>
              <a:ext uri="{FF2B5EF4-FFF2-40B4-BE49-F238E27FC236}">
                <a16:creationId xmlns:a16="http://schemas.microsoft.com/office/drawing/2014/main" id="{83D990D7-7A5F-C345-B8A9-69EAD44AE2CE}"/>
              </a:ext>
            </a:extLst>
          </p:cNvPr>
          <p:cNvPicPr>
            <a:picLocks noChangeAspect="1"/>
          </p:cNvPicPr>
          <p:nvPr/>
        </p:nvPicPr>
        <p:blipFill>
          <a:blip r:embed="rId3"/>
          <a:stretch>
            <a:fillRect/>
          </a:stretch>
        </p:blipFill>
        <p:spPr>
          <a:xfrm>
            <a:off x="930740" y="5735195"/>
            <a:ext cx="595320" cy="595320"/>
          </a:xfrm>
          <a:prstGeom prst="rect">
            <a:avLst/>
          </a:prstGeom>
        </p:spPr>
      </p:pic>
    </p:spTree>
    <p:extLst>
      <p:ext uri="{BB962C8B-B14F-4D97-AF65-F5344CB8AC3E}">
        <p14:creationId xmlns:p14="http://schemas.microsoft.com/office/powerpoint/2010/main" val="3545814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80368-383A-F50E-C4D6-F04002C54A03}"/>
            </a:ext>
          </a:extLst>
        </p:cNvPr>
        <p:cNvGrpSpPr/>
        <p:nvPr/>
      </p:nvGrpSpPr>
      <p:grpSpPr>
        <a:xfrm>
          <a:off x="0" y="0"/>
          <a:ext cx="0" cy="0"/>
          <a:chOff x="0" y="0"/>
          <a:chExt cx="0" cy="0"/>
        </a:xfrm>
      </p:grpSpPr>
      <p:grpSp>
        <p:nvGrpSpPr>
          <p:cNvPr id="8" name="组合 97">
            <a:extLst>
              <a:ext uri="{FF2B5EF4-FFF2-40B4-BE49-F238E27FC236}">
                <a16:creationId xmlns:a16="http://schemas.microsoft.com/office/drawing/2014/main" id="{801FEC37-A5F4-F0B2-C05E-17770A081494}"/>
              </a:ext>
            </a:extLst>
          </p:cNvPr>
          <p:cNvGrpSpPr/>
          <p:nvPr/>
        </p:nvGrpSpPr>
        <p:grpSpPr>
          <a:xfrm>
            <a:off x="658029" y="1131035"/>
            <a:ext cx="4092098" cy="120864"/>
            <a:chOff x="7606416" y="1550405"/>
            <a:chExt cx="4092098" cy="120864"/>
          </a:xfrm>
          <a:solidFill>
            <a:srgbClr val="32CB9D"/>
          </a:solidFill>
        </p:grpSpPr>
        <p:sp>
          <p:nvSpPr>
            <p:cNvPr id="9" name="平行四边形 98">
              <a:extLst>
                <a:ext uri="{FF2B5EF4-FFF2-40B4-BE49-F238E27FC236}">
                  <a16:creationId xmlns:a16="http://schemas.microsoft.com/office/drawing/2014/main" id="{CCABA77D-F884-D03A-E9FD-6C2166858A59}"/>
                </a:ext>
              </a:extLst>
            </p:cNvPr>
            <p:cNvSpPr/>
            <p:nvPr userDrawn="1">
              <p:custDataLst>
                <p:tags r:id="rId1"/>
              </p:custDataLst>
            </p:nvPr>
          </p:nvSpPr>
          <p:spPr>
            <a:xfrm flipH="1" flipV="1">
              <a:off x="7606416"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0" name="平行四边形 99">
              <a:extLst>
                <a:ext uri="{FF2B5EF4-FFF2-40B4-BE49-F238E27FC236}">
                  <a16:creationId xmlns:a16="http://schemas.microsoft.com/office/drawing/2014/main" id="{CF1BA528-F0D2-9D08-1E4C-D67BDE7BE6CC}"/>
                </a:ext>
              </a:extLst>
            </p:cNvPr>
            <p:cNvSpPr/>
            <p:nvPr userDrawn="1">
              <p:custDataLst>
                <p:tags r:id="rId2"/>
              </p:custDataLst>
            </p:nvPr>
          </p:nvSpPr>
          <p:spPr>
            <a:xfrm flipH="1" flipV="1">
              <a:off x="7742178"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1" name="平行四边形 100">
              <a:extLst>
                <a:ext uri="{FF2B5EF4-FFF2-40B4-BE49-F238E27FC236}">
                  <a16:creationId xmlns:a16="http://schemas.microsoft.com/office/drawing/2014/main" id="{7687F06D-724A-752B-ABFA-E4626B5DD043}"/>
                </a:ext>
              </a:extLst>
            </p:cNvPr>
            <p:cNvSpPr/>
            <p:nvPr userDrawn="1">
              <p:custDataLst>
                <p:tags r:id="rId3"/>
              </p:custDataLst>
            </p:nvPr>
          </p:nvSpPr>
          <p:spPr>
            <a:xfrm flipH="1" flipV="1">
              <a:off x="7877939"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2" name="平行四边形 101">
              <a:extLst>
                <a:ext uri="{FF2B5EF4-FFF2-40B4-BE49-F238E27FC236}">
                  <a16:creationId xmlns:a16="http://schemas.microsoft.com/office/drawing/2014/main" id="{97B59706-42C1-3B05-338A-884E5FA714C9}"/>
                </a:ext>
              </a:extLst>
            </p:cNvPr>
            <p:cNvSpPr/>
            <p:nvPr userDrawn="1">
              <p:custDataLst>
                <p:tags r:id="rId4"/>
              </p:custDataLst>
            </p:nvPr>
          </p:nvSpPr>
          <p:spPr>
            <a:xfrm flipH="1" flipV="1">
              <a:off x="8013701"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13" name="直接连接符 102">
              <a:extLst>
                <a:ext uri="{FF2B5EF4-FFF2-40B4-BE49-F238E27FC236}">
                  <a16:creationId xmlns:a16="http://schemas.microsoft.com/office/drawing/2014/main" id="{B5D0D8F1-DB14-8EB4-ED35-D5A3AA9766E2}"/>
                </a:ext>
              </a:extLst>
            </p:cNvPr>
            <p:cNvCxnSpPr/>
            <p:nvPr userDrawn="1">
              <p:custDataLst>
                <p:tags r:id="rId5"/>
              </p:custDataLst>
            </p:nvPr>
          </p:nvCxnSpPr>
          <p:spPr>
            <a:xfrm>
              <a:off x="8166027" y="1554889"/>
              <a:ext cx="3532487" cy="0"/>
            </a:xfrm>
            <a:prstGeom prst="line">
              <a:avLst/>
            </a:prstGeom>
            <a:grpFill/>
            <a:ln>
              <a:solidFill>
                <a:srgbClr val="32CB9D"/>
              </a:solidFill>
            </a:ln>
          </p:spPr>
          <p:style>
            <a:lnRef idx="1">
              <a:schemeClr val="accent1"/>
            </a:lnRef>
            <a:fillRef idx="0">
              <a:schemeClr val="accent1"/>
            </a:fillRef>
            <a:effectRef idx="0">
              <a:schemeClr val="accent1"/>
            </a:effectRef>
            <a:fontRef idx="minor">
              <a:schemeClr val="tx1"/>
            </a:fontRef>
          </p:style>
        </p:cxnSp>
      </p:grpSp>
      <p:sp>
        <p:nvSpPr>
          <p:cNvPr id="17" name="标题 1">
            <a:extLst>
              <a:ext uri="{FF2B5EF4-FFF2-40B4-BE49-F238E27FC236}">
                <a16:creationId xmlns:a16="http://schemas.microsoft.com/office/drawing/2014/main" id="{91941E77-A30A-A98B-76E9-6E09AACB3DE3}"/>
              </a:ext>
            </a:extLst>
          </p:cNvPr>
          <p:cNvSpPr>
            <a:spLocks noGrp="1"/>
          </p:cNvSpPr>
          <p:nvPr>
            <p:ph type="title"/>
          </p:nvPr>
        </p:nvSpPr>
        <p:spPr>
          <a:xfrm>
            <a:off x="838200" y="392673"/>
            <a:ext cx="10515600" cy="629116"/>
          </a:xfrm>
        </p:spPr>
        <p:txBody>
          <a:bodyPr/>
          <a:lstStyle/>
          <a:p>
            <a:r>
              <a:rPr kumimoji="1" lang="zh-CN" altLang="en-US" sz="2400">
                <a:solidFill>
                  <a:srgbClr val="292D4D"/>
                </a:solidFill>
                <a:latin typeface="微软雅黑" panose="020B0503020204020204" pitchFamily="34" charset="-122"/>
                <a:ea typeface="微软雅黑" panose="020B0503020204020204" pitchFamily="34" charset="-122"/>
              </a:rPr>
              <a:t>工作流引擎的发展</a:t>
            </a:r>
            <a:endParaRPr kumimoji="1" lang="zh-CN" altLang="en-US" sz="240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E2DFF00D-89EF-CC3B-E8C5-BC269A3AE440}"/>
              </a:ext>
            </a:extLst>
          </p:cNvPr>
          <p:cNvPicPr>
            <a:picLocks noChangeAspect="1"/>
          </p:cNvPicPr>
          <p:nvPr/>
        </p:nvPicPr>
        <p:blipFill>
          <a:blip r:embed="rId9"/>
          <a:stretch>
            <a:fillRect/>
          </a:stretch>
        </p:blipFill>
        <p:spPr>
          <a:xfrm>
            <a:off x="658029" y="1498353"/>
            <a:ext cx="9181750" cy="4596462"/>
          </a:xfrm>
          <a:prstGeom prst="rect">
            <a:avLst/>
          </a:prstGeom>
        </p:spPr>
      </p:pic>
    </p:spTree>
    <p:extLst>
      <p:ext uri="{BB962C8B-B14F-4D97-AF65-F5344CB8AC3E}">
        <p14:creationId xmlns:p14="http://schemas.microsoft.com/office/powerpoint/2010/main" val="3206570990"/>
      </p:ext>
    </p:extLst>
  </p:cSld>
  <p:clrMapOvr>
    <a:masterClrMapping/>
  </p:clrMapOvr>
  <p:extLst>
    <p:ext uri="{6950BFC3-D8DA-4A85-94F7-54DA5524770B}">
      <p188:commentRel xmlns:p188="http://schemas.microsoft.com/office/powerpoint/2018/8/main" r:id="rId8"/>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9E587-C2B4-5D90-0495-C904F2294648}"/>
            </a:ext>
          </a:extLst>
        </p:cNvPr>
        <p:cNvGrpSpPr/>
        <p:nvPr/>
      </p:nvGrpSpPr>
      <p:grpSpPr>
        <a:xfrm>
          <a:off x="0" y="0"/>
          <a:ext cx="0" cy="0"/>
          <a:chOff x="0" y="0"/>
          <a:chExt cx="0" cy="0"/>
        </a:xfrm>
      </p:grpSpPr>
      <p:grpSp>
        <p:nvGrpSpPr>
          <p:cNvPr id="42" name="组合 41">
            <a:extLst>
              <a:ext uri="{FF2B5EF4-FFF2-40B4-BE49-F238E27FC236}">
                <a16:creationId xmlns:a16="http://schemas.microsoft.com/office/drawing/2014/main" id="{224D6D14-1253-FF71-A715-4685FACE6BB8}"/>
              </a:ext>
            </a:extLst>
          </p:cNvPr>
          <p:cNvGrpSpPr/>
          <p:nvPr/>
        </p:nvGrpSpPr>
        <p:grpSpPr>
          <a:xfrm>
            <a:off x="0" y="2202440"/>
            <a:ext cx="12192000" cy="2419703"/>
            <a:chOff x="170694" y="177982"/>
            <a:chExt cx="3936004" cy="781165"/>
          </a:xfrm>
        </p:grpSpPr>
        <p:sp>
          <p:nvSpPr>
            <p:cNvPr id="43" name="等腰三角形 42">
              <a:extLst>
                <a:ext uri="{FF2B5EF4-FFF2-40B4-BE49-F238E27FC236}">
                  <a16:creationId xmlns:a16="http://schemas.microsoft.com/office/drawing/2014/main" id="{7B8B8DF8-7A92-AE4D-BEA8-EB357BABAADA}"/>
                </a:ext>
              </a:extLst>
            </p:cNvPr>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4" name="等腰三角形 43">
              <a:extLst>
                <a:ext uri="{FF2B5EF4-FFF2-40B4-BE49-F238E27FC236}">
                  <a16:creationId xmlns:a16="http://schemas.microsoft.com/office/drawing/2014/main" id="{AACB083D-70FF-9BDB-57AA-3BF5665C8EC3}"/>
                </a:ext>
              </a:extLst>
            </p:cNvPr>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5" name="矩形 44">
              <a:extLst>
                <a:ext uri="{FF2B5EF4-FFF2-40B4-BE49-F238E27FC236}">
                  <a16:creationId xmlns:a16="http://schemas.microsoft.com/office/drawing/2014/main" id="{A537FA8E-9BF9-C895-865A-4B6CDD92F6F1}"/>
                </a:ext>
              </a:extLst>
            </p:cNvPr>
            <p:cNvSpPr/>
            <p:nvPr/>
          </p:nvSpPr>
          <p:spPr>
            <a:xfrm>
              <a:off x="170694" y="261768"/>
              <a:ext cx="3936004" cy="611981"/>
            </a:xfrm>
            <a:prstGeom prst="rect">
              <a:avLst/>
            </a:prstGeom>
            <a:solidFill>
              <a:srgbClr val="F6F5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6" name="平行四边形 45">
              <a:extLst>
                <a:ext uri="{FF2B5EF4-FFF2-40B4-BE49-F238E27FC236}">
                  <a16:creationId xmlns:a16="http://schemas.microsoft.com/office/drawing/2014/main" id="{1C28202F-14AB-C4B7-C34D-2AAF1C56F5A4}"/>
                </a:ext>
              </a:extLst>
            </p:cNvPr>
            <p:cNvSpPr/>
            <p:nvPr/>
          </p:nvSpPr>
          <p:spPr>
            <a:xfrm>
              <a:off x="376965" y="178257"/>
              <a:ext cx="1036076" cy="779005"/>
            </a:xfrm>
            <a:prstGeom prst="parallelogram">
              <a:avLst>
                <a:gd name="adj" fmla="val 48207"/>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7" name="文本框 6">
              <a:extLst>
                <a:ext uri="{FF2B5EF4-FFF2-40B4-BE49-F238E27FC236}">
                  <a16:creationId xmlns:a16="http://schemas.microsoft.com/office/drawing/2014/main" id="{A8785906-BA4D-9E4E-1529-E72D79992F40}"/>
                </a:ext>
              </a:extLst>
            </p:cNvPr>
            <p:cNvSpPr txBox="1"/>
            <p:nvPr/>
          </p:nvSpPr>
          <p:spPr>
            <a:xfrm>
              <a:off x="650907" y="284178"/>
              <a:ext cx="569115" cy="559693"/>
            </a:xfrm>
            <a:prstGeom prst="rect">
              <a:avLst/>
            </a:prstGeom>
            <a:noFill/>
          </p:spPr>
          <p:txBody>
            <a:bodyPr wrap="square" lIns="91440" tIns="45720" rIns="91440" bIns="45720" rtlCol="0">
              <a:spAutoFit/>
            </a:bodyPr>
            <a:lstStyle/>
            <a:p>
              <a:r>
                <a:rPr lang="en-US" altLang="zh-CN" sz="10666">
                  <a:solidFill>
                    <a:schemeClr val="bg1">
                      <a:lumMod val="95000"/>
                    </a:schemeClr>
                  </a:solidFill>
                  <a:latin typeface="Impact" panose="020B0806030902050204" pitchFamily="34" charset="0"/>
                </a:rPr>
                <a:t>03</a:t>
              </a:r>
              <a:endParaRPr lang="zh-CN" altLang="en-US" sz="10666">
                <a:solidFill>
                  <a:schemeClr val="bg1">
                    <a:lumMod val="95000"/>
                  </a:schemeClr>
                </a:solidFill>
                <a:latin typeface="Impact" panose="020B0806030902050204" pitchFamily="34" charset="0"/>
              </a:endParaRPr>
            </a:p>
          </p:txBody>
        </p:sp>
      </p:grpSp>
      <p:sp>
        <p:nvSpPr>
          <p:cNvPr id="48" name="TextBox 48">
            <a:extLst>
              <a:ext uri="{FF2B5EF4-FFF2-40B4-BE49-F238E27FC236}">
                <a16:creationId xmlns:a16="http://schemas.microsoft.com/office/drawing/2014/main" id="{CFAB00A3-5563-DB16-6788-C6FFA766236D}"/>
              </a:ext>
            </a:extLst>
          </p:cNvPr>
          <p:cNvSpPr txBox="1"/>
          <p:nvPr/>
        </p:nvSpPr>
        <p:spPr>
          <a:xfrm>
            <a:off x="3970635" y="2729027"/>
            <a:ext cx="6733877" cy="830999"/>
          </a:xfrm>
          <a:prstGeom prst="rect">
            <a:avLst/>
          </a:prstGeom>
          <a:noFill/>
        </p:spPr>
        <p:txBody>
          <a:bodyPr wrap="square" lIns="91445" tIns="45721" rIns="91445" bIns="45721" rtlCol="0">
            <a:spAutoFit/>
          </a:bodyPr>
          <a:lstStyle>
            <a:defPPr>
              <a:defRPr lang="zh-CN"/>
            </a:defPPr>
            <a:lvl1pPr>
              <a:defRPr sz="4800" b="1">
                <a:solidFill>
                  <a:schemeClr val="tx1">
                    <a:lumMod val="75000"/>
                    <a:lumOff val="25000"/>
                  </a:schemeClr>
                </a:solidFill>
                <a:latin typeface="+mj-ea"/>
                <a:ea typeface="+mj-ea"/>
              </a:defRPr>
            </a:lvl1pPr>
          </a:lstStyle>
          <a:p>
            <a:r>
              <a:rPr lang="zh-CN" altLang="en-US"/>
              <a:t>工作流引擎选型</a:t>
            </a:r>
            <a:endParaRPr lang="en-GB" altLang="zh-CN"/>
          </a:p>
        </p:txBody>
      </p:sp>
    </p:spTree>
    <p:extLst>
      <p:ext uri="{BB962C8B-B14F-4D97-AF65-F5344CB8AC3E}">
        <p14:creationId xmlns:p14="http://schemas.microsoft.com/office/powerpoint/2010/main" val="77075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80368-383A-F50E-C4D6-F04002C54A03}"/>
            </a:ext>
          </a:extLst>
        </p:cNvPr>
        <p:cNvGrpSpPr/>
        <p:nvPr/>
      </p:nvGrpSpPr>
      <p:grpSpPr>
        <a:xfrm>
          <a:off x="0" y="0"/>
          <a:ext cx="0" cy="0"/>
          <a:chOff x="0" y="0"/>
          <a:chExt cx="0" cy="0"/>
        </a:xfrm>
      </p:grpSpPr>
      <p:grpSp>
        <p:nvGrpSpPr>
          <p:cNvPr id="8" name="组合 97">
            <a:extLst>
              <a:ext uri="{FF2B5EF4-FFF2-40B4-BE49-F238E27FC236}">
                <a16:creationId xmlns:a16="http://schemas.microsoft.com/office/drawing/2014/main" id="{801FEC37-A5F4-F0B2-C05E-17770A081494}"/>
              </a:ext>
            </a:extLst>
          </p:cNvPr>
          <p:cNvGrpSpPr/>
          <p:nvPr/>
        </p:nvGrpSpPr>
        <p:grpSpPr>
          <a:xfrm>
            <a:off x="658029" y="1131035"/>
            <a:ext cx="4092098" cy="120864"/>
            <a:chOff x="7606416" y="1550405"/>
            <a:chExt cx="4092098" cy="120864"/>
          </a:xfrm>
          <a:solidFill>
            <a:srgbClr val="32CB9D"/>
          </a:solidFill>
        </p:grpSpPr>
        <p:sp>
          <p:nvSpPr>
            <p:cNvPr id="9" name="平行四边形 98">
              <a:extLst>
                <a:ext uri="{FF2B5EF4-FFF2-40B4-BE49-F238E27FC236}">
                  <a16:creationId xmlns:a16="http://schemas.microsoft.com/office/drawing/2014/main" id="{CCABA77D-F884-D03A-E9FD-6C2166858A59}"/>
                </a:ext>
              </a:extLst>
            </p:cNvPr>
            <p:cNvSpPr/>
            <p:nvPr userDrawn="1">
              <p:custDataLst>
                <p:tags r:id="rId1"/>
              </p:custDataLst>
            </p:nvPr>
          </p:nvSpPr>
          <p:spPr>
            <a:xfrm flipH="1" flipV="1">
              <a:off x="7606416"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0" name="平行四边形 99">
              <a:extLst>
                <a:ext uri="{FF2B5EF4-FFF2-40B4-BE49-F238E27FC236}">
                  <a16:creationId xmlns:a16="http://schemas.microsoft.com/office/drawing/2014/main" id="{CF1BA528-F0D2-9D08-1E4C-D67BDE7BE6CC}"/>
                </a:ext>
              </a:extLst>
            </p:cNvPr>
            <p:cNvSpPr/>
            <p:nvPr userDrawn="1">
              <p:custDataLst>
                <p:tags r:id="rId2"/>
              </p:custDataLst>
            </p:nvPr>
          </p:nvSpPr>
          <p:spPr>
            <a:xfrm flipH="1" flipV="1">
              <a:off x="7742178"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1" name="平行四边形 100">
              <a:extLst>
                <a:ext uri="{FF2B5EF4-FFF2-40B4-BE49-F238E27FC236}">
                  <a16:creationId xmlns:a16="http://schemas.microsoft.com/office/drawing/2014/main" id="{7687F06D-724A-752B-ABFA-E4626B5DD043}"/>
                </a:ext>
              </a:extLst>
            </p:cNvPr>
            <p:cNvSpPr/>
            <p:nvPr userDrawn="1">
              <p:custDataLst>
                <p:tags r:id="rId3"/>
              </p:custDataLst>
            </p:nvPr>
          </p:nvSpPr>
          <p:spPr>
            <a:xfrm flipH="1" flipV="1">
              <a:off x="7877939"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2" name="平行四边形 101">
              <a:extLst>
                <a:ext uri="{FF2B5EF4-FFF2-40B4-BE49-F238E27FC236}">
                  <a16:creationId xmlns:a16="http://schemas.microsoft.com/office/drawing/2014/main" id="{97B59706-42C1-3B05-338A-884E5FA714C9}"/>
                </a:ext>
              </a:extLst>
            </p:cNvPr>
            <p:cNvSpPr/>
            <p:nvPr userDrawn="1">
              <p:custDataLst>
                <p:tags r:id="rId4"/>
              </p:custDataLst>
            </p:nvPr>
          </p:nvSpPr>
          <p:spPr>
            <a:xfrm flipH="1" flipV="1">
              <a:off x="8013701"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13" name="直接连接符 102">
              <a:extLst>
                <a:ext uri="{FF2B5EF4-FFF2-40B4-BE49-F238E27FC236}">
                  <a16:creationId xmlns:a16="http://schemas.microsoft.com/office/drawing/2014/main" id="{B5D0D8F1-DB14-8EB4-ED35-D5A3AA9766E2}"/>
                </a:ext>
              </a:extLst>
            </p:cNvPr>
            <p:cNvCxnSpPr/>
            <p:nvPr userDrawn="1">
              <p:custDataLst>
                <p:tags r:id="rId5"/>
              </p:custDataLst>
            </p:nvPr>
          </p:nvCxnSpPr>
          <p:spPr>
            <a:xfrm>
              <a:off x="8166027" y="1554889"/>
              <a:ext cx="3532487" cy="0"/>
            </a:xfrm>
            <a:prstGeom prst="line">
              <a:avLst/>
            </a:prstGeom>
            <a:grpFill/>
            <a:ln>
              <a:solidFill>
                <a:srgbClr val="32CB9D"/>
              </a:solidFill>
            </a:ln>
          </p:spPr>
          <p:style>
            <a:lnRef idx="1">
              <a:schemeClr val="accent1"/>
            </a:lnRef>
            <a:fillRef idx="0">
              <a:schemeClr val="accent1"/>
            </a:fillRef>
            <a:effectRef idx="0">
              <a:schemeClr val="accent1"/>
            </a:effectRef>
            <a:fontRef idx="minor">
              <a:schemeClr val="tx1"/>
            </a:fontRef>
          </p:style>
        </p:cxnSp>
      </p:grpSp>
      <p:sp>
        <p:nvSpPr>
          <p:cNvPr id="17" name="标题 1">
            <a:extLst>
              <a:ext uri="{FF2B5EF4-FFF2-40B4-BE49-F238E27FC236}">
                <a16:creationId xmlns:a16="http://schemas.microsoft.com/office/drawing/2014/main" id="{91941E77-A30A-A98B-76E9-6E09AACB3DE3}"/>
              </a:ext>
            </a:extLst>
          </p:cNvPr>
          <p:cNvSpPr>
            <a:spLocks noGrp="1"/>
          </p:cNvSpPr>
          <p:nvPr>
            <p:ph type="title"/>
          </p:nvPr>
        </p:nvSpPr>
        <p:spPr>
          <a:xfrm>
            <a:off x="838200" y="392673"/>
            <a:ext cx="10515600" cy="629116"/>
          </a:xfrm>
        </p:spPr>
        <p:txBody>
          <a:bodyPr/>
          <a:lstStyle/>
          <a:p>
            <a:r>
              <a:rPr kumimoji="1" lang="zh-CN" altLang="en-US" sz="2400">
                <a:solidFill>
                  <a:srgbClr val="292D4D"/>
                </a:solidFill>
                <a:latin typeface="微软雅黑" panose="020B0503020204020204" pitchFamily="34" charset="-122"/>
                <a:ea typeface="微软雅黑" panose="020B0503020204020204" pitchFamily="34" charset="-122"/>
              </a:rPr>
              <a:t>工作流引擎对比</a:t>
            </a:r>
            <a:endParaRPr kumimoji="1" lang="zh-CN" altLang="en-US" sz="2400">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7FA07007-9951-5942-0D8B-5883B3642224}"/>
              </a:ext>
            </a:extLst>
          </p:cNvPr>
          <p:cNvGraphicFramePr>
            <a:graphicFrameLocks noGrp="1"/>
          </p:cNvGraphicFramePr>
          <p:nvPr>
            <p:extLst>
              <p:ext uri="{D42A27DB-BD31-4B8C-83A1-F6EECF244321}">
                <p14:modId xmlns:p14="http://schemas.microsoft.com/office/powerpoint/2010/main" val="185280430"/>
              </p:ext>
            </p:extLst>
          </p:nvPr>
        </p:nvGraphicFramePr>
        <p:xfrm>
          <a:off x="658029" y="1641067"/>
          <a:ext cx="9391475" cy="4214881"/>
        </p:xfrm>
        <a:graphic>
          <a:graphicData uri="http://schemas.openxmlformats.org/drawingml/2006/table">
            <a:tbl>
              <a:tblPr firstRow="1" bandRow="1">
                <a:tableStyleId>{F5AB1C69-6EDB-4FF4-983F-18BD219EF322}</a:tableStyleId>
              </a:tblPr>
              <a:tblGrid>
                <a:gridCol w="2067886">
                  <a:extLst>
                    <a:ext uri="{9D8B030D-6E8A-4147-A177-3AD203B41FA5}">
                      <a16:colId xmlns:a16="http://schemas.microsoft.com/office/drawing/2014/main" val="1729818578"/>
                    </a:ext>
                  </a:extLst>
                </a:gridCol>
                <a:gridCol w="2467682">
                  <a:extLst>
                    <a:ext uri="{9D8B030D-6E8A-4147-A177-3AD203B41FA5}">
                      <a16:colId xmlns:a16="http://schemas.microsoft.com/office/drawing/2014/main" val="38874505"/>
                    </a:ext>
                  </a:extLst>
                </a:gridCol>
                <a:gridCol w="2487796">
                  <a:extLst>
                    <a:ext uri="{9D8B030D-6E8A-4147-A177-3AD203B41FA5}">
                      <a16:colId xmlns:a16="http://schemas.microsoft.com/office/drawing/2014/main" val="2948347682"/>
                    </a:ext>
                  </a:extLst>
                </a:gridCol>
                <a:gridCol w="2368111">
                  <a:extLst>
                    <a:ext uri="{9D8B030D-6E8A-4147-A177-3AD203B41FA5}">
                      <a16:colId xmlns:a16="http://schemas.microsoft.com/office/drawing/2014/main" val="1910189718"/>
                    </a:ext>
                  </a:extLst>
                </a:gridCol>
              </a:tblGrid>
              <a:tr h="583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a:solidFill>
                            <a:schemeClr val="lt1"/>
                          </a:solidFill>
                          <a:effectLst/>
                          <a:latin typeface="+mn-lt"/>
                          <a:ea typeface="微软雅黑" panose="020B0503020204020204" pitchFamily="34" charset="-122"/>
                        </a:rPr>
                        <a:t>项目名</a:t>
                      </a:r>
                      <a:endParaRPr lang="zh-CN" altLang="en-US" sz="1800" b="1" i="0" kern="1200">
                        <a:solidFill>
                          <a:schemeClr val="lt1"/>
                        </a:solidFill>
                        <a:effectLst/>
                        <a:latin typeface="+mn-lt"/>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a:solidFill>
                            <a:schemeClr val="lt1"/>
                          </a:solidFill>
                          <a:effectLst/>
                          <a:latin typeface="+mn-lt"/>
                          <a:ea typeface="微软雅黑" panose="020B0503020204020204" pitchFamily="34" charset="-122"/>
                        </a:rPr>
                        <a:t>Activiti7</a:t>
                      </a:r>
                      <a:endParaRPr lang="en-US" altLang="zh-CN" sz="1800" b="1" i="0" kern="1200">
                        <a:solidFill>
                          <a:schemeClr val="lt1"/>
                        </a:solidFill>
                        <a:effectLst/>
                        <a:latin typeface="+mn-lt"/>
                        <a:ea typeface="微软雅黑" panose="020B0503020204020204" pitchFamily="34" charset="-122"/>
                        <a:cs typeface="+mn-cs"/>
                      </a:endParaRPr>
                    </a:p>
                  </a:txBody>
                  <a:tcPr anchor="ctr"/>
                </a:tc>
                <a:tc>
                  <a:txBody>
                    <a:bodyPr/>
                    <a:lstStyle/>
                    <a:p>
                      <a:pPr algn="ctr"/>
                      <a:r>
                        <a:rPr lang="en-US" altLang="zh-CN" b="1">
                          <a:latin typeface="+mn-lt"/>
                          <a:ea typeface="微软雅黑" panose="020B0503020204020204" pitchFamily="34" charset="-122"/>
                        </a:rPr>
                        <a:t>Flowable6</a:t>
                      </a:r>
                      <a:endParaRPr lang="zh-CN" altLang="en-US" b="1">
                        <a:latin typeface="+mn-lt"/>
                        <a:ea typeface="微软雅黑" panose="020B0503020204020204" pitchFamily="34" charset="-122"/>
                      </a:endParaRPr>
                    </a:p>
                  </a:txBody>
                  <a:tcPr anchor="ctr"/>
                </a:tc>
                <a:tc>
                  <a:txBody>
                    <a:bodyPr/>
                    <a:lstStyle/>
                    <a:p>
                      <a:pPr algn="ctr"/>
                      <a:r>
                        <a:rPr lang="en-US" altLang="zh-CN" b="1">
                          <a:latin typeface="+mn-lt"/>
                          <a:ea typeface="微软雅黑" panose="020B0503020204020204" pitchFamily="34" charset="-122"/>
                        </a:rPr>
                        <a:t>Camunda7</a:t>
                      </a:r>
                      <a:endParaRPr lang="zh-CN" altLang="en-US" b="1">
                        <a:latin typeface="+mn-lt"/>
                        <a:ea typeface="微软雅黑" panose="020B0503020204020204" pitchFamily="34" charset="-122"/>
                      </a:endParaRPr>
                    </a:p>
                  </a:txBody>
                  <a:tcPr anchor="ctr"/>
                </a:tc>
                <a:extLst>
                  <a:ext uri="{0D108BD9-81ED-4DB2-BD59-A6C34878D82A}">
                    <a16:rowId xmlns:a16="http://schemas.microsoft.com/office/drawing/2014/main" val="131810266"/>
                  </a:ext>
                </a:extLst>
              </a:tr>
              <a:tr h="5015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i="0" kern="1200">
                          <a:solidFill>
                            <a:schemeClr val="dk1"/>
                          </a:solidFill>
                          <a:effectLst/>
                          <a:latin typeface="+mn-lt"/>
                          <a:ea typeface="微软雅黑" panose="020B0503020204020204" pitchFamily="34" charset="-122"/>
                          <a:cs typeface="+mn-cs"/>
                        </a:rPr>
                        <a:t>开源情况</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i="0" kern="1200">
                          <a:solidFill>
                            <a:schemeClr val="tx1"/>
                          </a:solidFill>
                          <a:effectLst/>
                          <a:latin typeface="+mn-lt"/>
                          <a:ea typeface="微软雅黑" panose="020B0503020204020204" pitchFamily="34" charset="-122"/>
                          <a:cs typeface="+mn-cs"/>
                        </a:rPr>
                        <a:t>开源</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i="0" kern="1200">
                          <a:solidFill>
                            <a:schemeClr val="tx1"/>
                          </a:solidFill>
                          <a:effectLst/>
                          <a:latin typeface="+mn-lt"/>
                          <a:ea typeface="微软雅黑" panose="020B0503020204020204" pitchFamily="34" charset="-122"/>
                          <a:cs typeface="+mn-cs"/>
                        </a:rPr>
                        <a:t>部分开源</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i="0" kern="1200">
                          <a:solidFill>
                            <a:schemeClr val="tx1"/>
                          </a:solidFill>
                          <a:effectLst/>
                          <a:latin typeface="+mn-lt"/>
                          <a:ea typeface="微软雅黑" panose="020B0503020204020204" pitchFamily="34" charset="-122"/>
                          <a:cs typeface="+mn-cs"/>
                        </a:rPr>
                        <a:t>部分开源</a:t>
                      </a:r>
                    </a:p>
                  </a:txBody>
                  <a:tcPr anchor="ctr"/>
                </a:tc>
                <a:extLst>
                  <a:ext uri="{0D108BD9-81ED-4DB2-BD59-A6C34878D82A}">
                    <a16:rowId xmlns:a16="http://schemas.microsoft.com/office/drawing/2014/main" val="3641235468"/>
                  </a:ext>
                </a:extLst>
              </a:tr>
              <a:tr h="5231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i="0" kern="1200">
                          <a:solidFill>
                            <a:schemeClr val="dk1"/>
                          </a:solidFill>
                          <a:effectLst/>
                          <a:latin typeface="+mn-lt"/>
                          <a:ea typeface="微软雅黑" panose="020B0503020204020204" pitchFamily="34" charset="-122"/>
                          <a:cs typeface="+mn-cs"/>
                        </a:rPr>
                        <a:t>支持的协议</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a:solidFill>
                            <a:schemeClr val="tx1"/>
                          </a:solidFill>
                          <a:effectLst/>
                          <a:latin typeface="+mn-lt"/>
                          <a:ea typeface="微软雅黑" panose="020B0503020204020204" pitchFamily="34" charset="-122"/>
                          <a:cs typeface="+mn-cs"/>
                        </a:rPr>
                        <a:t>BPMN</a:t>
                      </a:r>
                      <a:endParaRPr lang="zh-CN" altLang="en-US" sz="1400" b="0" i="0" kern="1200">
                        <a:solidFill>
                          <a:schemeClr val="tx1"/>
                        </a:solidFill>
                        <a:effectLst/>
                        <a:latin typeface="+mn-lt"/>
                        <a:ea typeface="微软雅黑" panose="020B0503020204020204" pitchFamily="34"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a:solidFill>
                            <a:schemeClr val="tx1"/>
                          </a:solidFill>
                          <a:effectLst/>
                          <a:latin typeface="+mn-lt"/>
                          <a:ea typeface="微软雅黑" panose="020B0503020204020204" pitchFamily="34" charset="-122"/>
                          <a:cs typeface="+mn-cs"/>
                        </a:rPr>
                        <a:t>BPMN</a:t>
                      </a:r>
                      <a:r>
                        <a:rPr lang="zh-CN" altLang="en-US" sz="1400" b="0" i="0" kern="1200">
                          <a:solidFill>
                            <a:schemeClr val="tx1"/>
                          </a:solidFill>
                          <a:effectLst/>
                          <a:latin typeface="+mn-lt"/>
                          <a:ea typeface="微软雅黑" panose="020B0503020204020204" pitchFamily="34" charset="-122"/>
                          <a:cs typeface="+mn-cs"/>
                        </a:rPr>
                        <a:t>、</a:t>
                      </a:r>
                      <a:r>
                        <a:rPr lang="en-US" altLang="zh-CN" sz="1400" b="0" i="0" kern="1200">
                          <a:solidFill>
                            <a:schemeClr val="tx1"/>
                          </a:solidFill>
                          <a:effectLst/>
                          <a:latin typeface="+mn-lt"/>
                          <a:ea typeface="微软雅黑" panose="020B0503020204020204" pitchFamily="34" charset="-122"/>
                          <a:cs typeface="+mn-cs"/>
                        </a:rPr>
                        <a:t>CMMN</a:t>
                      </a:r>
                      <a:r>
                        <a:rPr lang="zh-CN" altLang="en-US" sz="1400" b="0" i="0" kern="1200">
                          <a:solidFill>
                            <a:schemeClr val="tx1"/>
                          </a:solidFill>
                          <a:effectLst/>
                          <a:latin typeface="+mn-lt"/>
                          <a:ea typeface="微软雅黑" panose="020B0503020204020204" pitchFamily="34" charset="-122"/>
                          <a:cs typeface="+mn-cs"/>
                        </a:rPr>
                        <a:t>、</a:t>
                      </a:r>
                      <a:r>
                        <a:rPr lang="en-US" altLang="zh-CN" sz="1400" b="0" i="0" kern="1200">
                          <a:solidFill>
                            <a:schemeClr val="tx1"/>
                          </a:solidFill>
                          <a:effectLst/>
                          <a:latin typeface="+mn-lt"/>
                          <a:ea typeface="微软雅黑" panose="020B0503020204020204" pitchFamily="34" charset="-122"/>
                          <a:cs typeface="+mn-cs"/>
                        </a:rPr>
                        <a:t>DMN</a:t>
                      </a:r>
                      <a:endParaRPr lang="zh-CN" altLang="en-US" sz="1400" b="0" i="0" kern="1200">
                        <a:solidFill>
                          <a:schemeClr val="tx1"/>
                        </a:solidFill>
                        <a:effectLst/>
                        <a:latin typeface="+mn-lt"/>
                        <a:ea typeface="微软雅黑" panose="020B0503020204020204" pitchFamily="34"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a:solidFill>
                            <a:schemeClr val="tx1"/>
                          </a:solidFill>
                          <a:effectLst/>
                          <a:latin typeface="+mn-lt"/>
                          <a:ea typeface="微软雅黑" panose="020B0503020204020204" pitchFamily="34" charset="-122"/>
                          <a:cs typeface="+mn-cs"/>
                        </a:rPr>
                        <a:t>BPMN</a:t>
                      </a:r>
                      <a:r>
                        <a:rPr lang="zh-CN" altLang="en-US" sz="1400" b="0" i="0" kern="1200">
                          <a:solidFill>
                            <a:schemeClr val="tx1"/>
                          </a:solidFill>
                          <a:effectLst/>
                          <a:latin typeface="+mn-lt"/>
                          <a:ea typeface="微软雅黑" panose="020B0503020204020204" pitchFamily="34" charset="-122"/>
                          <a:cs typeface="+mn-cs"/>
                        </a:rPr>
                        <a:t>、</a:t>
                      </a:r>
                      <a:r>
                        <a:rPr lang="en-US" altLang="zh-CN" sz="1400" b="0" i="0" kern="1200">
                          <a:solidFill>
                            <a:schemeClr val="tx1"/>
                          </a:solidFill>
                          <a:effectLst/>
                          <a:latin typeface="+mn-lt"/>
                          <a:ea typeface="微软雅黑" panose="020B0503020204020204" pitchFamily="34" charset="-122"/>
                          <a:cs typeface="+mn-cs"/>
                        </a:rPr>
                        <a:t>CMMN</a:t>
                      </a:r>
                      <a:r>
                        <a:rPr lang="zh-CN" altLang="en-US" sz="1400" b="0" i="0" kern="1200">
                          <a:solidFill>
                            <a:schemeClr val="tx1"/>
                          </a:solidFill>
                          <a:effectLst/>
                          <a:latin typeface="+mn-lt"/>
                          <a:ea typeface="微软雅黑" panose="020B0503020204020204" pitchFamily="34" charset="-122"/>
                          <a:cs typeface="+mn-cs"/>
                        </a:rPr>
                        <a:t>、</a:t>
                      </a:r>
                      <a:r>
                        <a:rPr lang="en-US" altLang="zh-CN" sz="1400" b="0" i="0" kern="1200">
                          <a:solidFill>
                            <a:schemeClr val="tx1"/>
                          </a:solidFill>
                          <a:effectLst/>
                          <a:latin typeface="+mn-lt"/>
                          <a:ea typeface="微软雅黑" panose="020B0503020204020204" pitchFamily="34" charset="-122"/>
                          <a:cs typeface="+mn-cs"/>
                        </a:rPr>
                        <a:t>DMN</a:t>
                      </a:r>
                      <a:endParaRPr lang="zh-CN" altLang="en-US" sz="1400" b="0" i="0" kern="1200">
                        <a:solidFill>
                          <a:schemeClr val="tx1"/>
                        </a:solidFill>
                        <a:effectLst/>
                        <a:latin typeface="+mn-lt"/>
                        <a:ea typeface="微软雅黑" panose="020B0503020204020204" pitchFamily="34" charset="-122"/>
                        <a:cs typeface="+mn-cs"/>
                      </a:endParaRPr>
                    </a:p>
                  </a:txBody>
                  <a:tcPr anchor="ctr"/>
                </a:tc>
                <a:extLst>
                  <a:ext uri="{0D108BD9-81ED-4DB2-BD59-A6C34878D82A}">
                    <a16:rowId xmlns:a16="http://schemas.microsoft.com/office/drawing/2014/main" val="604685422"/>
                  </a:ext>
                </a:extLst>
              </a:tr>
              <a:tr h="5231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kern="1200">
                          <a:solidFill>
                            <a:schemeClr val="dk1"/>
                          </a:solidFill>
                          <a:effectLst/>
                          <a:latin typeface="+mn-lt"/>
                          <a:ea typeface="微软雅黑" panose="020B0503020204020204" pitchFamily="34" charset="-122"/>
                        </a:rPr>
                        <a:t>是否使用</a:t>
                      </a:r>
                      <a:r>
                        <a:rPr lang="en-US" altLang="zh-CN" sz="1400" b="1" kern="1200">
                          <a:solidFill>
                            <a:schemeClr val="dk1"/>
                          </a:solidFill>
                          <a:effectLst/>
                          <a:latin typeface="+mn-lt"/>
                          <a:ea typeface="微软雅黑" panose="020B0503020204020204" pitchFamily="34" charset="-122"/>
                        </a:rPr>
                        <a:t>PVM</a:t>
                      </a:r>
                      <a:endParaRPr lang="zh-CN" altLang="en-US" sz="1400" b="1" i="0" kern="1200">
                        <a:solidFill>
                          <a:schemeClr val="dk1"/>
                        </a:solidFill>
                        <a:effectLst/>
                        <a:latin typeface="+mn-lt"/>
                        <a:ea typeface="微软雅黑" panose="020B0503020204020204" pitchFamily="34"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i="0" kern="1200">
                          <a:solidFill>
                            <a:schemeClr val="tx1"/>
                          </a:solidFill>
                          <a:effectLst/>
                          <a:latin typeface="+mn-lt"/>
                          <a:ea typeface="微软雅黑" panose="020B0503020204020204" pitchFamily="34" charset="-122"/>
                          <a:cs typeface="+mn-cs"/>
                        </a:rPr>
                        <a:t>否 </a:t>
                      </a:r>
                      <a:r>
                        <a:rPr lang="en-US" altLang="zh-CN" sz="1400" b="0" i="0" kern="1200">
                          <a:solidFill>
                            <a:schemeClr val="tx1"/>
                          </a:solidFill>
                          <a:effectLst/>
                          <a:latin typeface="+mn-lt"/>
                          <a:ea typeface="微软雅黑" panose="020B0503020204020204" pitchFamily="34" charset="-122"/>
                          <a:cs typeface="+mn-cs"/>
                        </a:rPr>
                        <a:t>×</a:t>
                      </a:r>
                      <a:endParaRPr lang="zh-CN" altLang="en-US" sz="1400" b="0" i="0" kern="1200">
                        <a:solidFill>
                          <a:schemeClr val="tx1"/>
                        </a:solidFill>
                        <a:effectLst/>
                        <a:latin typeface="+mn-lt"/>
                        <a:ea typeface="微软雅黑" panose="020B0503020204020204" pitchFamily="34"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i="0" kern="1200">
                          <a:solidFill>
                            <a:schemeClr val="tx1"/>
                          </a:solidFill>
                          <a:effectLst/>
                          <a:latin typeface="+mn-lt"/>
                          <a:ea typeface="微软雅黑" panose="020B0503020204020204" pitchFamily="34" charset="-122"/>
                          <a:cs typeface="+mn-cs"/>
                        </a:rPr>
                        <a:t>否 </a:t>
                      </a:r>
                      <a:r>
                        <a:rPr lang="en-US" altLang="zh-CN" sz="1400" b="0" i="0" kern="1200">
                          <a:solidFill>
                            <a:schemeClr val="tx1"/>
                          </a:solidFill>
                          <a:effectLst/>
                          <a:latin typeface="+mn-lt"/>
                          <a:ea typeface="微软雅黑" panose="020B0503020204020204" pitchFamily="34" charset="-122"/>
                          <a:cs typeface="+mn-cs"/>
                        </a:rPr>
                        <a:t>×</a:t>
                      </a:r>
                      <a:endParaRPr lang="zh-CN" altLang="en-US" sz="1400" b="0" i="0" kern="1200">
                        <a:solidFill>
                          <a:schemeClr val="tx1"/>
                        </a:solidFill>
                        <a:effectLst/>
                        <a:latin typeface="+mn-lt"/>
                        <a:ea typeface="微软雅黑" panose="020B0503020204020204" pitchFamily="34"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i="0" kern="1200">
                          <a:solidFill>
                            <a:schemeClr val="tx1"/>
                          </a:solidFill>
                          <a:effectLst/>
                          <a:latin typeface="+mn-lt"/>
                          <a:ea typeface="微软雅黑" panose="020B0503020204020204" pitchFamily="34" charset="-122"/>
                          <a:cs typeface="+mn-cs"/>
                        </a:rPr>
                        <a:t>是 √</a:t>
                      </a:r>
                    </a:p>
                  </a:txBody>
                  <a:tcPr anchor="ctr"/>
                </a:tc>
                <a:extLst>
                  <a:ext uri="{0D108BD9-81ED-4DB2-BD59-A6C34878D82A}">
                    <a16:rowId xmlns:a16="http://schemas.microsoft.com/office/drawing/2014/main" val="2829524943"/>
                  </a:ext>
                </a:extLst>
              </a:tr>
              <a:tr h="5231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i="0" kern="1200">
                          <a:solidFill>
                            <a:schemeClr val="dk1"/>
                          </a:solidFill>
                          <a:effectLst/>
                          <a:latin typeface="+mn-lt"/>
                          <a:ea typeface="微软雅黑" panose="020B0503020204020204" pitchFamily="34" charset="-122"/>
                          <a:cs typeface="+mn-cs"/>
                        </a:rPr>
                        <a:t>流程设计器</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a:solidFill>
                            <a:schemeClr val="tx1"/>
                          </a:solidFill>
                          <a:effectLst/>
                          <a:latin typeface="+mn-lt"/>
                          <a:ea typeface="微软雅黑" panose="020B0503020204020204" pitchFamily="34" charset="-122"/>
                          <a:cs typeface="+mn-cs"/>
                        </a:rPr>
                        <a:t>Activiti Modeler</a:t>
                      </a:r>
                      <a:endParaRPr lang="zh-CN" altLang="en-US" sz="1400" b="0" i="0" kern="1200">
                        <a:solidFill>
                          <a:schemeClr val="tx1"/>
                        </a:solidFill>
                        <a:effectLst/>
                        <a:latin typeface="+mn-lt"/>
                        <a:ea typeface="微软雅黑" panose="020B0503020204020204" pitchFamily="34"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a:solidFill>
                            <a:schemeClr val="tx1"/>
                          </a:solidFill>
                          <a:effectLst/>
                          <a:latin typeface="+mn-lt"/>
                          <a:ea typeface="微软雅黑" panose="020B0503020204020204" pitchFamily="34" charset="-122"/>
                          <a:cs typeface="+mn-cs"/>
                        </a:rPr>
                        <a:t>Flowable Modeler</a:t>
                      </a:r>
                      <a:endParaRPr lang="zh-CN" altLang="en-US" sz="1400" b="0" i="0" kern="1200">
                        <a:solidFill>
                          <a:schemeClr val="tx1"/>
                        </a:solidFill>
                        <a:effectLst/>
                        <a:latin typeface="+mn-lt"/>
                        <a:ea typeface="微软雅黑" panose="020B0503020204020204" pitchFamily="34"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a:solidFill>
                            <a:schemeClr val="tx1"/>
                          </a:solidFill>
                          <a:effectLst/>
                          <a:latin typeface="+mn-lt"/>
                          <a:ea typeface="微软雅黑" panose="020B0503020204020204" pitchFamily="34" charset="-122"/>
                          <a:cs typeface="+mn-cs"/>
                        </a:rPr>
                        <a:t>Camunda Modeler</a:t>
                      </a:r>
                      <a:r>
                        <a:rPr lang="zh-CN" altLang="en-US" sz="1200" b="0" i="0" kern="1200">
                          <a:solidFill>
                            <a:schemeClr val="tx1"/>
                          </a:solidFill>
                          <a:effectLst/>
                          <a:latin typeface="+mn-lt"/>
                          <a:ea typeface="微软雅黑" panose="020B0503020204020204" pitchFamily="34" charset="-122"/>
                          <a:cs typeface="+mn-cs"/>
                        </a:rPr>
                        <a:t>（</a:t>
                      </a:r>
                      <a:r>
                        <a:rPr lang="en-US" altLang="zh-CN" sz="1200" b="0" i="0" kern="1200">
                          <a:solidFill>
                            <a:schemeClr val="tx1"/>
                          </a:solidFill>
                          <a:effectLst/>
                          <a:latin typeface="+mn-lt"/>
                          <a:ea typeface="微软雅黑" panose="020B0503020204020204" pitchFamily="34" charset="-122"/>
                          <a:cs typeface="+mn-cs"/>
                        </a:rPr>
                        <a:t>bpmn.js</a:t>
                      </a:r>
                      <a:r>
                        <a:rPr lang="zh-CN" altLang="en-US" sz="1200" b="0" i="0" kern="1200">
                          <a:solidFill>
                            <a:schemeClr val="tx1"/>
                          </a:solidFill>
                          <a:effectLst/>
                          <a:latin typeface="+mn-lt"/>
                          <a:ea typeface="微软雅黑" panose="020B0503020204020204" pitchFamily="34" charset="-122"/>
                          <a:cs typeface="+mn-cs"/>
                        </a:rPr>
                        <a:t>）</a:t>
                      </a:r>
                    </a:p>
                  </a:txBody>
                  <a:tcPr anchor="ctr"/>
                </a:tc>
                <a:extLst>
                  <a:ext uri="{0D108BD9-81ED-4DB2-BD59-A6C34878D82A}">
                    <a16:rowId xmlns:a16="http://schemas.microsoft.com/office/drawing/2014/main" val="3692437461"/>
                  </a:ext>
                </a:extLst>
              </a:tr>
              <a:tr h="5231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i="0" kern="1200">
                          <a:solidFill>
                            <a:schemeClr val="dk1"/>
                          </a:solidFill>
                          <a:effectLst/>
                          <a:latin typeface="+mn-lt"/>
                          <a:ea typeface="微软雅黑" panose="020B0503020204020204" pitchFamily="34" charset="-122"/>
                          <a:cs typeface="+mn-cs"/>
                        </a:rPr>
                        <a:t>支持历史异步归档</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i="0" kern="1200">
                          <a:solidFill>
                            <a:schemeClr val="tx1"/>
                          </a:solidFill>
                          <a:effectLst/>
                          <a:latin typeface="+mn-lt"/>
                          <a:ea typeface="微软雅黑" panose="020B0503020204020204" pitchFamily="34" charset="-122"/>
                          <a:cs typeface="+mn-cs"/>
                        </a:rPr>
                        <a:t>否 </a:t>
                      </a:r>
                      <a:r>
                        <a:rPr lang="en-US" altLang="zh-CN" sz="1400" b="0" i="0" kern="1200">
                          <a:solidFill>
                            <a:schemeClr val="tx1"/>
                          </a:solidFill>
                          <a:effectLst/>
                          <a:latin typeface="+mn-lt"/>
                          <a:ea typeface="微软雅黑" panose="020B0503020204020204" pitchFamily="34" charset="-122"/>
                          <a:cs typeface="+mn-cs"/>
                        </a:rPr>
                        <a:t>×</a:t>
                      </a:r>
                      <a:endParaRPr lang="zh-CN" altLang="en-US" sz="1400" b="0" i="0" kern="1200">
                        <a:solidFill>
                          <a:schemeClr val="tx1"/>
                        </a:solidFill>
                        <a:effectLst/>
                        <a:latin typeface="+mn-lt"/>
                        <a:ea typeface="微软雅黑" panose="020B0503020204020204" pitchFamily="34"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i="0" kern="1200">
                          <a:solidFill>
                            <a:schemeClr val="tx1"/>
                          </a:solidFill>
                          <a:effectLst/>
                          <a:latin typeface="+mn-lt"/>
                          <a:ea typeface="微软雅黑" panose="020B0503020204020204" pitchFamily="34" charset="-122"/>
                          <a:cs typeface="+mn-cs"/>
                        </a:rPr>
                        <a:t>是，同时支持</a:t>
                      </a:r>
                      <a:r>
                        <a:rPr lang="en-US" altLang="zh-CN" sz="1400" b="0" i="0" kern="1200">
                          <a:solidFill>
                            <a:schemeClr val="tx1"/>
                          </a:solidFill>
                          <a:effectLst/>
                          <a:latin typeface="+mn-lt"/>
                          <a:ea typeface="微软雅黑" panose="020B0503020204020204" pitchFamily="34" charset="-122"/>
                          <a:cs typeface="+mn-cs"/>
                        </a:rPr>
                        <a:t>NoSQL </a:t>
                      </a:r>
                      <a:r>
                        <a:rPr lang="zh-CN" altLang="en-US" sz="1400" b="0" i="0" kern="1200">
                          <a:solidFill>
                            <a:schemeClr val="tx1"/>
                          </a:solidFill>
                          <a:effectLst/>
                          <a:latin typeface="+mn-lt"/>
                          <a:ea typeface="微软雅黑" panose="020B0503020204020204" pitchFamily="34" charset="-122"/>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i="0" kern="1200">
                          <a:solidFill>
                            <a:schemeClr val="tx1"/>
                          </a:solidFill>
                          <a:effectLst/>
                          <a:latin typeface="+mn-lt"/>
                          <a:ea typeface="微软雅黑" panose="020B0503020204020204" pitchFamily="34" charset="-122"/>
                          <a:cs typeface="+mn-cs"/>
                        </a:rPr>
                        <a:t>否 </a:t>
                      </a:r>
                      <a:r>
                        <a:rPr lang="en-US" altLang="zh-CN" sz="1400" b="0" i="0" kern="1200">
                          <a:solidFill>
                            <a:schemeClr val="tx1"/>
                          </a:solidFill>
                          <a:effectLst/>
                          <a:latin typeface="+mn-lt"/>
                          <a:ea typeface="微软雅黑" panose="020B0503020204020204" pitchFamily="34" charset="-122"/>
                          <a:cs typeface="+mn-cs"/>
                        </a:rPr>
                        <a:t>×</a:t>
                      </a:r>
                      <a:endParaRPr lang="zh-CN" altLang="en-US" sz="1400" b="0" i="0" kern="1200">
                        <a:solidFill>
                          <a:schemeClr val="tx1"/>
                        </a:solidFill>
                        <a:effectLst/>
                        <a:latin typeface="+mn-lt"/>
                        <a:ea typeface="微软雅黑" panose="020B0503020204020204" pitchFamily="34" charset="-122"/>
                        <a:cs typeface="+mn-cs"/>
                      </a:endParaRPr>
                    </a:p>
                  </a:txBody>
                  <a:tcPr anchor="ctr"/>
                </a:tc>
                <a:extLst>
                  <a:ext uri="{0D108BD9-81ED-4DB2-BD59-A6C34878D82A}">
                    <a16:rowId xmlns:a16="http://schemas.microsoft.com/office/drawing/2014/main" val="1468868464"/>
                  </a:ext>
                </a:extLst>
              </a:tr>
              <a:tr h="5188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kern="1200">
                          <a:solidFill>
                            <a:schemeClr val="dk1"/>
                          </a:solidFill>
                          <a:effectLst/>
                          <a:latin typeface="+mn-lt"/>
                          <a:ea typeface="微软雅黑" panose="020B0503020204020204" pitchFamily="34" charset="-122"/>
                        </a:rPr>
                        <a:t>支持表单引擎</a:t>
                      </a:r>
                      <a:endParaRPr lang="zh-CN" altLang="en-US" sz="1400" b="1" i="0" kern="1200">
                        <a:solidFill>
                          <a:schemeClr val="dk1"/>
                        </a:solidFill>
                        <a:effectLst/>
                        <a:latin typeface="+mn-lt"/>
                        <a:ea typeface="微软雅黑" panose="020B0503020204020204" pitchFamily="34"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kern="1200">
                          <a:solidFill>
                            <a:schemeClr val="tx1"/>
                          </a:solidFill>
                          <a:effectLst/>
                          <a:latin typeface="+mn-lt"/>
                          <a:ea typeface="微软雅黑" panose="020B0503020204020204" pitchFamily="34" charset="-122"/>
                        </a:rPr>
                        <a:t>否 </a:t>
                      </a:r>
                      <a:r>
                        <a:rPr lang="en-US" altLang="zh-CN" sz="1400" b="0" i="0" kern="1200">
                          <a:solidFill>
                            <a:schemeClr val="tx1"/>
                          </a:solidFill>
                          <a:effectLst/>
                          <a:latin typeface="+mn-lt"/>
                          <a:ea typeface="微软雅黑" panose="020B0503020204020204" pitchFamily="34" charset="-122"/>
                          <a:cs typeface="+mn-cs"/>
                        </a:rPr>
                        <a:t>×</a:t>
                      </a:r>
                      <a:endParaRPr lang="zh-CN" altLang="en-US" sz="1400" b="0" i="0" kern="1200">
                        <a:solidFill>
                          <a:schemeClr val="tx1"/>
                        </a:solidFill>
                        <a:effectLst/>
                        <a:latin typeface="+mn-lt"/>
                        <a:ea typeface="微软雅黑" panose="020B0503020204020204" pitchFamily="34"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a:latin typeface="+mn-lt"/>
                          <a:ea typeface="微软雅黑" panose="020B0503020204020204" pitchFamily="34" charset="-122"/>
                        </a:rPr>
                        <a:t>是 √</a:t>
                      </a:r>
                    </a:p>
                  </a:txBody>
                  <a:tcPr anchor="ctr"/>
                </a:tc>
                <a:tc>
                  <a:txBody>
                    <a:bodyPr/>
                    <a:lstStyle/>
                    <a:p>
                      <a:pPr algn="l"/>
                      <a:r>
                        <a:rPr lang="zh-CN" altLang="en-US" sz="1400" b="0">
                          <a:latin typeface="+mn-lt"/>
                          <a:ea typeface="微软雅黑" panose="020B0503020204020204" pitchFamily="34" charset="-122"/>
                        </a:rPr>
                        <a:t>是 √</a:t>
                      </a:r>
                    </a:p>
                  </a:txBody>
                  <a:tcPr anchor="ctr"/>
                </a:tc>
                <a:extLst>
                  <a:ext uri="{0D108BD9-81ED-4DB2-BD59-A6C34878D82A}">
                    <a16:rowId xmlns:a16="http://schemas.microsoft.com/office/drawing/2014/main" val="1584066459"/>
                  </a:ext>
                </a:extLst>
              </a:tr>
              <a:tr h="5188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i="0" kern="1200">
                          <a:solidFill>
                            <a:schemeClr val="dk1"/>
                          </a:solidFill>
                          <a:effectLst/>
                          <a:latin typeface="+mn-lt"/>
                          <a:ea typeface="微软雅黑" panose="020B0503020204020204" pitchFamily="34" charset="-122"/>
                          <a:cs typeface="+mn-cs"/>
                        </a:rPr>
                        <a:t>多租户</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i="0" kern="1200">
                          <a:solidFill>
                            <a:schemeClr val="tx1"/>
                          </a:solidFill>
                          <a:effectLst/>
                          <a:latin typeface="+mn-lt"/>
                          <a:ea typeface="微软雅黑" panose="020B0503020204020204" pitchFamily="34" charset="-122"/>
                          <a:cs typeface="+mn-cs"/>
                        </a:rPr>
                        <a:t>是 </a:t>
                      </a:r>
                      <a:r>
                        <a:rPr lang="zh-CN" altLang="zh-CN" sz="1400" b="0" kern="1200">
                          <a:solidFill>
                            <a:schemeClr val="dk1"/>
                          </a:solidFill>
                          <a:effectLst/>
                          <a:latin typeface="+mn-lt"/>
                          <a:ea typeface="+mn-ea"/>
                          <a:cs typeface="+mn-cs"/>
                        </a:rPr>
                        <a:t>√</a:t>
                      </a:r>
                      <a:endParaRPr lang="zh-CN" altLang="en-US" sz="1400" b="0" i="0" kern="1200">
                        <a:solidFill>
                          <a:schemeClr val="tx1"/>
                        </a:solidFill>
                        <a:effectLst/>
                        <a:latin typeface="+mn-lt"/>
                        <a:ea typeface="微软雅黑" panose="020B0503020204020204" pitchFamily="34"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a:latin typeface="+mn-lt"/>
                          <a:ea typeface="微软雅黑" panose="020B0503020204020204" pitchFamily="34" charset="-122"/>
                        </a:rPr>
                        <a:t>是 </a:t>
                      </a:r>
                      <a:r>
                        <a:rPr lang="zh-CN" altLang="zh-CN" sz="1400" b="0" kern="1200">
                          <a:solidFill>
                            <a:schemeClr val="dk1"/>
                          </a:solidFill>
                          <a:effectLst/>
                          <a:latin typeface="+mn-lt"/>
                          <a:ea typeface="+mn-ea"/>
                          <a:cs typeface="+mn-cs"/>
                        </a:rPr>
                        <a:t>√</a:t>
                      </a:r>
                      <a:endParaRPr lang="zh-CN" altLang="en-US" sz="1400" b="0">
                        <a:latin typeface="+mn-lt"/>
                        <a:ea typeface="微软雅黑" panose="020B0503020204020204" pitchFamily="34" charset="-122"/>
                      </a:endParaRPr>
                    </a:p>
                  </a:txBody>
                  <a:tcPr anchor="ctr"/>
                </a:tc>
                <a:tc>
                  <a:txBody>
                    <a:bodyPr/>
                    <a:lstStyle/>
                    <a:p>
                      <a:pPr algn="l"/>
                      <a:r>
                        <a:rPr lang="zh-CN" altLang="en-US" sz="1400" b="0">
                          <a:latin typeface="+mn-lt"/>
                          <a:ea typeface="微软雅黑" panose="020B0503020204020204" pitchFamily="34" charset="-122"/>
                        </a:rPr>
                        <a:t>是 √</a:t>
                      </a:r>
                    </a:p>
                  </a:txBody>
                  <a:tcPr anchor="ctr"/>
                </a:tc>
                <a:extLst>
                  <a:ext uri="{0D108BD9-81ED-4DB2-BD59-A6C34878D82A}">
                    <a16:rowId xmlns:a16="http://schemas.microsoft.com/office/drawing/2014/main" val="311446999"/>
                  </a:ext>
                </a:extLst>
              </a:tr>
            </a:tbl>
          </a:graphicData>
        </a:graphic>
      </p:graphicFrame>
    </p:spTree>
    <p:extLst>
      <p:ext uri="{BB962C8B-B14F-4D97-AF65-F5344CB8AC3E}">
        <p14:creationId xmlns:p14="http://schemas.microsoft.com/office/powerpoint/2010/main" val="1244308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80368-383A-F50E-C4D6-F04002C54A03}"/>
            </a:ext>
          </a:extLst>
        </p:cNvPr>
        <p:cNvGrpSpPr/>
        <p:nvPr/>
      </p:nvGrpSpPr>
      <p:grpSpPr>
        <a:xfrm>
          <a:off x="0" y="0"/>
          <a:ext cx="0" cy="0"/>
          <a:chOff x="0" y="0"/>
          <a:chExt cx="0" cy="0"/>
        </a:xfrm>
      </p:grpSpPr>
      <p:grpSp>
        <p:nvGrpSpPr>
          <p:cNvPr id="8" name="组合 97">
            <a:extLst>
              <a:ext uri="{FF2B5EF4-FFF2-40B4-BE49-F238E27FC236}">
                <a16:creationId xmlns:a16="http://schemas.microsoft.com/office/drawing/2014/main" id="{801FEC37-A5F4-F0B2-C05E-17770A081494}"/>
              </a:ext>
            </a:extLst>
          </p:cNvPr>
          <p:cNvGrpSpPr/>
          <p:nvPr/>
        </p:nvGrpSpPr>
        <p:grpSpPr>
          <a:xfrm>
            <a:off x="658029" y="1131035"/>
            <a:ext cx="4092098" cy="120864"/>
            <a:chOff x="7606416" y="1550405"/>
            <a:chExt cx="4092098" cy="120864"/>
          </a:xfrm>
          <a:solidFill>
            <a:srgbClr val="32CB9D"/>
          </a:solidFill>
        </p:grpSpPr>
        <p:sp>
          <p:nvSpPr>
            <p:cNvPr id="9" name="平行四边形 98">
              <a:extLst>
                <a:ext uri="{FF2B5EF4-FFF2-40B4-BE49-F238E27FC236}">
                  <a16:creationId xmlns:a16="http://schemas.microsoft.com/office/drawing/2014/main" id="{CCABA77D-F884-D03A-E9FD-6C2166858A59}"/>
                </a:ext>
              </a:extLst>
            </p:cNvPr>
            <p:cNvSpPr/>
            <p:nvPr userDrawn="1">
              <p:custDataLst>
                <p:tags r:id="rId1"/>
              </p:custDataLst>
            </p:nvPr>
          </p:nvSpPr>
          <p:spPr>
            <a:xfrm flipH="1" flipV="1">
              <a:off x="7606416"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0" name="平行四边形 99">
              <a:extLst>
                <a:ext uri="{FF2B5EF4-FFF2-40B4-BE49-F238E27FC236}">
                  <a16:creationId xmlns:a16="http://schemas.microsoft.com/office/drawing/2014/main" id="{CF1BA528-F0D2-9D08-1E4C-D67BDE7BE6CC}"/>
                </a:ext>
              </a:extLst>
            </p:cNvPr>
            <p:cNvSpPr/>
            <p:nvPr userDrawn="1">
              <p:custDataLst>
                <p:tags r:id="rId2"/>
              </p:custDataLst>
            </p:nvPr>
          </p:nvSpPr>
          <p:spPr>
            <a:xfrm flipH="1" flipV="1">
              <a:off x="7742178"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1" name="平行四边形 100">
              <a:extLst>
                <a:ext uri="{FF2B5EF4-FFF2-40B4-BE49-F238E27FC236}">
                  <a16:creationId xmlns:a16="http://schemas.microsoft.com/office/drawing/2014/main" id="{7687F06D-724A-752B-ABFA-E4626B5DD043}"/>
                </a:ext>
              </a:extLst>
            </p:cNvPr>
            <p:cNvSpPr/>
            <p:nvPr userDrawn="1">
              <p:custDataLst>
                <p:tags r:id="rId3"/>
              </p:custDataLst>
            </p:nvPr>
          </p:nvSpPr>
          <p:spPr>
            <a:xfrm flipH="1" flipV="1">
              <a:off x="7877939"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2" name="平行四边形 101">
              <a:extLst>
                <a:ext uri="{FF2B5EF4-FFF2-40B4-BE49-F238E27FC236}">
                  <a16:creationId xmlns:a16="http://schemas.microsoft.com/office/drawing/2014/main" id="{97B59706-42C1-3B05-338A-884E5FA714C9}"/>
                </a:ext>
              </a:extLst>
            </p:cNvPr>
            <p:cNvSpPr/>
            <p:nvPr userDrawn="1">
              <p:custDataLst>
                <p:tags r:id="rId4"/>
              </p:custDataLst>
            </p:nvPr>
          </p:nvSpPr>
          <p:spPr>
            <a:xfrm flipH="1" flipV="1">
              <a:off x="8013701"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13" name="直接连接符 102">
              <a:extLst>
                <a:ext uri="{FF2B5EF4-FFF2-40B4-BE49-F238E27FC236}">
                  <a16:creationId xmlns:a16="http://schemas.microsoft.com/office/drawing/2014/main" id="{B5D0D8F1-DB14-8EB4-ED35-D5A3AA9766E2}"/>
                </a:ext>
              </a:extLst>
            </p:cNvPr>
            <p:cNvCxnSpPr/>
            <p:nvPr userDrawn="1">
              <p:custDataLst>
                <p:tags r:id="rId5"/>
              </p:custDataLst>
            </p:nvPr>
          </p:nvCxnSpPr>
          <p:spPr>
            <a:xfrm>
              <a:off x="8166027" y="1554889"/>
              <a:ext cx="3532487" cy="0"/>
            </a:xfrm>
            <a:prstGeom prst="line">
              <a:avLst/>
            </a:prstGeom>
            <a:grpFill/>
            <a:ln>
              <a:solidFill>
                <a:srgbClr val="32CB9D"/>
              </a:solidFill>
            </a:ln>
          </p:spPr>
          <p:style>
            <a:lnRef idx="1">
              <a:schemeClr val="accent1"/>
            </a:lnRef>
            <a:fillRef idx="0">
              <a:schemeClr val="accent1"/>
            </a:fillRef>
            <a:effectRef idx="0">
              <a:schemeClr val="accent1"/>
            </a:effectRef>
            <a:fontRef idx="minor">
              <a:schemeClr val="tx1"/>
            </a:fontRef>
          </p:style>
        </p:cxnSp>
      </p:grpSp>
      <p:sp>
        <p:nvSpPr>
          <p:cNvPr id="17" name="标题 1">
            <a:extLst>
              <a:ext uri="{FF2B5EF4-FFF2-40B4-BE49-F238E27FC236}">
                <a16:creationId xmlns:a16="http://schemas.microsoft.com/office/drawing/2014/main" id="{91941E77-A30A-A98B-76E9-6E09AACB3DE3}"/>
              </a:ext>
            </a:extLst>
          </p:cNvPr>
          <p:cNvSpPr>
            <a:spLocks noGrp="1"/>
          </p:cNvSpPr>
          <p:nvPr>
            <p:ph type="title"/>
          </p:nvPr>
        </p:nvSpPr>
        <p:spPr>
          <a:xfrm>
            <a:off x="838200" y="392673"/>
            <a:ext cx="10515600" cy="629116"/>
          </a:xfrm>
        </p:spPr>
        <p:txBody>
          <a:bodyPr/>
          <a:lstStyle/>
          <a:p>
            <a:r>
              <a:rPr kumimoji="1" lang="zh-CN" altLang="en-US" sz="2400">
                <a:solidFill>
                  <a:srgbClr val="292D4D"/>
                </a:solidFill>
                <a:latin typeface="微软雅黑" panose="020B0503020204020204" pitchFamily="34" charset="-122"/>
                <a:ea typeface="微软雅黑" panose="020B0503020204020204" pitchFamily="34" charset="-122"/>
              </a:rPr>
              <a:t>工作流引擎对比</a:t>
            </a:r>
            <a:endParaRPr kumimoji="1" lang="zh-CN" altLang="en-US" sz="2400">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7FA07007-9951-5942-0D8B-5883B3642224}"/>
              </a:ext>
            </a:extLst>
          </p:cNvPr>
          <p:cNvGraphicFramePr>
            <a:graphicFrameLocks noGrp="1"/>
          </p:cNvGraphicFramePr>
          <p:nvPr>
            <p:extLst>
              <p:ext uri="{D42A27DB-BD31-4B8C-83A1-F6EECF244321}">
                <p14:modId xmlns:p14="http://schemas.microsoft.com/office/powerpoint/2010/main" val="1385392689"/>
              </p:ext>
            </p:extLst>
          </p:nvPr>
        </p:nvGraphicFramePr>
        <p:xfrm>
          <a:off x="658029" y="1641067"/>
          <a:ext cx="9391475" cy="3696052"/>
        </p:xfrm>
        <a:graphic>
          <a:graphicData uri="http://schemas.openxmlformats.org/drawingml/2006/table">
            <a:tbl>
              <a:tblPr firstRow="1" bandRow="1">
                <a:tableStyleId>{F5AB1C69-6EDB-4FF4-983F-18BD219EF322}</a:tableStyleId>
              </a:tblPr>
              <a:tblGrid>
                <a:gridCol w="2067886">
                  <a:extLst>
                    <a:ext uri="{9D8B030D-6E8A-4147-A177-3AD203B41FA5}">
                      <a16:colId xmlns:a16="http://schemas.microsoft.com/office/drawing/2014/main" val="1729818578"/>
                    </a:ext>
                  </a:extLst>
                </a:gridCol>
                <a:gridCol w="2467682">
                  <a:extLst>
                    <a:ext uri="{9D8B030D-6E8A-4147-A177-3AD203B41FA5}">
                      <a16:colId xmlns:a16="http://schemas.microsoft.com/office/drawing/2014/main" val="38874505"/>
                    </a:ext>
                  </a:extLst>
                </a:gridCol>
                <a:gridCol w="2487796">
                  <a:extLst>
                    <a:ext uri="{9D8B030D-6E8A-4147-A177-3AD203B41FA5}">
                      <a16:colId xmlns:a16="http://schemas.microsoft.com/office/drawing/2014/main" val="2948347682"/>
                    </a:ext>
                  </a:extLst>
                </a:gridCol>
                <a:gridCol w="2368111">
                  <a:extLst>
                    <a:ext uri="{9D8B030D-6E8A-4147-A177-3AD203B41FA5}">
                      <a16:colId xmlns:a16="http://schemas.microsoft.com/office/drawing/2014/main" val="1910189718"/>
                    </a:ext>
                  </a:extLst>
                </a:gridCol>
              </a:tblGrid>
              <a:tr h="583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a:solidFill>
                            <a:schemeClr val="lt1"/>
                          </a:solidFill>
                          <a:effectLst/>
                          <a:latin typeface="+mn-lt"/>
                          <a:ea typeface="微软雅黑" panose="020B0503020204020204" pitchFamily="34" charset="-122"/>
                        </a:rPr>
                        <a:t>项目名</a:t>
                      </a:r>
                      <a:endParaRPr lang="zh-CN" altLang="en-US" sz="1800" b="1" i="0" kern="1200">
                        <a:solidFill>
                          <a:schemeClr val="lt1"/>
                        </a:solidFill>
                        <a:effectLst/>
                        <a:latin typeface="+mn-lt"/>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a:solidFill>
                            <a:schemeClr val="lt1"/>
                          </a:solidFill>
                          <a:effectLst/>
                          <a:latin typeface="+mn-lt"/>
                          <a:ea typeface="微软雅黑" panose="020B0503020204020204" pitchFamily="34" charset="-122"/>
                        </a:rPr>
                        <a:t>Activiti7</a:t>
                      </a:r>
                      <a:endParaRPr lang="en-US" altLang="zh-CN" sz="1800" b="1" i="0" kern="1200">
                        <a:solidFill>
                          <a:schemeClr val="lt1"/>
                        </a:solidFill>
                        <a:effectLst/>
                        <a:latin typeface="+mn-lt"/>
                        <a:ea typeface="微软雅黑" panose="020B0503020204020204" pitchFamily="34" charset="-122"/>
                        <a:cs typeface="+mn-cs"/>
                      </a:endParaRPr>
                    </a:p>
                  </a:txBody>
                  <a:tcPr anchor="ctr"/>
                </a:tc>
                <a:tc>
                  <a:txBody>
                    <a:bodyPr/>
                    <a:lstStyle/>
                    <a:p>
                      <a:pPr algn="ctr"/>
                      <a:r>
                        <a:rPr lang="en-US" altLang="zh-CN" b="1">
                          <a:latin typeface="+mn-lt"/>
                          <a:ea typeface="微软雅黑" panose="020B0503020204020204" pitchFamily="34" charset="-122"/>
                        </a:rPr>
                        <a:t>Flowable6</a:t>
                      </a:r>
                      <a:endParaRPr lang="zh-CN" altLang="en-US" b="1">
                        <a:latin typeface="+mn-lt"/>
                        <a:ea typeface="微软雅黑" panose="020B0503020204020204" pitchFamily="34" charset="-122"/>
                      </a:endParaRPr>
                    </a:p>
                  </a:txBody>
                  <a:tcPr anchor="ctr"/>
                </a:tc>
                <a:tc>
                  <a:txBody>
                    <a:bodyPr/>
                    <a:lstStyle/>
                    <a:p>
                      <a:pPr algn="ctr"/>
                      <a:r>
                        <a:rPr lang="en-US" altLang="zh-CN" b="1">
                          <a:latin typeface="+mn-lt"/>
                          <a:ea typeface="微软雅黑" panose="020B0503020204020204" pitchFamily="34" charset="-122"/>
                        </a:rPr>
                        <a:t>Camunda7</a:t>
                      </a:r>
                      <a:endParaRPr lang="zh-CN" altLang="en-US" b="1">
                        <a:latin typeface="+mn-lt"/>
                        <a:ea typeface="微软雅黑" panose="020B0503020204020204" pitchFamily="34" charset="-122"/>
                      </a:endParaRPr>
                    </a:p>
                  </a:txBody>
                  <a:tcPr anchor="ctr"/>
                </a:tc>
                <a:extLst>
                  <a:ext uri="{0D108BD9-81ED-4DB2-BD59-A6C34878D82A}">
                    <a16:rowId xmlns:a16="http://schemas.microsoft.com/office/drawing/2014/main" val="131810266"/>
                  </a:ext>
                </a:extLst>
              </a:tr>
              <a:tr h="5015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i="0" kern="1200">
                          <a:solidFill>
                            <a:schemeClr val="dk1"/>
                          </a:solidFill>
                          <a:effectLst/>
                          <a:latin typeface="+mn-lt"/>
                          <a:ea typeface="微软雅黑" panose="020B0503020204020204" pitchFamily="34" charset="-122"/>
                          <a:cs typeface="+mn-cs"/>
                        </a:rPr>
                        <a:t>支持会签</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i="0" kern="1200">
                          <a:solidFill>
                            <a:schemeClr val="tx1"/>
                          </a:solidFill>
                          <a:effectLst/>
                          <a:latin typeface="+mn-lt"/>
                          <a:ea typeface="微软雅黑" panose="020B0503020204020204" pitchFamily="34" charset="-122"/>
                          <a:cs typeface="+mn-cs"/>
                        </a:rPr>
                        <a:t>是 </a:t>
                      </a:r>
                      <a:r>
                        <a:rPr lang="zh-CN" altLang="en-US" sz="1400" b="0">
                          <a:latin typeface="+mn-lt"/>
                          <a:ea typeface="微软雅黑" panose="020B0503020204020204" pitchFamily="34" charset="-122"/>
                        </a:rPr>
                        <a:t>√</a:t>
                      </a:r>
                      <a:endParaRPr lang="zh-CN" altLang="en-US" sz="1400" b="0" i="0" kern="1200">
                        <a:solidFill>
                          <a:schemeClr val="tx1"/>
                        </a:solidFill>
                        <a:effectLst/>
                        <a:latin typeface="+mn-lt"/>
                        <a:ea typeface="微软雅黑" panose="020B0503020204020204" pitchFamily="34"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a:latin typeface="+mn-lt"/>
                          <a:ea typeface="微软雅黑" panose="020B0503020204020204" pitchFamily="34" charset="-122"/>
                        </a:rPr>
                        <a:t>是 √</a:t>
                      </a:r>
                    </a:p>
                  </a:txBody>
                  <a:tcPr anchor="ctr"/>
                </a:tc>
                <a:tc>
                  <a:txBody>
                    <a:bodyPr/>
                    <a:lstStyle/>
                    <a:p>
                      <a:pPr algn="l"/>
                      <a:r>
                        <a:rPr lang="zh-CN" altLang="en-US" sz="1400" b="0">
                          <a:latin typeface="+mn-lt"/>
                          <a:ea typeface="微软雅黑" panose="020B0503020204020204" pitchFamily="34" charset="-122"/>
                        </a:rPr>
                        <a:t>是 √</a:t>
                      </a:r>
                    </a:p>
                  </a:txBody>
                  <a:tcPr anchor="ctr"/>
                </a:tc>
                <a:extLst>
                  <a:ext uri="{0D108BD9-81ED-4DB2-BD59-A6C34878D82A}">
                    <a16:rowId xmlns:a16="http://schemas.microsoft.com/office/drawing/2014/main" val="3641235468"/>
                  </a:ext>
                </a:extLst>
              </a:tr>
              <a:tr h="5231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i="0" kern="1200">
                          <a:solidFill>
                            <a:schemeClr val="dk1"/>
                          </a:solidFill>
                          <a:effectLst/>
                          <a:latin typeface="+mn-lt"/>
                          <a:ea typeface="微软雅黑" panose="020B0503020204020204" pitchFamily="34" charset="-122"/>
                          <a:cs typeface="+mn-cs"/>
                        </a:rPr>
                        <a:t>支持流程驳回</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kern="1200">
                          <a:solidFill>
                            <a:schemeClr val="tx1"/>
                          </a:solidFill>
                          <a:effectLst/>
                          <a:latin typeface="+mn-lt"/>
                          <a:ea typeface="微软雅黑" panose="020B0503020204020204" pitchFamily="34" charset="-122"/>
                        </a:rPr>
                        <a:t>否 </a:t>
                      </a:r>
                      <a:r>
                        <a:rPr lang="en-US" altLang="zh-CN" sz="1400" b="0" i="0" kern="1200">
                          <a:solidFill>
                            <a:schemeClr val="tx1"/>
                          </a:solidFill>
                          <a:effectLst/>
                          <a:latin typeface="+mn-lt"/>
                          <a:ea typeface="微软雅黑" panose="020B0503020204020204" pitchFamily="34" charset="-122"/>
                          <a:cs typeface="+mn-cs"/>
                        </a:rPr>
                        <a:t>×</a:t>
                      </a:r>
                      <a:endParaRPr lang="zh-CN" altLang="en-US" sz="1400" b="0" i="0" kern="1200">
                        <a:solidFill>
                          <a:schemeClr val="tx1"/>
                        </a:solidFill>
                        <a:effectLst/>
                        <a:latin typeface="+mn-lt"/>
                        <a:ea typeface="微软雅黑" panose="020B0503020204020204" pitchFamily="34" charset="-122"/>
                        <a:cs typeface="+mn-cs"/>
                      </a:endParaRPr>
                    </a:p>
                  </a:txBody>
                  <a:tcPr anchor="ctr"/>
                </a:tc>
                <a:tc>
                  <a:txBody>
                    <a:bodyPr/>
                    <a:lstStyle/>
                    <a:p>
                      <a:pPr algn="l"/>
                      <a:r>
                        <a:rPr lang="zh-CN" altLang="en-US" sz="1400" b="0">
                          <a:latin typeface="+mn-lt"/>
                          <a:ea typeface="微软雅黑" panose="020B0503020204020204" pitchFamily="34" charset="-122"/>
                        </a:rPr>
                        <a:t>是 √</a:t>
                      </a:r>
                    </a:p>
                  </a:txBody>
                  <a:tcPr anchor="ctr"/>
                </a:tc>
                <a:tc>
                  <a:txBody>
                    <a:bodyPr/>
                    <a:lstStyle/>
                    <a:p>
                      <a:pPr algn="l"/>
                      <a:r>
                        <a:rPr lang="zh-CN" altLang="en-US" sz="1400" b="0">
                          <a:solidFill>
                            <a:schemeClr val="tx1"/>
                          </a:solidFill>
                          <a:latin typeface="+mn-lt"/>
                          <a:ea typeface="微软雅黑" panose="020B0503020204020204" pitchFamily="34" charset="-122"/>
                        </a:rPr>
                        <a:t>是 </a:t>
                      </a:r>
                      <a:r>
                        <a:rPr lang="zh-CN" altLang="en-US" sz="1400" b="0">
                          <a:latin typeface="+mn-lt"/>
                          <a:ea typeface="微软雅黑" panose="020B0503020204020204" pitchFamily="34" charset="-122"/>
                        </a:rPr>
                        <a:t>√</a:t>
                      </a:r>
                      <a:endParaRPr lang="zh-CN" altLang="en-US" sz="1400" b="0">
                        <a:solidFill>
                          <a:schemeClr val="tx1"/>
                        </a:solidFill>
                        <a:latin typeface="+mn-lt"/>
                        <a:ea typeface="微软雅黑" panose="020B0503020204020204" pitchFamily="34" charset="-122"/>
                      </a:endParaRPr>
                    </a:p>
                  </a:txBody>
                  <a:tcPr anchor="ctr"/>
                </a:tc>
                <a:extLst>
                  <a:ext uri="{0D108BD9-81ED-4DB2-BD59-A6C34878D82A}">
                    <a16:rowId xmlns:a16="http://schemas.microsoft.com/office/drawing/2014/main" val="604685422"/>
                  </a:ext>
                </a:extLst>
              </a:tr>
              <a:tr h="5231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i="0" kern="1200">
                          <a:solidFill>
                            <a:schemeClr val="dk1"/>
                          </a:solidFill>
                          <a:effectLst/>
                          <a:latin typeface="+mn-lt"/>
                          <a:ea typeface="微软雅黑" panose="020B0503020204020204" pitchFamily="34" charset="-122"/>
                          <a:cs typeface="+mn-cs"/>
                        </a:rPr>
                        <a:t>支持流程回退</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i="0" kern="1200">
                          <a:solidFill>
                            <a:schemeClr val="tx1"/>
                          </a:solidFill>
                          <a:effectLst/>
                          <a:latin typeface="+mn-lt"/>
                          <a:ea typeface="微软雅黑" panose="020B0503020204020204" pitchFamily="34" charset="-122"/>
                          <a:cs typeface="+mn-cs"/>
                        </a:rPr>
                        <a:t>否 </a:t>
                      </a:r>
                      <a:r>
                        <a:rPr lang="en-US" altLang="zh-CN" sz="1400" b="0" i="0" kern="1200">
                          <a:solidFill>
                            <a:schemeClr val="tx1"/>
                          </a:solidFill>
                          <a:effectLst/>
                          <a:latin typeface="+mn-lt"/>
                          <a:ea typeface="微软雅黑" panose="020B0503020204020204" pitchFamily="34" charset="-122"/>
                          <a:cs typeface="+mn-cs"/>
                        </a:rPr>
                        <a:t>×</a:t>
                      </a:r>
                      <a:endParaRPr lang="zh-CN" altLang="en-US" sz="1400" b="0" i="0" kern="1200">
                        <a:solidFill>
                          <a:schemeClr val="tx1"/>
                        </a:solidFill>
                        <a:effectLst/>
                        <a:latin typeface="+mn-lt"/>
                        <a:ea typeface="微软雅黑" panose="020B0503020204020204" pitchFamily="34"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a:latin typeface="+mn-lt"/>
                          <a:ea typeface="微软雅黑" panose="020B0503020204020204" pitchFamily="34" charset="-122"/>
                        </a:rPr>
                        <a:t>是 √</a:t>
                      </a:r>
                    </a:p>
                  </a:txBody>
                  <a:tcPr anchor="ctr"/>
                </a:tc>
                <a:tc>
                  <a:txBody>
                    <a:bodyPr/>
                    <a:lstStyle/>
                    <a:p>
                      <a:pPr algn="l"/>
                      <a:r>
                        <a:rPr lang="zh-CN" altLang="en-US" sz="1400" b="0">
                          <a:latin typeface="+mn-lt"/>
                          <a:ea typeface="微软雅黑" panose="020B0503020204020204" pitchFamily="34" charset="-122"/>
                        </a:rPr>
                        <a:t>是 √</a:t>
                      </a:r>
                    </a:p>
                  </a:txBody>
                  <a:tcPr anchor="ctr"/>
                </a:tc>
                <a:extLst>
                  <a:ext uri="{0D108BD9-81ED-4DB2-BD59-A6C34878D82A}">
                    <a16:rowId xmlns:a16="http://schemas.microsoft.com/office/drawing/2014/main" val="2829524943"/>
                  </a:ext>
                </a:extLst>
              </a:tr>
              <a:tr h="5231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i="0" kern="1200">
                          <a:solidFill>
                            <a:schemeClr val="dk1"/>
                          </a:solidFill>
                          <a:effectLst/>
                          <a:latin typeface="+mn-lt"/>
                          <a:ea typeface="微软雅黑" panose="020B0503020204020204" pitchFamily="34" charset="-122"/>
                          <a:cs typeface="+mn-cs"/>
                        </a:rPr>
                        <a:t>支持流程自定义流转</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i="0" kern="1200">
                          <a:solidFill>
                            <a:schemeClr val="tx1"/>
                          </a:solidFill>
                          <a:effectLst/>
                          <a:latin typeface="+mn-lt"/>
                          <a:ea typeface="微软雅黑" panose="020B0503020204020204" pitchFamily="34" charset="-122"/>
                          <a:cs typeface="+mn-cs"/>
                        </a:rPr>
                        <a:t>否 </a:t>
                      </a:r>
                      <a:r>
                        <a:rPr lang="en-US" altLang="zh-CN" sz="1400" b="0" i="0" kern="1200">
                          <a:solidFill>
                            <a:schemeClr val="tx1"/>
                          </a:solidFill>
                          <a:effectLst/>
                          <a:latin typeface="+mn-lt"/>
                          <a:ea typeface="微软雅黑" panose="020B0503020204020204" pitchFamily="34" charset="-122"/>
                          <a:cs typeface="+mn-cs"/>
                        </a:rPr>
                        <a:t>×</a:t>
                      </a:r>
                      <a:endParaRPr lang="zh-CN" altLang="en-US" sz="1400" b="0" i="0" kern="1200">
                        <a:solidFill>
                          <a:schemeClr val="tx1"/>
                        </a:solidFill>
                        <a:effectLst/>
                        <a:latin typeface="+mn-lt"/>
                        <a:ea typeface="微软雅黑" panose="020B0503020204020204" pitchFamily="34" charset="-122"/>
                        <a:cs typeface="+mn-cs"/>
                      </a:endParaRPr>
                    </a:p>
                  </a:txBody>
                  <a:tcPr anchor="ctr"/>
                </a:tc>
                <a:tc>
                  <a:txBody>
                    <a:bodyPr/>
                    <a:lstStyle/>
                    <a:p>
                      <a:pPr algn="l"/>
                      <a:r>
                        <a:rPr lang="zh-CN" altLang="en-US" sz="1400" b="0" i="0" kern="1200">
                          <a:solidFill>
                            <a:schemeClr val="dk1"/>
                          </a:solidFill>
                          <a:effectLst/>
                          <a:latin typeface="+mn-lt"/>
                          <a:ea typeface="+mn-ea"/>
                          <a:cs typeface="+mn-cs"/>
                        </a:rPr>
                        <a:t>是 </a:t>
                      </a:r>
                      <a:r>
                        <a:rPr lang="zh-CN" altLang="en-US" sz="1400" b="0">
                          <a:latin typeface="+mn-lt"/>
                          <a:ea typeface="微软雅黑" panose="020B0503020204020204" pitchFamily="34" charset="-122"/>
                        </a:rPr>
                        <a:t>√</a:t>
                      </a:r>
                    </a:p>
                  </a:txBody>
                  <a:tcPr anchor="ctr"/>
                </a:tc>
                <a:tc>
                  <a:txBody>
                    <a:bodyPr/>
                    <a:lstStyle/>
                    <a:p>
                      <a:pPr algn="l"/>
                      <a:r>
                        <a:rPr lang="zh-CN" altLang="en-US" sz="1400" b="0" i="0" kern="1200">
                          <a:solidFill>
                            <a:schemeClr val="dk1"/>
                          </a:solidFill>
                          <a:effectLst/>
                          <a:latin typeface="+mn-lt"/>
                          <a:ea typeface="+mn-ea"/>
                          <a:cs typeface="+mn-cs"/>
                        </a:rPr>
                        <a:t>是 </a:t>
                      </a:r>
                      <a:r>
                        <a:rPr lang="zh-CN" altLang="en-US" sz="1400" b="0">
                          <a:latin typeface="+mn-lt"/>
                          <a:ea typeface="微软雅黑" panose="020B0503020204020204" pitchFamily="34" charset="-122"/>
                        </a:rPr>
                        <a:t>√</a:t>
                      </a:r>
                    </a:p>
                  </a:txBody>
                  <a:tcPr anchor="ctr"/>
                </a:tc>
                <a:extLst>
                  <a:ext uri="{0D108BD9-81ED-4DB2-BD59-A6C34878D82A}">
                    <a16:rowId xmlns:a16="http://schemas.microsoft.com/office/drawing/2014/main" val="3692437461"/>
                  </a:ext>
                </a:extLst>
              </a:tr>
              <a:tr h="5231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kern="1200">
                          <a:solidFill>
                            <a:schemeClr val="dk1"/>
                          </a:solidFill>
                          <a:effectLst/>
                          <a:latin typeface="+mn-lt"/>
                          <a:ea typeface="微软雅黑" panose="020B0503020204020204" pitchFamily="34" charset="-122"/>
                        </a:rPr>
                        <a:t>支持加减签</a:t>
                      </a:r>
                      <a:endParaRPr lang="zh-CN" altLang="en-US" sz="1400" b="1" i="0" kern="1200">
                        <a:solidFill>
                          <a:schemeClr val="dk1"/>
                        </a:solidFill>
                        <a:effectLst/>
                        <a:latin typeface="+mn-lt"/>
                        <a:ea typeface="微软雅黑" panose="020B0503020204020204" pitchFamily="34"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i="0" kern="1200">
                          <a:solidFill>
                            <a:schemeClr val="tx1"/>
                          </a:solidFill>
                          <a:effectLst/>
                          <a:latin typeface="+mn-lt"/>
                          <a:ea typeface="微软雅黑" panose="020B0503020204020204" pitchFamily="34" charset="-122"/>
                          <a:cs typeface="+mn-cs"/>
                        </a:rPr>
                        <a:t>否 </a:t>
                      </a:r>
                      <a:r>
                        <a:rPr lang="en-US" altLang="zh-CN" sz="1400" b="0" i="0" kern="1200">
                          <a:solidFill>
                            <a:schemeClr val="tx1"/>
                          </a:solidFill>
                          <a:effectLst/>
                          <a:latin typeface="+mn-lt"/>
                          <a:ea typeface="微软雅黑" panose="020B0503020204020204" pitchFamily="34" charset="-122"/>
                          <a:cs typeface="+mn-cs"/>
                        </a:rPr>
                        <a:t>×</a:t>
                      </a:r>
                      <a:endParaRPr lang="zh-CN" altLang="en-US" sz="1400" b="0" i="0" kern="1200">
                        <a:solidFill>
                          <a:schemeClr val="tx1"/>
                        </a:solidFill>
                        <a:effectLst/>
                        <a:latin typeface="+mn-lt"/>
                        <a:ea typeface="微软雅黑" panose="020B0503020204020204" pitchFamily="34" charset="-122"/>
                        <a:cs typeface="+mn-cs"/>
                      </a:endParaRPr>
                    </a:p>
                  </a:txBody>
                  <a:tcPr anchor="ctr"/>
                </a:tc>
                <a:tc>
                  <a:txBody>
                    <a:bodyPr/>
                    <a:lstStyle/>
                    <a:p>
                      <a:pPr algn="l"/>
                      <a:r>
                        <a:rPr lang="zh-CN" altLang="en-US" sz="1400" b="0">
                          <a:latin typeface="+mn-lt"/>
                          <a:ea typeface="微软雅黑" panose="020B0503020204020204" pitchFamily="34" charset="-122"/>
                        </a:rPr>
                        <a:t>是 √</a:t>
                      </a:r>
                    </a:p>
                  </a:txBody>
                  <a:tcPr anchor="ctr"/>
                </a:tc>
                <a:tc>
                  <a:txBody>
                    <a:bodyPr/>
                    <a:lstStyle/>
                    <a:p>
                      <a:pPr algn="l"/>
                      <a:r>
                        <a:rPr lang="zh-CN" altLang="en-US" sz="1400" b="0">
                          <a:latin typeface="+mn-lt"/>
                          <a:ea typeface="微软雅黑" panose="020B0503020204020204" pitchFamily="34" charset="-122"/>
                        </a:rPr>
                        <a:t>是 √</a:t>
                      </a:r>
                    </a:p>
                  </a:txBody>
                  <a:tcPr anchor="ctr"/>
                </a:tc>
                <a:extLst>
                  <a:ext uri="{0D108BD9-81ED-4DB2-BD59-A6C34878D82A}">
                    <a16:rowId xmlns:a16="http://schemas.microsoft.com/office/drawing/2014/main" val="1468868464"/>
                  </a:ext>
                </a:extLst>
              </a:tr>
              <a:tr h="5188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i="0" kern="1200">
                          <a:solidFill>
                            <a:schemeClr val="dk1"/>
                          </a:solidFill>
                          <a:effectLst/>
                          <a:latin typeface="+mn-lt"/>
                          <a:ea typeface="微软雅黑" panose="020B0503020204020204" pitchFamily="34" charset="-122"/>
                          <a:cs typeface="+mn-cs"/>
                        </a:rPr>
                        <a:t>多实例</a:t>
                      </a:r>
                    </a:p>
                  </a:txBody>
                  <a:tcPr anchor="ctr"/>
                </a:tc>
                <a:tc>
                  <a:txBody>
                    <a:bodyPr/>
                    <a:lstStyle/>
                    <a:p>
                      <a:pPr algn="l"/>
                      <a:r>
                        <a:rPr lang="zh-CN" altLang="en-US" sz="1400" b="0">
                          <a:latin typeface="+mn-lt"/>
                          <a:ea typeface="微软雅黑" panose="020B0503020204020204" pitchFamily="34" charset="-122"/>
                        </a:rPr>
                        <a:t>是 √</a:t>
                      </a:r>
                    </a:p>
                  </a:txBody>
                  <a:tcPr anchor="ctr"/>
                </a:tc>
                <a:tc>
                  <a:txBody>
                    <a:bodyPr/>
                    <a:lstStyle/>
                    <a:p>
                      <a:pPr algn="l"/>
                      <a:r>
                        <a:rPr lang="zh-CN" altLang="en-US" sz="1400" b="0">
                          <a:latin typeface="+mn-lt"/>
                          <a:ea typeface="微软雅黑" panose="020B0503020204020204" pitchFamily="34" charset="-122"/>
                        </a:rPr>
                        <a:t>是 √</a:t>
                      </a:r>
                    </a:p>
                  </a:txBody>
                  <a:tcPr anchor="ctr"/>
                </a:tc>
                <a:tc>
                  <a:txBody>
                    <a:bodyPr/>
                    <a:lstStyle/>
                    <a:p>
                      <a:pPr algn="l"/>
                      <a:r>
                        <a:rPr lang="zh-CN" altLang="en-US" sz="1200" b="0">
                          <a:latin typeface="+mn-lt"/>
                          <a:ea typeface="微软雅黑" panose="020B0503020204020204" pitchFamily="34" charset="-122"/>
                        </a:rPr>
                        <a:t>是 √</a:t>
                      </a:r>
                    </a:p>
                  </a:txBody>
                  <a:tcPr anchor="ctr"/>
                </a:tc>
                <a:extLst>
                  <a:ext uri="{0D108BD9-81ED-4DB2-BD59-A6C34878D82A}">
                    <a16:rowId xmlns:a16="http://schemas.microsoft.com/office/drawing/2014/main" val="1584066459"/>
                  </a:ext>
                </a:extLst>
              </a:tr>
            </a:tbl>
          </a:graphicData>
        </a:graphic>
      </p:graphicFrame>
    </p:spTree>
    <p:extLst>
      <p:ext uri="{BB962C8B-B14F-4D97-AF65-F5344CB8AC3E}">
        <p14:creationId xmlns:p14="http://schemas.microsoft.com/office/powerpoint/2010/main" val="1015160356"/>
      </p:ext>
    </p:extLst>
  </p:cSld>
  <p:clrMapOvr>
    <a:masterClrMapping/>
  </p:clrMapOvr>
  <p:extLst>
    <p:ext uri="{6950BFC3-D8DA-4A85-94F7-54DA5524770B}">
      <p188:commentRel xmlns:p188="http://schemas.microsoft.com/office/powerpoint/2018/8/main" r:id="rId8"/>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a:extLst>
              <a:ext uri="{FF2B5EF4-FFF2-40B4-BE49-F238E27FC236}">
                <a16:creationId xmlns:a16="http://schemas.microsoft.com/office/drawing/2014/main" id="{A780DFAF-34B1-4919-A88B-A1569FCF4852}"/>
              </a:ext>
            </a:extLst>
          </p:cNvPr>
          <p:cNvGrpSpPr/>
          <p:nvPr/>
        </p:nvGrpSpPr>
        <p:grpSpPr>
          <a:xfrm>
            <a:off x="0" y="2202440"/>
            <a:ext cx="12192000" cy="2419703"/>
            <a:chOff x="170694" y="177982"/>
            <a:chExt cx="3936004" cy="781165"/>
          </a:xfrm>
        </p:grpSpPr>
        <p:sp>
          <p:nvSpPr>
            <p:cNvPr id="43" name="等腰三角形 42">
              <a:extLst>
                <a:ext uri="{FF2B5EF4-FFF2-40B4-BE49-F238E27FC236}">
                  <a16:creationId xmlns:a16="http://schemas.microsoft.com/office/drawing/2014/main" id="{FF4EBA31-6DFE-4520-8489-E62A6EE304D2}"/>
                </a:ext>
              </a:extLst>
            </p:cNvPr>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4" name="等腰三角形 43">
              <a:extLst>
                <a:ext uri="{FF2B5EF4-FFF2-40B4-BE49-F238E27FC236}">
                  <a16:creationId xmlns:a16="http://schemas.microsoft.com/office/drawing/2014/main" id="{5759E2FA-A36E-42F6-AA84-8A6FD6858CA5}"/>
                </a:ext>
              </a:extLst>
            </p:cNvPr>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5" name="矩形 44">
              <a:extLst>
                <a:ext uri="{FF2B5EF4-FFF2-40B4-BE49-F238E27FC236}">
                  <a16:creationId xmlns:a16="http://schemas.microsoft.com/office/drawing/2014/main" id="{F3E7100D-7DE1-4D90-BD41-23A28FF48204}"/>
                </a:ext>
              </a:extLst>
            </p:cNvPr>
            <p:cNvSpPr/>
            <p:nvPr/>
          </p:nvSpPr>
          <p:spPr>
            <a:xfrm>
              <a:off x="170694" y="261768"/>
              <a:ext cx="3936004" cy="611981"/>
            </a:xfrm>
            <a:prstGeom prst="rect">
              <a:avLst/>
            </a:prstGeom>
            <a:solidFill>
              <a:srgbClr val="F6F5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6" name="平行四边形 45">
              <a:extLst>
                <a:ext uri="{FF2B5EF4-FFF2-40B4-BE49-F238E27FC236}">
                  <a16:creationId xmlns:a16="http://schemas.microsoft.com/office/drawing/2014/main" id="{A8D8317A-FEFD-4621-BD87-159F1E2D4A2D}"/>
                </a:ext>
              </a:extLst>
            </p:cNvPr>
            <p:cNvSpPr/>
            <p:nvPr/>
          </p:nvSpPr>
          <p:spPr>
            <a:xfrm>
              <a:off x="376965" y="178257"/>
              <a:ext cx="1036076" cy="779005"/>
            </a:xfrm>
            <a:prstGeom prst="parallelogram">
              <a:avLst>
                <a:gd name="adj" fmla="val 48207"/>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7" name="文本框 6">
              <a:extLst>
                <a:ext uri="{FF2B5EF4-FFF2-40B4-BE49-F238E27FC236}">
                  <a16:creationId xmlns:a16="http://schemas.microsoft.com/office/drawing/2014/main" id="{0573A4E6-5E56-4FCD-8751-CFA53CEAE45D}"/>
                </a:ext>
              </a:extLst>
            </p:cNvPr>
            <p:cNvSpPr txBox="1"/>
            <p:nvPr/>
          </p:nvSpPr>
          <p:spPr>
            <a:xfrm>
              <a:off x="650907" y="284178"/>
              <a:ext cx="569115" cy="559693"/>
            </a:xfrm>
            <a:prstGeom prst="rect">
              <a:avLst/>
            </a:prstGeom>
            <a:noFill/>
          </p:spPr>
          <p:txBody>
            <a:bodyPr wrap="square" lIns="91440" tIns="45720" rIns="91440" bIns="45720" rtlCol="0">
              <a:spAutoFit/>
            </a:bodyPr>
            <a:lstStyle/>
            <a:p>
              <a:r>
                <a:rPr lang="en-US" altLang="zh-CN" sz="10666">
                  <a:solidFill>
                    <a:schemeClr val="bg1">
                      <a:lumMod val="95000"/>
                    </a:schemeClr>
                  </a:solidFill>
                  <a:latin typeface="Impact" panose="020B0806030902050204" pitchFamily="34" charset="0"/>
                </a:rPr>
                <a:t>04</a:t>
              </a:r>
              <a:endParaRPr lang="zh-CN" altLang="en-US" sz="10666">
                <a:solidFill>
                  <a:schemeClr val="bg1">
                    <a:lumMod val="95000"/>
                  </a:schemeClr>
                </a:solidFill>
                <a:latin typeface="Impact" panose="020B0806030902050204" pitchFamily="34" charset="0"/>
              </a:endParaRPr>
            </a:p>
          </p:txBody>
        </p:sp>
      </p:grpSp>
      <p:sp>
        <p:nvSpPr>
          <p:cNvPr id="48" name="TextBox 48">
            <a:extLst>
              <a:ext uri="{FF2B5EF4-FFF2-40B4-BE49-F238E27FC236}">
                <a16:creationId xmlns:a16="http://schemas.microsoft.com/office/drawing/2014/main" id="{743BF813-EB2F-4957-9C4C-58CB5699A18C}"/>
              </a:ext>
            </a:extLst>
          </p:cNvPr>
          <p:cNvSpPr txBox="1"/>
          <p:nvPr/>
        </p:nvSpPr>
        <p:spPr>
          <a:xfrm>
            <a:off x="3970635" y="2729027"/>
            <a:ext cx="6733877" cy="830999"/>
          </a:xfrm>
          <a:prstGeom prst="rect">
            <a:avLst/>
          </a:prstGeom>
          <a:noFill/>
        </p:spPr>
        <p:txBody>
          <a:bodyPr wrap="square" lIns="91445" tIns="45721" rIns="91445" bIns="45721" rtlCol="0">
            <a:spAutoFit/>
          </a:bodyPr>
          <a:lstStyle>
            <a:defPPr>
              <a:defRPr lang="zh-CN"/>
            </a:defPPr>
            <a:lvl1pPr>
              <a:defRPr sz="4800" b="1">
                <a:solidFill>
                  <a:schemeClr val="tx1">
                    <a:lumMod val="75000"/>
                    <a:lumOff val="25000"/>
                  </a:schemeClr>
                </a:solidFill>
                <a:latin typeface="+mj-ea"/>
                <a:ea typeface="+mj-ea"/>
              </a:defRPr>
            </a:lvl1pPr>
          </a:lstStyle>
          <a:p>
            <a:r>
              <a:rPr lang="zh-CN" altLang="en-US"/>
              <a:t>源码剖析</a:t>
            </a:r>
            <a:endParaRPr lang="en-GB" altLang="zh-CN"/>
          </a:p>
        </p:txBody>
      </p:sp>
    </p:spTree>
    <p:extLst>
      <p:ext uri="{BB962C8B-B14F-4D97-AF65-F5344CB8AC3E}">
        <p14:creationId xmlns:p14="http://schemas.microsoft.com/office/powerpoint/2010/main" val="3155652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80368-383A-F50E-C4D6-F04002C54A03}"/>
            </a:ext>
          </a:extLst>
        </p:cNvPr>
        <p:cNvGrpSpPr/>
        <p:nvPr/>
      </p:nvGrpSpPr>
      <p:grpSpPr>
        <a:xfrm>
          <a:off x="0" y="0"/>
          <a:ext cx="0" cy="0"/>
          <a:chOff x="0" y="0"/>
          <a:chExt cx="0" cy="0"/>
        </a:xfrm>
      </p:grpSpPr>
      <p:grpSp>
        <p:nvGrpSpPr>
          <p:cNvPr id="8" name="组合 97">
            <a:extLst>
              <a:ext uri="{FF2B5EF4-FFF2-40B4-BE49-F238E27FC236}">
                <a16:creationId xmlns:a16="http://schemas.microsoft.com/office/drawing/2014/main" id="{801FEC37-A5F4-F0B2-C05E-17770A081494}"/>
              </a:ext>
            </a:extLst>
          </p:cNvPr>
          <p:cNvGrpSpPr/>
          <p:nvPr/>
        </p:nvGrpSpPr>
        <p:grpSpPr>
          <a:xfrm>
            <a:off x="658029" y="1131035"/>
            <a:ext cx="4092098" cy="120864"/>
            <a:chOff x="7606416" y="1550405"/>
            <a:chExt cx="4092098" cy="120864"/>
          </a:xfrm>
          <a:solidFill>
            <a:srgbClr val="32CB9D"/>
          </a:solidFill>
        </p:grpSpPr>
        <p:sp>
          <p:nvSpPr>
            <p:cNvPr id="9" name="平行四边形 98">
              <a:extLst>
                <a:ext uri="{FF2B5EF4-FFF2-40B4-BE49-F238E27FC236}">
                  <a16:creationId xmlns:a16="http://schemas.microsoft.com/office/drawing/2014/main" id="{CCABA77D-F884-D03A-E9FD-6C2166858A59}"/>
                </a:ext>
              </a:extLst>
            </p:cNvPr>
            <p:cNvSpPr/>
            <p:nvPr userDrawn="1">
              <p:custDataLst>
                <p:tags r:id="rId2"/>
              </p:custDataLst>
            </p:nvPr>
          </p:nvSpPr>
          <p:spPr>
            <a:xfrm flipH="1" flipV="1">
              <a:off x="7606416"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0" name="平行四边形 99">
              <a:extLst>
                <a:ext uri="{FF2B5EF4-FFF2-40B4-BE49-F238E27FC236}">
                  <a16:creationId xmlns:a16="http://schemas.microsoft.com/office/drawing/2014/main" id="{CF1BA528-F0D2-9D08-1E4C-D67BDE7BE6CC}"/>
                </a:ext>
              </a:extLst>
            </p:cNvPr>
            <p:cNvSpPr/>
            <p:nvPr userDrawn="1">
              <p:custDataLst>
                <p:tags r:id="rId3"/>
              </p:custDataLst>
            </p:nvPr>
          </p:nvSpPr>
          <p:spPr>
            <a:xfrm flipH="1" flipV="1">
              <a:off x="7742178"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1" name="平行四边形 100">
              <a:extLst>
                <a:ext uri="{FF2B5EF4-FFF2-40B4-BE49-F238E27FC236}">
                  <a16:creationId xmlns:a16="http://schemas.microsoft.com/office/drawing/2014/main" id="{7687F06D-724A-752B-ABFA-E4626B5DD043}"/>
                </a:ext>
              </a:extLst>
            </p:cNvPr>
            <p:cNvSpPr/>
            <p:nvPr userDrawn="1">
              <p:custDataLst>
                <p:tags r:id="rId4"/>
              </p:custDataLst>
            </p:nvPr>
          </p:nvSpPr>
          <p:spPr>
            <a:xfrm flipH="1" flipV="1">
              <a:off x="7877939"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2" name="平行四边形 101">
              <a:extLst>
                <a:ext uri="{FF2B5EF4-FFF2-40B4-BE49-F238E27FC236}">
                  <a16:creationId xmlns:a16="http://schemas.microsoft.com/office/drawing/2014/main" id="{97B59706-42C1-3B05-338A-884E5FA714C9}"/>
                </a:ext>
              </a:extLst>
            </p:cNvPr>
            <p:cNvSpPr/>
            <p:nvPr userDrawn="1">
              <p:custDataLst>
                <p:tags r:id="rId5"/>
              </p:custDataLst>
            </p:nvPr>
          </p:nvSpPr>
          <p:spPr>
            <a:xfrm flipH="1" flipV="1">
              <a:off x="8013701"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13" name="直接连接符 102">
              <a:extLst>
                <a:ext uri="{FF2B5EF4-FFF2-40B4-BE49-F238E27FC236}">
                  <a16:creationId xmlns:a16="http://schemas.microsoft.com/office/drawing/2014/main" id="{B5D0D8F1-DB14-8EB4-ED35-D5A3AA9766E2}"/>
                </a:ext>
              </a:extLst>
            </p:cNvPr>
            <p:cNvCxnSpPr/>
            <p:nvPr userDrawn="1">
              <p:custDataLst>
                <p:tags r:id="rId6"/>
              </p:custDataLst>
            </p:nvPr>
          </p:nvCxnSpPr>
          <p:spPr>
            <a:xfrm>
              <a:off x="8166027" y="1554889"/>
              <a:ext cx="3532487" cy="0"/>
            </a:xfrm>
            <a:prstGeom prst="line">
              <a:avLst/>
            </a:prstGeom>
            <a:grpFill/>
            <a:ln>
              <a:solidFill>
                <a:srgbClr val="32CB9D"/>
              </a:solidFill>
            </a:ln>
          </p:spPr>
          <p:style>
            <a:lnRef idx="1">
              <a:schemeClr val="accent1"/>
            </a:lnRef>
            <a:fillRef idx="0">
              <a:schemeClr val="accent1"/>
            </a:fillRef>
            <a:effectRef idx="0">
              <a:schemeClr val="accent1"/>
            </a:effectRef>
            <a:fontRef idx="minor">
              <a:schemeClr val="tx1"/>
            </a:fontRef>
          </p:style>
        </p:cxnSp>
      </p:grpSp>
      <p:sp>
        <p:nvSpPr>
          <p:cNvPr id="17" name="标题 1">
            <a:extLst>
              <a:ext uri="{FF2B5EF4-FFF2-40B4-BE49-F238E27FC236}">
                <a16:creationId xmlns:a16="http://schemas.microsoft.com/office/drawing/2014/main" id="{91941E77-A30A-A98B-76E9-6E09AACB3DE3}"/>
              </a:ext>
            </a:extLst>
          </p:cNvPr>
          <p:cNvSpPr>
            <a:spLocks noGrp="1"/>
          </p:cNvSpPr>
          <p:nvPr>
            <p:ph type="title"/>
          </p:nvPr>
        </p:nvSpPr>
        <p:spPr>
          <a:xfrm>
            <a:off x="838200" y="392673"/>
            <a:ext cx="10515600" cy="629116"/>
          </a:xfrm>
        </p:spPr>
        <p:txBody>
          <a:bodyPr/>
          <a:lstStyle/>
          <a:p>
            <a:r>
              <a:rPr kumimoji="1" lang="en-US" altLang="zh-CN" sz="2400">
                <a:solidFill>
                  <a:srgbClr val="292D4D"/>
                </a:solidFill>
                <a:latin typeface="微软雅黑" panose="020B0503020204020204" pitchFamily="34" charset="-122"/>
                <a:ea typeface="微软雅黑" panose="020B0503020204020204" pitchFamily="34" charset="-122"/>
              </a:rPr>
              <a:t>Camunda7 </a:t>
            </a:r>
            <a:r>
              <a:rPr kumimoji="1" lang="zh-CN" altLang="en-US" sz="2400">
                <a:solidFill>
                  <a:srgbClr val="292D4D"/>
                </a:solidFill>
                <a:latin typeface="微软雅黑" panose="020B0503020204020204" pitchFamily="34" charset="-122"/>
                <a:ea typeface="微软雅黑" panose="020B0503020204020204" pitchFamily="34" charset="-122"/>
              </a:rPr>
              <a:t>内核原理 </a:t>
            </a:r>
            <a:r>
              <a:rPr kumimoji="1" lang="en-US" altLang="zh-CN" sz="2400">
                <a:solidFill>
                  <a:srgbClr val="292D4D"/>
                </a:solidFill>
                <a:latin typeface="微软雅黑" panose="020B0503020204020204" pitchFamily="34" charset="-122"/>
                <a:ea typeface="微软雅黑" panose="020B0503020204020204" pitchFamily="34" charset="-122"/>
              </a:rPr>
              <a:t>- </a:t>
            </a:r>
            <a:r>
              <a:rPr kumimoji="1" lang="zh-CN" altLang="en-US" sz="2400">
                <a:solidFill>
                  <a:srgbClr val="292D4D"/>
                </a:solidFill>
                <a:latin typeface="微软雅黑" panose="020B0503020204020204" pitchFamily="34" charset="-122"/>
                <a:ea typeface="微软雅黑" panose="020B0503020204020204" pitchFamily="34" charset="-122"/>
              </a:rPr>
              <a:t>流程虚拟机</a:t>
            </a:r>
            <a:r>
              <a:rPr kumimoji="1" lang="en-US" altLang="zh-CN" sz="2400">
                <a:solidFill>
                  <a:srgbClr val="292D4D"/>
                </a:solidFill>
                <a:latin typeface="微软雅黑" panose="020B0503020204020204" pitchFamily="34" charset="-122"/>
                <a:ea typeface="微软雅黑" panose="020B0503020204020204" pitchFamily="34" charset="-122"/>
              </a:rPr>
              <a:t>PVM</a:t>
            </a:r>
            <a:endParaRPr kumimoji="1" lang="zh-CN" altLang="en-US" sz="240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C929294-DA52-7759-51AC-DCF27DA1472F}"/>
              </a:ext>
            </a:extLst>
          </p:cNvPr>
          <p:cNvSpPr txBox="1"/>
          <p:nvPr/>
        </p:nvSpPr>
        <p:spPr>
          <a:xfrm>
            <a:off x="494248" y="1318007"/>
            <a:ext cx="11377338" cy="1856919"/>
          </a:xfrm>
          <a:prstGeom prst="rect">
            <a:avLst/>
          </a:prstGeom>
          <a:noFill/>
        </p:spPr>
        <p:txBody>
          <a:bodyPr wrap="square" rtlCol="0">
            <a:spAutoFit/>
          </a:bodyPr>
          <a:lstStyle/>
          <a:p>
            <a:pPr>
              <a:spcBef>
                <a:spcPts val="1000"/>
              </a:spcBef>
            </a:pPr>
            <a:endParaRPr kumimoji="1" lang="en-US" altLang="zh-CN" sz="1600">
              <a:solidFill>
                <a:srgbClr val="292D4D"/>
              </a:solidFill>
              <a:latin typeface="微软雅黑" panose="020B0503020204020204" pitchFamily="34" charset="-122"/>
              <a:ea typeface="微软雅黑" panose="020B0503020204020204" pitchFamily="34" charset="-122"/>
            </a:endParaRPr>
          </a:p>
          <a:p>
            <a:pPr>
              <a:spcBef>
                <a:spcPts val="1000"/>
              </a:spcBef>
            </a:pPr>
            <a:endParaRPr kumimoji="1" lang="en-US" altLang="zh-CN" sz="1600">
              <a:solidFill>
                <a:srgbClr val="292D4D"/>
              </a:solidFill>
              <a:latin typeface="微软雅黑" panose="020B0503020204020204" pitchFamily="34" charset="-122"/>
              <a:ea typeface="微软雅黑" panose="020B0503020204020204" pitchFamily="34" charset="-122"/>
            </a:endParaRPr>
          </a:p>
          <a:p>
            <a:pPr>
              <a:spcBef>
                <a:spcPts val="1000"/>
              </a:spcBef>
            </a:pPr>
            <a:r>
              <a:rPr kumimoji="1" lang="en-US" altLang="zh-CN" sz="1600">
                <a:solidFill>
                  <a:srgbClr val="292D4D"/>
                </a:solidFill>
                <a:latin typeface="微软雅黑" panose="020B0503020204020204" pitchFamily="34" charset="-122"/>
                <a:ea typeface="微软雅黑" panose="020B0503020204020204" pitchFamily="34" charset="-122"/>
              </a:rPr>
              <a:t>PVM</a:t>
            </a:r>
            <a:r>
              <a:rPr kumimoji="1" lang="zh-CN" altLang="en-US" sz="1600">
                <a:solidFill>
                  <a:srgbClr val="292D4D"/>
                </a:solidFill>
                <a:latin typeface="微软雅黑" panose="020B0503020204020204" pitchFamily="34" charset="-122"/>
                <a:ea typeface="微软雅黑" panose="020B0503020204020204" pitchFamily="34" charset="-122"/>
              </a:rPr>
              <a:t>的计初衷是通过实现接口和定制插件等方式兼容多种流程定义语言和流程活动场景，业务流程定义提供一套通用的</a:t>
            </a:r>
            <a:r>
              <a:rPr kumimoji="1" lang="en-US" altLang="zh-CN" sz="1600">
                <a:solidFill>
                  <a:srgbClr val="292D4D"/>
                </a:solidFill>
                <a:latin typeface="微软雅黑" panose="020B0503020204020204" pitchFamily="34" charset="-122"/>
                <a:ea typeface="微软雅黑" panose="020B0503020204020204" pitchFamily="34" charset="-122"/>
              </a:rPr>
              <a:t>API</a:t>
            </a:r>
            <a:r>
              <a:rPr kumimoji="1" lang="zh-CN" altLang="en-US" sz="1600">
                <a:solidFill>
                  <a:srgbClr val="292D4D"/>
                </a:solidFill>
                <a:latin typeface="微软雅黑" panose="020B0503020204020204" pitchFamily="34" charset="-122"/>
                <a:ea typeface="微软雅黑" panose="020B0503020204020204" pitchFamily="34" charset="-122"/>
              </a:rPr>
              <a:t>，它将流程定义从具体的活动行为中剥离出来。它仅负责从流程的一个活动流转到下一个活动时，提取流程的执行上下文，而活动的具体行为则委派给可定制、可拔插的 </a:t>
            </a:r>
            <a:r>
              <a:rPr kumimoji="1" lang="en-US" altLang="zh-CN" sz="1600">
                <a:solidFill>
                  <a:srgbClr val="292D4D"/>
                </a:solidFill>
                <a:latin typeface="微软雅黑" panose="020B0503020204020204" pitchFamily="34" charset="-122"/>
                <a:ea typeface="微软雅黑" panose="020B0503020204020204" pitchFamily="34" charset="-122"/>
              </a:rPr>
              <a:t>Java </a:t>
            </a:r>
            <a:r>
              <a:rPr kumimoji="1" lang="zh-CN" altLang="en-US" sz="1600">
                <a:solidFill>
                  <a:srgbClr val="292D4D"/>
                </a:solidFill>
                <a:latin typeface="微软雅黑" panose="020B0503020204020204" pitchFamily="34" charset="-122"/>
                <a:ea typeface="微软雅黑" panose="020B0503020204020204" pitchFamily="34" charset="-122"/>
              </a:rPr>
              <a:t>类。</a:t>
            </a:r>
            <a:endParaRPr kumimoji="1" lang="en-US" altLang="zh-CN" sz="1600">
              <a:solidFill>
                <a:srgbClr val="292D4D"/>
              </a:solidFill>
              <a:latin typeface="微软雅黑" panose="020B0503020204020204" pitchFamily="34" charset="-122"/>
              <a:ea typeface="微软雅黑" panose="020B0503020204020204" pitchFamily="34" charset="-122"/>
            </a:endParaRPr>
          </a:p>
          <a:p>
            <a:endParaRPr lang="zh-CN" altLang="en-US"/>
          </a:p>
        </p:txBody>
      </p:sp>
      <p:sp>
        <p:nvSpPr>
          <p:cNvPr id="4" name="Text1">
            <a:extLst>
              <a:ext uri="{FF2B5EF4-FFF2-40B4-BE49-F238E27FC236}">
                <a16:creationId xmlns:a16="http://schemas.microsoft.com/office/drawing/2014/main" id="{5447FB38-C379-B41D-C867-3AD6E057C4FB}"/>
              </a:ext>
            </a:extLst>
          </p:cNvPr>
          <p:cNvSpPr txBox="1">
            <a:spLocks noGrp="1"/>
          </p:cNvSpPr>
          <p:nvPr>
            <p:custDataLst>
              <p:tags r:id="rId1"/>
            </p:custDataLst>
          </p:nvPr>
        </p:nvSpPr>
        <p:spPr>
          <a:xfrm>
            <a:off x="861001" y="1568387"/>
            <a:ext cx="928351" cy="332377"/>
          </a:xfrm>
          <a:prstGeom prst="rect">
            <a:avLst/>
          </a:prstGeom>
        </p:spPr>
        <p:txBody>
          <a:bodyPr wrap="square">
            <a:normAutofit fontScale="85000" lnSpcReduction="10000"/>
          </a:bodyPr>
          <a:lstStyle>
            <a:defPPr>
              <a:defRPr lang="en-US"/>
            </a:defPPr>
            <a:lvl1pPr marL="0"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pitchFamily="18" charset="-122"/>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r>
              <a:rPr lang="zh-CN" altLang="en-US" sz="1600" b="1">
                <a:solidFill>
                  <a:srgbClr val="32CB9D"/>
                </a:solidFill>
                <a:latin typeface="微软雅黑" panose="020B0503020204020204" pitchFamily="34" charset="-122"/>
                <a:ea typeface="微软雅黑" panose="020B0503020204020204" pitchFamily="34" charset="-122"/>
                <a:sym typeface="思源黑体 CN" panose="020B0500000000000000" pitchFamily="34" charset="-122"/>
              </a:rPr>
              <a:t>核心理念</a:t>
            </a:r>
            <a:endParaRPr lang="zh-CN" altLang="en-US" sz="1600" b="1" noProof="0">
              <a:ln>
                <a:noFill/>
              </a:ln>
              <a:solidFill>
                <a:srgbClr val="32CB9D"/>
              </a:solidFill>
              <a:effectLst/>
              <a:uLnTx/>
              <a:uFillTx/>
              <a:latin typeface="微软雅黑" panose="020B0503020204020204" pitchFamily="34" charset="-122"/>
              <a:ea typeface="微软雅黑" panose="020B0503020204020204" pitchFamily="34" charset="-122"/>
              <a:sym typeface="思源黑体 CN" panose="020B0500000000000000" pitchFamily="34" charset="-122"/>
            </a:endParaRPr>
          </a:p>
        </p:txBody>
      </p:sp>
      <p:pic>
        <p:nvPicPr>
          <p:cNvPr id="5" name="装饰图标">
            <a:extLst>
              <a:ext uri="{FF2B5EF4-FFF2-40B4-BE49-F238E27FC236}">
                <a16:creationId xmlns:a16="http://schemas.microsoft.com/office/drawing/2014/main" id="{EBDEDEEA-7E7F-C024-46D3-1CC760C00FB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9794" y="1557572"/>
            <a:ext cx="354008" cy="354008"/>
          </a:xfrm>
          <a:prstGeom prst="rect">
            <a:avLst/>
          </a:prstGeom>
        </p:spPr>
      </p:pic>
      <p:pic>
        <p:nvPicPr>
          <p:cNvPr id="14" name="图片 13" descr="图形用户界面&#10;&#10;描述已自动生成">
            <a:extLst>
              <a:ext uri="{FF2B5EF4-FFF2-40B4-BE49-F238E27FC236}">
                <a16:creationId xmlns:a16="http://schemas.microsoft.com/office/drawing/2014/main" id="{04A3933E-3305-2180-007B-8177D2D7C4BC}"/>
              </a:ext>
            </a:extLst>
          </p:cNvPr>
          <p:cNvPicPr>
            <a:picLocks noChangeAspect="1"/>
          </p:cNvPicPr>
          <p:nvPr/>
        </p:nvPicPr>
        <p:blipFill>
          <a:blip r:embed="rId11"/>
          <a:stretch>
            <a:fillRect/>
          </a:stretch>
        </p:blipFill>
        <p:spPr>
          <a:xfrm>
            <a:off x="658029" y="3414491"/>
            <a:ext cx="3052324" cy="2236169"/>
          </a:xfrm>
          <a:prstGeom prst="rect">
            <a:avLst/>
          </a:prstGeom>
        </p:spPr>
      </p:pic>
      <p:pic>
        <p:nvPicPr>
          <p:cNvPr id="15" name="图片 14" descr="图形用户界面, 图示&#10;&#10;描述已自动生成">
            <a:extLst>
              <a:ext uri="{FF2B5EF4-FFF2-40B4-BE49-F238E27FC236}">
                <a16:creationId xmlns:a16="http://schemas.microsoft.com/office/drawing/2014/main" id="{2ECE2624-9DB7-1262-3C10-0E6B3946FFE3}"/>
              </a:ext>
            </a:extLst>
          </p:cNvPr>
          <p:cNvPicPr>
            <a:picLocks noChangeAspect="1"/>
          </p:cNvPicPr>
          <p:nvPr/>
        </p:nvPicPr>
        <p:blipFill>
          <a:blip r:embed="rId12"/>
          <a:stretch>
            <a:fillRect/>
          </a:stretch>
        </p:blipFill>
        <p:spPr>
          <a:xfrm>
            <a:off x="4252800" y="3414491"/>
            <a:ext cx="3380500" cy="2236169"/>
          </a:xfrm>
          <a:prstGeom prst="rect">
            <a:avLst/>
          </a:prstGeom>
        </p:spPr>
      </p:pic>
      <p:pic>
        <p:nvPicPr>
          <p:cNvPr id="16" name="图片 15" descr="图形用户界面, 文本&#10;&#10;描述已自动生成">
            <a:extLst>
              <a:ext uri="{FF2B5EF4-FFF2-40B4-BE49-F238E27FC236}">
                <a16:creationId xmlns:a16="http://schemas.microsoft.com/office/drawing/2014/main" id="{CEA0FE65-BBD0-D3D5-8EA0-94A71858D9EB}"/>
              </a:ext>
            </a:extLst>
          </p:cNvPr>
          <p:cNvPicPr>
            <a:picLocks noChangeAspect="1"/>
          </p:cNvPicPr>
          <p:nvPr/>
        </p:nvPicPr>
        <p:blipFill>
          <a:blip r:embed="rId13"/>
          <a:stretch>
            <a:fillRect/>
          </a:stretch>
        </p:blipFill>
        <p:spPr>
          <a:xfrm>
            <a:off x="8175747" y="3414492"/>
            <a:ext cx="2236168" cy="2236168"/>
          </a:xfrm>
          <a:prstGeom prst="rect">
            <a:avLst/>
          </a:prstGeom>
        </p:spPr>
      </p:pic>
    </p:spTree>
    <p:extLst>
      <p:ext uri="{BB962C8B-B14F-4D97-AF65-F5344CB8AC3E}">
        <p14:creationId xmlns:p14="http://schemas.microsoft.com/office/powerpoint/2010/main" val="12826072"/>
      </p:ext>
    </p:extLst>
  </p:cSld>
  <p:clrMapOvr>
    <a:masterClrMapping/>
  </p:clrMapOvr>
  <p:extLst>
    <p:ext uri="{6950BFC3-D8DA-4A85-94F7-54DA5524770B}">
      <p188:commentRel xmlns:p188="http://schemas.microsoft.com/office/powerpoint/2018/8/main" r:id="rId9"/>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80368-383A-F50E-C4D6-F04002C54A03}"/>
            </a:ext>
          </a:extLst>
        </p:cNvPr>
        <p:cNvGrpSpPr/>
        <p:nvPr/>
      </p:nvGrpSpPr>
      <p:grpSpPr>
        <a:xfrm>
          <a:off x="0" y="0"/>
          <a:ext cx="0" cy="0"/>
          <a:chOff x="0" y="0"/>
          <a:chExt cx="0" cy="0"/>
        </a:xfrm>
      </p:grpSpPr>
      <p:grpSp>
        <p:nvGrpSpPr>
          <p:cNvPr id="8" name="组合 97">
            <a:extLst>
              <a:ext uri="{FF2B5EF4-FFF2-40B4-BE49-F238E27FC236}">
                <a16:creationId xmlns:a16="http://schemas.microsoft.com/office/drawing/2014/main" id="{801FEC37-A5F4-F0B2-C05E-17770A081494}"/>
              </a:ext>
            </a:extLst>
          </p:cNvPr>
          <p:cNvGrpSpPr/>
          <p:nvPr/>
        </p:nvGrpSpPr>
        <p:grpSpPr>
          <a:xfrm>
            <a:off x="658029" y="1131035"/>
            <a:ext cx="4092098" cy="120864"/>
            <a:chOff x="7606416" y="1550405"/>
            <a:chExt cx="4092098" cy="120864"/>
          </a:xfrm>
          <a:solidFill>
            <a:srgbClr val="32CB9D"/>
          </a:solidFill>
        </p:grpSpPr>
        <p:sp>
          <p:nvSpPr>
            <p:cNvPr id="9" name="平行四边形 98">
              <a:extLst>
                <a:ext uri="{FF2B5EF4-FFF2-40B4-BE49-F238E27FC236}">
                  <a16:creationId xmlns:a16="http://schemas.microsoft.com/office/drawing/2014/main" id="{CCABA77D-F884-D03A-E9FD-6C2166858A59}"/>
                </a:ext>
              </a:extLst>
            </p:cNvPr>
            <p:cNvSpPr/>
            <p:nvPr userDrawn="1">
              <p:custDataLst>
                <p:tags r:id="rId3"/>
              </p:custDataLst>
            </p:nvPr>
          </p:nvSpPr>
          <p:spPr>
            <a:xfrm flipH="1" flipV="1">
              <a:off x="7606416"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0" name="平行四边形 99">
              <a:extLst>
                <a:ext uri="{FF2B5EF4-FFF2-40B4-BE49-F238E27FC236}">
                  <a16:creationId xmlns:a16="http://schemas.microsoft.com/office/drawing/2014/main" id="{CF1BA528-F0D2-9D08-1E4C-D67BDE7BE6CC}"/>
                </a:ext>
              </a:extLst>
            </p:cNvPr>
            <p:cNvSpPr/>
            <p:nvPr userDrawn="1">
              <p:custDataLst>
                <p:tags r:id="rId4"/>
              </p:custDataLst>
            </p:nvPr>
          </p:nvSpPr>
          <p:spPr>
            <a:xfrm flipH="1" flipV="1">
              <a:off x="7742178"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1" name="平行四边形 100">
              <a:extLst>
                <a:ext uri="{FF2B5EF4-FFF2-40B4-BE49-F238E27FC236}">
                  <a16:creationId xmlns:a16="http://schemas.microsoft.com/office/drawing/2014/main" id="{7687F06D-724A-752B-ABFA-E4626B5DD043}"/>
                </a:ext>
              </a:extLst>
            </p:cNvPr>
            <p:cNvSpPr/>
            <p:nvPr userDrawn="1">
              <p:custDataLst>
                <p:tags r:id="rId5"/>
              </p:custDataLst>
            </p:nvPr>
          </p:nvSpPr>
          <p:spPr>
            <a:xfrm flipH="1" flipV="1">
              <a:off x="7877939"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2" name="平行四边形 101">
              <a:extLst>
                <a:ext uri="{FF2B5EF4-FFF2-40B4-BE49-F238E27FC236}">
                  <a16:creationId xmlns:a16="http://schemas.microsoft.com/office/drawing/2014/main" id="{97B59706-42C1-3B05-338A-884E5FA714C9}"/>
                </a:ext>
              </a:extLst>
            </p:cNvPr>
            <p:cNvSpPr/>
            <p:nvPr userDrawn="1">
              <p:custDataLst>
                <p:tags r:id="rId6"/>
              </p:custDataLst>
            </p:nvPr>
          </p:nvSpPr>
          <p:spPr>
            <a:xfrm flipH="1" flipV="1">
              <a:off x="8013701"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13" name="直接连接符 102">
              <a:extLst>
                <a:ext uri="{FF2B5EF4-FFF2-40B4-BE49-F238E27FC236}">
                  <a16:creationId xmlns:a16="http://schemas.microsoft.com/office/drawing/2014/main" id="{B5D0D8F1-DB14-8EB4-ED35-D5A3AA9766E2}"/>
                </a:ext>
              </a:extLst>
            </p:cNvPr>
            <p:cNvCxnSpPr/>
            <p:nvPr userDrawn="1">
              <p:custDataLst>
                <p:tags r:id="rId7"/>
              </p:custDataLst>
            </p:nvPr>
          </p:nvCxnSpPr>
          <p:spPr>
            <a:xfrm>
              <a:off x="8166027" y="1554889"/>
              <a:ext cx="3532487" cy="0"/>
            </a:xfrm>
            <a:prstGeom prst="line">
              <a:avLst/>
            </a:prstGeom>
            <a:grpFill/>
            <a:ln>
              <a:solidFill>
                <a:srgbClr val="32CB9D"/>
              </a:solidFill>
            </a:ln>
          </p:spPr>
          <p:style>
            <a:lnRef idx="1">
              <a:schemeClr val="accent1"/>
            </a:lnRef>
            <a:fillRef idx="0">
              <a:schemeClr val="accent1"/>
            </a:fillRef>
            <a:effectRef idx="0">
              <a:schemeClr val="accent1"/>
            </a:effectRef>
            <a:fontRef idx="minor">
              <a:schemeClr val="tx1"/>
            </a:fontRef>
          </p:style>
        </p:cxnSp>
      </p:grpSp>
      <p:sp>
        <p:nvSpPr>
          <p:cNvPr id="17" name="标题 1">
            <a:extLst>
              <a:ext uri="{FF2B5EF4-FFF2-40B4-BE49-F238E27FC236}">
                <a16:creationId xmlns:a16="http://schemas.microsoft.com/office/drawing/2014/main" id="{91941E77-A30A-A98B-76E9-6E09AACB3DE3}"/>
              </a:ext>
            </a:extLst>
          </p:cNvPr>
          <p:cNvSpPr>
            <a:spLocks noGrp="1"/>
          </p:cNvSpPr>
          <p:nvPr>
            <p:ph type="title"/>
          </p:nvPr>
        </p:nvSpPr>
        <p:spPr>
          <a:xfrm>
            <a:off x="838200" y="392673"/>
            <a:ext cx="10515600" cy="629116"/>
          </a:xfrm>
        </p:spPr>
        <p:txBody>
          <a:bodyPr/>
          <a:lstStyle/>
          <a:p>
            <a:r>
              <a:rPr kumimoji="1" lang="zh-CN" altLang="en-US" sz="2400">
                <a:solidFill>
                  <a:srgbClr val="292D4D"/>
                </a:solidFill>
                <a:latin typeface="微软雅黑" panose="020B0503020204020204" pitchFamily="34" charset="-122"/>
                <a:ea typeface="微软雅黑" panose="020B0503020204020204" pitchFamily="34" charset="-122"/>
              </a:rPr>
              <a:t>流程虚拟机</a:t>
            </a:r>
            <a:r>
              <a:rPr kumimoji="1" lang="en-US" altLang="zh-CN" sz="2400">
                <a:solidFill>
                  <a:srgbClr val="292D4D"/>
                </a:solidFill>
                <a:latin typeface="微软雅黑" panose="020B0503020204020204" pitchFamily="34" charset="-122"/>
                <a:ea typeface="微软雅黑" panose="020B0503020204020204" pitchFamily="34" charset="-122"/>
              </a:rPr>
              <a:t>PVM</a:t>
            </a:r>
            <a:endParaRPr kumimoji="1" lang="zh-CN" altLang="en-US" sz="240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C929294-DA52-7759-51AC-DCF27DA1472F}"/>
              </a:ext>
            </a:extLst>
          </p:cNvPr>
          <p:cNvSpPr txBox="1"/>
          <p:nvPr/>
        </p:nvSpPr>
        <p:spPr>
          <a:xfrm>
            <a:off x="494248" y="1318007"/>
            <a:ext cx="11377338" cy="2359620"/>
          </a:xfrm>
          <a:prstGeom prst="rect">
            <a:avLst/>
          </a:prstGeom>
          <a:noFill/>
        </p:spPr>
        <p:txBody>
          <a:bodyPr wrap="square" rtlCol="0">
            <a:spAutoFit/>
          </a:bodyPr>
          <a:lstStyle/>
          <a:p>
            <a:pPr>
              <a:spcBef>
                <a:spcPts val="1000"/>
              </a:spcBef>
            </a:pPr>
            <a:endParaRPr kumimoji="1" lang="en-US" altLang="zh-CN" sz="1600">
              <a:solidFill>
                <a:srgbClr val="292D4D"/>
              </a:solidFill>
              <a:latin typeface="微软雅黑" panose="020B0503020204020204" pitchFamily="34" charset="-122"/>
              <a:ea typeface="微软雅黑" panose="020B0503020204020204" pitchFamily="34" charset="-122"/>
            </a:endParaRPr>
          </a:p>
          <a:p>
            <a:pPr>
              <a:spcBef>
                <a:spcPts val="1000"/>
              </a:spcBef>
            </a:pPr>
            <a:endParaRPr kumimoji="1" lang="en-US" altLang="zh-CN" sz="1600">
              <a:solidFill>
                <a:srgbClr val="292D4D"/>
              </a:solidFill>
              <a:latin typeface="微软雅黑" panose="020B0503020204020204" pitchFamily="34" charset="-122"/>
              <a:ea typeface="微软雅黑" panose="020B0503020204020204" pitchFamily="34" charset="-122"/>
            </a:endParaRPr>
          </a:p>
          <a:p>
            <a:pPr>
              <a:spcBef>
                <a:spcPts val="1000"/>
              </a:spcBef>
            </a:pPr>
            <a:r>
              <a:rPr kumimoji="1" lang="en-US" altLang="zh-CN" sz="1600">
                <a:solidFill>
                  <a:srgbClr val="292D4D"/>
                </a:solidFill>
                <a:latin typeface="微软雅黑" panose="020B0503020204020204" pitchFamily="34" charset="-122"/>
                <a:ea typeface="微软雅黑" panose="020B0503020204020204" pitchFamily="34" charset="-122"/>
              </a:rPr>
              <a:t>PVM</a:t>
            </a:r>
            <a:r>
              <a:rPr kumimoji="1" lang="zh-CN" altLang="en-US" sz="1600">
                <a:solidFill>
                  <a:srgbClr val="292D4D"/>
                </a:solidFill>
                <a:latin typeface="微软雅黑" panose="020B0503020204020204" pitchFamily="34" charset="-122"/>
                <a:ea typeface="微软雅黑" panose="020B0503020204020204" pitchFamily="34" charset="-122"/>
              </a:rPr>
              <a:t>将流程定义描述为流程元素的集合。再将流程元素细分为</a:t>
            </a:r>
            <a:r>
              <a:rPr kumimoji="1" lang="en-US" altLang="zh-CN" sz="1600">
                <a:solidFill>
                  <a:srgbClr val="292D4D"/>
                </a:solidFill>
                <a:latin typeface="微软雅黑" panose="020B0503020204020204" pitchFamily="34" charset="-122"/>
                <a:ea typeface="微软雅黑" panose="020B0503020204020204" pitchFamily="34" charset="-122"/>
              </a:rPr>
              <a:t>2</a:t>
            </a:r>
            <a:r>
              <a:rPr kumimoji="1" lang="zh-CN" altLang="en-US" sz="1600">
                <a:solidFill>
                  <a:srgbClr val="292D4D"/>
                </a:solidFill>
                <a:latin typeface="微软雅黑" panose="020B0503020204020204" pitchFamily="34" charset="-122"/>
                <a:ea typeface="微软雅黑" panose="020B0503020204020204" pitchFamily="34" charset="-122"/>
              </a:rPr>
              <a:t>个子类：流程节点和连线。</a:t>
            </a:r>
          </a:p>
          <a:p>
            <a:pPr marL="285750" indent="-285750">
              <a:spcBef>
                <a:spcPts val="1000"/>
              </a:spcBef>
              <a:buFont typeface="Arial" panose="020B0604020202020204" pitchFamily="34" charset="0"/>
              <a:buChar char="•"/>
            </a:pPr>
            <a:r>
              <a:rPr kumimoji="1" lang="zh-CN" altLang="en-US" sz="1600">
                <a:solidFill>
                  <a:srgbClr val="292D4D"/>
                </a:solidFill>
                <a:latin typeface="微软雅黑" panose="020B0503020204020204" pitchFamily="34" charset="-122"/>
                <a:ea typeface="微软雅黑" panose="020B0503020204020204" pitchFamily="34" charset="-122"/>
              </a:rPr>
              <a:t>流程节点是某一种动作表达的抽象描述。节点本身是可以嵌套的，也就是节点可以拥有子节点。</a:t>
            </a:r>
          </a:p>
          <a:p>
            <a:pPr marL="285750" indent="-285750">
              <a:spcBef>
                <a:spcPts val="1000"/>
              </a:spcBef>
              <a:buFont typeface="Arial" panose="020B0604020202020204" pitchFamily="34" charset="0"/>
              <a:buChar char="•"/>
            </a:pPr>
            <a:r>
              <a:rPr kumimoji="1" lang="zh-CN" altLang="en-US" sz="1600">
                <a:solidFill>
                  <a:srgbClr val="292D4D"/>
                </a:solidFill>
                <a:latin typeface="微软雅黑" panose="020B0503020204020204" pitchFamily="34" charset="-122"/>
                <a:ea typeface="微软雅黑" panose="020B0503020204020204" pitchFamily="34" charset="-122"/>
              </a:rPr>
              <a:t>连线表达是不同节点之间的转移关系。一个连线只能有一个源头节点和一个目标节点。而节点本身可以有任意多的进入连线和外出连线。</a:t>
            </a:r>
          </a:p>
          <a:p>
            <a:endParaRPr lang="zh-CN" altLang="en-US"/>
          </a:p>
        </p:txBody>
      </p:sp>
      <p:sp>
        <p:nvSpPr>
          <p:cNvPr id="4" name="Text1">
            <a:extLst>
              <a:ext uri="{FF2B5EF4-FFF2-40B4-BE49-F238E27FC236}">
                <a16:creationId xmlns:a16="http://schemas.microsoft.com/office/drawing/2014/main" id="{5447FB38-C379-B41D-C867-3AD6E057C4FB}"/>
              </a:ext>
            </a:extLst>
          </p:cNvPr>
          <p:cNvSpPr txBox="1">
            <a:spLocks noGrp="1"/>
          </p:cNvSpPr>
          <p:nvPr>
            <p:custDataLst>
              <p:tags r:id="rId1"/>
            </p:custDataLst>
          </p:nvPr>
        </p:nvSpPr>
        <p:spPr>
          <a:xfrm>
            <a:off x="861001" y="1568387"/>
            <a:ext cx="928351" cy="332377"/>
          </a:xfrm>
          <a:prstGeom prst="rect">
            <a:avLst/>
          </a:prstGeom>
        </p:spPr>
        <p:txBody>
          <a:bodyPr wrap="square">
            <a:normAutofit fontScale="85000" lnSpcReduction="10000"/>
          </a:bodyPr>
          <a:lstStyle>
            <a:defPPr>
              <a:defRPr lang="en-US"/>
            </a:defPPr>
            <a:lvl1pPr marL="0"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pitchFamily="18" charset="-122"/>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r>
              <a:rPr lang="zh-CN" altLang="en-US" sz="1600" b="1">
                <a:solidFill>
                  <a:srgbClr val="32CB9D"/>
                </a:solidFill>
                <a:latin typeface="微软雅黑" panose="020B0503020204020204" pitchFamily="34" charset="-122"/>
                <a:ea typeface="微软雅黑" panose="020B0503020204020204" pitchFamily="34" charset="-122"/>
                <a:sym typeface="思源黑体 CN" panose="020B0500000000000000" pitchFamily="34" charset="-122"/>
              </a:rPr>
              <a:t>流程定义</a:t>
            </a:r>
            <a:endParaRPr lang="zh-CN" altLang="en-US" sz="1600" b="1" noProof="0">
              <a:ln>
                <a:noFill/>
              </a:ln>
              <a:solidFill>
                <a:srgbClr val="32CB9D"/>
              </a:solidFill>
              <a:effectLst/>
              <a:uLnTx/>
              <a:uFillTx/>
              <a:latin typeface="微软雅黑" panose="020B0503020204020204" pitchFamily="34" charset="-122"/>
              <a:ea typeface="微软雅黑" panose="020B0503020204020204" pitchFamily="34" charset="-122"/>
              <a:sym typeface="思源黑体 CN" panose="020B0500000000000000" pitchFamily="34" charset="-122"/>
            </a:endParaRPr>
          </a:p>
        </p:txBody>
      </p:sp>
      <p:pic>
        <p:nvPicPr>
          <p:cNvPr id="5" name="装饰图标">
            <a:extLst>
              <a:ext uri="{FF2B5EF4-FFF2-40B4-BE49-F238E27FC236}">
                <a16:creationId xmlns:a16="http://schemas.microsoft.com/office/drawing/2014/main" id="{EBDEDEEA-7E7F-C024-46D3-1CC760C00FB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9794" y="1557572"/>
            <a:ext cx="354008" cy="354008"/>
          </a:xfrm>
          <a:prstGeom prst="rect">
            <a:avLst/>
          </a:prstGeom>
        </p:spPr>
      </p:pic>
      <p:sp>
        <p:nvSpPr>
          <p:cNvPr id="3" name="Text1">
            <a:extLst>
              <a:ext uri="{FF2B5EF4-FFF2-40B4-BE49-F238E27FC236}">
                <a16:creationId xmlns:a16="http://schemas.microsoft.com/office/drawing/2014/main" id="{ADB1E303-E43E-0226-B33A-6DFE9509C9A0}"/>
              </a:ext>
            </a:extLst>
          </p:cNvPr>
          <p:cNvSpPr txBox="1">
            <a:spLocks noGrp="1"/>
          </p:cNvSpPr>
          <p:nvPr>
            <p:custDataLst>
              <p:tags r:id="rId2"/>
            </p:custDataLst>
          </p:nvPr>
        </p:nvSpPr>
        <p:spPr>
          <a:xfrm>
            <a:off x="861001" y="3511438"/>
            <a:ext cx="1076856" cy="343193"/>
          </a:xfrm>
          <a:prstGeom prst="rect">
            <a:avLst/>
          </a:prstGeom>
        </p:spPr>
        <p:txBody>
          <a:bodyPr wrap="square">
            <a:normAutofit fontScale="85000" lnSpcReduction="10000"/>
          </a:bodyPr>
          <a:lstStyle>
            <a:defPPr>
              <a:defRPr lang="en-US"/>
            </a:defPPr>
            <a:lvl1pPr marL="0"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pitchFamily="18" charset="-122"/>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r>
              <a:rPr lang="zh-CN" altLang="en-US" sz="1600" b="1">
                <a:solidFill>
                  <a:srgbClr val="32CB9D"/>
                </a:solidFill>
                <a:latin typeface="微软雅黑" panose="020B0503020204020204" pitchFamily="34" charset="-122"/>
                <a:ea typeface="微软雅黑" panose="020B0503020204020204" pitchFamily="34" charset="-122"/>
                <a:sym typeface="思源黑体 CN" panose="020B0500000000000000" pitchFamily="34" charset="-122"/>
              </a:rPr>
              <a:t>运行时描述</a:t>
            </a:r>
            <a:endParaRPr lang="zh-CN" altLang="en-US" sz="1600" b="1" noProof="0">
              <a:ln>
                <a:noFill/>
              </a:ln>
              <a:solidFill>
                <a:srgbClr val="32CB9D"/>
              </a:solidFill>
              <a:effectLst/>
              <a:uLnTx/>
              <a:uFillTx/>
              <a:latin typeface="微软雅黑" panose="020B0503020204020204" pitchFamily="34" charset="-122"/>
              <a:ea typeface="微软雅黑" panose="020B0503020204020204" pitchFamily="34" charset="-122"/>
              <a:sym typeface="思源黑体 CN" panose="020B0500000000000000" pitchFamily="34" charset="-122"/>
            </a:endParaRPr>
          </a:p>
        </p:txBody>
      </p:sp>
      <p:pic>
        <p:nvPicPr>
          <p:cNvPr id="6" name="装饰图标">
            <a:extLst>
              <a:ext uri="{FF2B5EF4-FFF2-40B4-BE49-F238E27FC236}">
                <a16:creationId xmlns:a16="http://schemas.microsoft.com/office/drawing/2014/main" id="{4D4C273B-2896-43CF-D61F-6D02AF28DB8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9794" y="3500623"/>
            <a:ext cx="354008" cy="354008"/>
          </a:xfrm>
          <a:prstGeom prst="rect">
            <a:avLst/>
          </a:prstGeom>
        </p:spPr>
      </p:pic>
      <p:sp>
        <p:nvSpPr>
          <p:cNvPr id="18" name="文本框 17">
            <a:extLst>
              <a:ext uri="{FF2B5EF4-FFF2-40B4-BE49-F238E27FC236}">
                <a16:creationId xmlns:a16="http://schemas.microsoft.com/office/drawing/2014/main" id="{FC51E64E-2E1B-E23D-2AF2-C2A03A515887}"/>
              </a:ext>
            </a:extLst>
          </p:cNvPr>
          <p:cNvSpPr txBox="1"/>
          <p:nvPr/>
        </p:nvSpPr>
        <p:spPr>
          <a:xfrm>
            <a:off x="529794" y="4038464"/>
            <a:ext cx="5320687" cy="2267287"/>
          </a:xfrm>
          <a:prstGeom prst="rect">
            <a:avLst/>
          </a:prstGeom>
          <a:noFill/>
        </p:spPr>
        <p:txBody>
          <a:bodyPr wrap="none" rtlCol="0">
            <a:spAutoFit/>
          </a:bodyPr>
          <a:lstStyle/>
          <a:p>
            <a:pPr>
              <a:spcBef>
                <a:spcPts val="1000"/>
              </a:spcBef>
            </a:pPr>
            <a:r>
              <a:rPr kumimoji="1" lang="en-US" altLang="zh-CN" sz="1800">
                <a:solidFill>
                  <a:srgbClr val="292D4D"/>
                </a:solidFill>
                <a:latin typeface="微软雅黑" panose="020B0503020204020204" pitchFamily="34" charset="-122"/>
                <a:ea typeface="微软雅黑" panose="020B0503020204020204" pitchFamily="34" charset="-122"/>
              </a:rPr>
              <a:t>PVM</a:t>
            </a:r>
            <a:r>
              <a:rPr kumimoji="1" lang="zh-CN" altLang="en-US" sz="1800">
                <a:solidFill>
                  <a:srgbClr val="292D4D"/>
                </a:solidFill>
                <a:latin typeface="微软雅黑" panose="020B0503020204020204" pitchFamily="34" charset="-122"/>
                <a:ea typeface="微软雅黑" panose="020B0503020204020204" pitchFamily="34" charset="-122"/>
              </a:rPr>
              <a:t>对流程运行期的描述</a:t>
            </a:r>
          </a:p>
          <a:p>
            <a:pPr marL="285750" indent="-285750">
              <a:spcBef>
                <a:spcPts val="1000"/>
              </a:spcBef>
              <a:buFont typeface="Arial" panose="020B0604020202020204" pitchFamily="34" charset="0"/>
              <a:buChar char="•"/>
            </a:pPr>
            <a:r>
              <a:rPr kumimoji="1" lang="zh-CN" altLang="en-US" sz="1800">
                <a:solidFill>
                  <a:srgbClr val="292D4D"/>
                </a:solidFill>
                <a:latin typeface="微软雅黑" panose="020B0503020204020204" pitchFamily="34" charset="-122"/>
                <a:ea typeface="微软雅黑" panose="020B0503020204020204" pitchFamily="34" charset="-122"/>
              </a:rPr>
              <a:t>流程节点的具体执行动作。</a:t>
            </a:r>
            <a:endParaRPr kumimoji="1" lang="zh-CN" altLang="en-US" sz="1800">
              <a:solidFill>
                <a:schemeClr val="accent1"/>
              </a:solidFill>
              <a:latin typeface="微软雅黑" panose="020B0503020204020204" pitchFamily="34" charset="-122"/>
              <a:ea typeface="微软雅黑" panose="020B0503020204020204" pitchFamily="34" charset="-122"/>
            </a:endParaRPr>
          </a:p>
          <a:p>
            <a:pPr marL="285750" indent="-285750">
              <a:spcBef>
                <a:spcPts val="1000"/>
              </a:spcBef>
              <a:buFont typeface="Arial" panose="020B0604020202020204" pitchFamily="34" charset="0"/>
              <a:buChar char="•"/>
            </a:pPr>
            <a:r>
              <a:rPr kumimoji="1" lang="zh-CN" altLang="en-US" sz="1800">
                <a:solidFill>
                  <a:srgbClr val="292D4D"/>
                </a:solidFill>
                <a:latin typeface="微软雅黑" panose="020B0503020204020204" pitchFamily="34" charset="-122"/>
                <a:ea typeface="微软雅黑" panose="020B0503020204020204" pitchFamily="34" charset="-122"/>
              </a:rPr>
              <a:t>流程执行当前处于哪一个流程节点。</a:t>
            </a:r>
            <a:endParaRPr kumimoji="1" lang="zh-CN" altLang="en-US" sz="1800">
              <a:solidFill>
                <a:schemeClr val="accent1"/>
              </a:solidFill>
              <a:latin typeface="微软雅黑" panose="020B0503020204020204" pitchFamily="34" charset="-122"/>
              <a:ea typeface="微软雅黑" panose="020B0503020204020204" pitchFamily="34" charset="-122"/>
            </a:endParaRPr>
          </a:p>
          <a:p>
            <a:pPr marL="285750" indent="-285750">
              <a:spcBef>
                <a:spcPts val="1000"/>
              </a:spcBef>
              <a:buFont typeface="Arial" panose="020B0604020202020204" pitchFamily="34" charset="0"/>
              <a:buChar char="•"/>
            </a:pPr>
            <a:r>
              <a:rPr kumimoji="1" lang="zh-CN" altLang="en-US" sz="1800">
                <a:solidFill>
                  <a:srgbClr val="292D4D"/>
                </a:solidFill>
                <a:latin typeface="微软雅黑" panose="020B0503020204020204" pitchFamily="34" charset="-122"/>
                <a:ea typeface="微软雅黑" panose="020B0503020204020204" pitchFamily="34" charset="-122"/>
              </a:rPr>
              <a:t>流程执行是如何从一个节点运行至下一个节点。</a:t>
            </a:r>
          </a:p>
          <a:p>
            <a:pPr marL="285750" indent="-285750">
              <a:spcBef>
                <a:spcPts val="1000"/>
              </a:spcBef>
              <a:buFont typeface="Arial" panose="020B0604020202020204" pitchFamily="34" charset="0"/>
              <a:buChar char="•"/>
            </a:pPr>
            <a:r>
              <a:rPr kumimoji="1" lang="zh-CN" altLang="en-US" sz="1800">
                <a:solidFill>
                  <a:srgbClr val="292D4D"/>
                </a:solidFill>
                <a:latin typeface="微软雅黑" panose="020B0503020204020204" pitchFamily="34" charset="-122"/>
                <a:ea typeface="微软雅黑" panose="020B0503020204020204" pitchFamily="34" charset="-122"/>
              </a:rPr>
              <a:t>流程执行如何执行流程节点定义的执行动作</a:t>
            </a:r>
          </a:p>
          <a:p>
            <a:endParaRPr lang="zh-CN" altLang="en-US"/>
          </a:p>
        </p:txBody>
      </p:sp>
    </p:spTree>
    <p:extLst>
      <p:ext uri="{BB962C8B-B14F-4D97-AF65-F5344CB8AC3E}">
        <p14:creationId xmlns:p14="http://schemas.microsoft.com/office/powerpoint/2010/main" val="3585929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80368-383A-F50E-C4D6-F04002C54A03}"/>
            </a:ext>
          </a:extLst>
        </p:cNvPr>
        <p:cNvGrpSpPr/>
        <p:nvPr/>
      </p:nvGrpSpPr>
      <p:grpSpPr>
        <a:xfrm>
          <a:off x="0" y="0"/>
          <a:ext cx="0" cy="0"/>
          <a:chOff x="0" y="0"/>
          <a:chExt cx="0" cy="0"/>
        </a:xfrm>
      </p:grpSpPr>
      <p:grpSp>
        <p:nvGrpSpPr>
          <p:cNvPr id="8" name="组合 97">
            <a:extLst>
              <a:ext uri="{FF2B5EF4-FFF2-40B4-BE49-F238E27FC236}">
                <a16:creationId xmlns:a16="http://schemas.microsoft.com/office/drawing/2014/main" id="{801FEC37-A5F4-F0B2-C05E-17770A081494}"/>
              </a:ext>
            </a:extLst>
          </p:cNvPr>
          <p:cNvGrpSpPr/>
          <p:nvPr/>
        </p:nvGrpSpPr>
        <p:grpSpPr>
          <a:xfrm>
            <a:off x="658029" y="1131035"/>
            <a:ext cx="4092098" cy="120864"/>
            <a:chOff x="7606416" y="1550405"/>
            <a:chExt cx="4092098" cy="120864"/>
          </a:xfrm>
          <a:solidFill>
            <a:srgbClr val="32CB9D"/>
          </a:solidFill>
        </p:grpSpPr>
        <p:sp>
          <p:nvSpPr>
            <p:cNvPr id="9" name="平行四边形 98">
              <a:extLst>
                <a:ext uri="{FF2B5EF4-FFF2-40B4-BE49-F238E27FC236}">
                  <a16:creationId xmlns:a16="http://schemas.microsoft.com/office/drawing/2014/main" id="{CCABA77D-F884-D03A-E9FD-6C2166858A59}"/>
                </a:ext>
              </a:extLst>
            </p:cNvPr>
            <p:cNvSpPr/>
            <p:nvPr userDrawn="1">
              <p:custDataLst>
                <p:tags r:id="rId2"/>
              </p:custDataLst>
            </p:nvPr>
          </p:nvSpPr>
          <p:spPr>
            <a:xfrm flipH="1" flipV="1">
              <a:off x="7606416"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0" name="平行四边形 99">
              <a:extLst>
                <a:ext uri="{FF2B5EF4-FFF2-40B4-BE49-F238E27FC236}">
                  <a16:creationId xmlns:a16="http://schemas.microsoft.com/office/drawing/2014/main" id="{CF1BA528-F0D2-9D08-1E4C-D67BDE7BE6CC}"/>
                </a:ext>
              </a:extLst>
            </p:cNvPr>
            <p:cNvSpPr/>
            <p:nvPr userDrawn="1">
              <p:custDataLst>
                <p:tags r:id="rId3"/>
              </p:custDataLst>
            </p:nvPr>
          </p:nvSpPr>
          <p:spPr>
            <a:xfrm flipH="1" flipV="1">
              <a:off x="7742178"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1" name="平行四边形 100">
              <a:extLst>
                <a:ext uri="{FF2B5EF4-FFF2-40B4-BE49-F238E27FC236}">
                  <a16:creationId xmlns:a16="http://schemas.microsoft.com/office/drawing/2014/main" id="{7687F06D-724A-752B-ABFA-E4626B5DD043}"/>
                </a:ext>
              </a:extLst>
            </p:cNvPr>
            <p:cNvSpPr/>
            <p:nvPr userDrawn="1">
              <p:custDataLst>
                <p:tags r:id="rId4"/>
              </p:custDataLst>
            </p:nvPr>
          </p:nvSpPr>
          <p:spPr>
            <a:xfrm flipH="1" flipV="1">
              <a:off x="7877939"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2" name="平行四边形 101">
              <a:extLst>
                <a:ext uri="{FF2B5EF4-FFF2-40B4-BE49-F238E27FC236}">
                  <a16:creationId xmlns:a16="http://schemas.microsoft.com/office/drawing/2014/main" id="{97B59706-42C1-3B05-338A-884E5FA714C9}"/>
                </a:ext>
              </a:extLst>
            </p:cNvPr>
            <p:cNvSpPr/>
            <p:nvPr userDrawn="1">
              <p:custDataLst>
                <p:tags r:id="rId5"/>
              </p:custDataLst>
            </p:nvPr>
          </p:nvSpPr>
          <p:spPr>
            <a:xfrm flipH="1" flipV="1">
              <a:off x="8013701"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13" name="直接连接符 102">
              <a:extLst>
                <a:ext uri="{FF2B5EF4-FFF2-40B4-BE49-F238E27FC236}">
                  <a16:creationId xmlns:a16="http://schemas.microsoft.com/office/drawing/2014/main" id="{B5D0D8F1-DB14-8EB4-ED35-D5A3AA9766E2}"/>
                </a:ext>
              </a:extLst>
            </p:cNvPr>
            <p:cNvCxnSpPr/>
            <p:nvPr userDrawn="1">
              <p:custDataLst>
                <p:tags r:id="rId6"/>
              </p:custDataLst>
            </p:nvPr>
          </p:nvCxnSpPr>
          <p:spPr>
            <a:xfrm>
              <a:off x="8166027" y="1554889"/>
              <a:ext cx="3532487" cy="0"/>
            </a:xfrm>
            <a:prstGeom prst="line">
              <a:avLst/>
            </a:prstGeom>
            <a:grpFill/>
            <a:ln>
              <a:solidFill>
                <a:srgbClr val="32CB9D"/>
              </a:solidFill>
            </a:ln>
          </p:spPr>
          <p:style>
            <a:lnRef idx="1">
              <a:schemeClr val="accent1"/>
            </a:lnRef>
            <a:fillRef idx="0">
              <a:schemeClr val="accent1"/>
            </a:fillRef>
            <a:effectRef idx="0">
              <a:schemeClr val="accent1"/>
            </a:effectRef>
            <a:fontRef idx="minor">
              <a:schemeClr val="tx1"/>
            </a:fontRef>
          </p:style>
        </p:cxnSp>
      </p:grpSp>
      <p:sp>
        <p:nvSpPr>
          <p:cNvPr id="17" name="标题 1">
            <a:extLst>
              <a:ext uri="{FF2B5EF4-FFF2-40B4-BE49-F238E27FC236}">
                <a16:creationId xmlns:a16="http://schemas.microsoft.com/office/drawing/2014/main" id="{91941E77-A30A-A98B-76E9-6E09AACB3DE3}"/>
              </a:ext>
            </a:extLst>
          </p:cNvPr>
          <p:cNvSpPr>
            <a:spLocks noGrp="1"/>
          </p:cNvSpPr>
          <p:nvPr>
            <p:ph type="title"/>
          </p:nvPr>
        </p:nvSpPr>
        <p:spPr>
          <a:xfrm>
            <a:off x="838200" y="392673"/>
            <a:ext cx="10515600" cy="629116"/>
          </a:xfrm>
        </p:spPr>
        <p:txBody>
          <a:bodyPr/>
          <a:lstStyle/>
          <a:p>
            <a:r>
              <a:rPr kumimoji="1" lang="zh-CN" altLang="en-US" sz="2400">
                <a:solidFill>
                  <a:srgbClr val="292D4D"/>
                </a:solidFill>
                <a:latin typeface="微软雅黑" panose="020B0503020204020204" pitchFamily="34" charset="-122"/>
                <a:ea typeface="微软雅黑" panose="020B0503020204020204" pitchFamily="34" charset="-122"/>
              </a:rPr>
              <a:t>流程虚拟机</a:t>
            </a:r>
            <a:r>
              <a:rPr kumimoji="1" lang="en-US" altLang="zh-CN" sz="2400">
                <a:solidFill>
                  <a:srgbClr val="292D4D"/>
                </a:solidFill>
                <a:latin typeface="微软雅黑" panose="020B0503020204020204" pitchFamily="34" charset="-122"/>
                <a:ea typeface="微软雅黑" panose="020B0503020204020204" pitchFamily="34" charset="-122"/>
              </a:rPr>
              <a:t>PVM</a:t>
            </a:r>
            <a:endParaRPr kumimoji="1" lang="zh-CN" altLang="en-US" sz="240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C929294-DA52-7759-51AC-DCF27DA1472F}"/>
              </a:ext>
            </a:extLst>
          </p:cNvPr>
          <p:cNvSpPr txBox="1"/>
          <p:nvPr/>
        </p:nvSpPr>
        <p:spPr>
          <a:xfrm>
            <a:off x="494248" y="1318007"/>
            <a:ext cx="11377338" cy="1738938"/>
          </a:xfrm>
          <a:prstGeom prst="rect">
            <a:avLst/>
          </a:prstGeom>
          <a:noFill/>
        </p:spPr>
        <p:txBody>
          <a:bodyPr wrap="square" rtlCol="0">
            <a:spAutoFit/>
          </a:bodyPr>
          <a:lstStyle/>
          <a:p>
            <a:pPr>
              <a:spcBef>
                <a:spcPts val="1000"/>
              </a:spcBef>
            </a:pPr>
            <a:endParaRPr kumimoji="1" lang="en-US" altLang="zh-CN" sz="1600">
              <a:solidFill>
                <a:srgbClr val="292D4D"/>
              </a:solidFill>
              <a:latin typeface="微软雅黑" panose="020B0503020204020204" pitchFamily="34" charset="-122"/>
              <a:ea typeface="微软雅黑" panose="020B0503020204020204" pitchFamily="34" charset="-122"/>
            </a:endParaRPr>
          </a:p>
          <a:p>
            <a:pPr>
              <a:spcBef>
                <a:spcPts val="1000"/>
              </a:spcBef>
            </a:pPr>
            <a:endParaRPr kumimoji="1" lang="en-US" altLang="zh-CN" sz="1600">
              <a:solidFill>
                <a:srgbClr val="292D4D"/>
              </a:solidFill>
              <a:latin typeface="微软雅黑" panose="020B0503020204020204" pitchFamily="34" charset="-122"/>
              <a:ea typeface="微软雅黑" panose="020B0503020204020204" pitchFamily="34" charset="-122"/>
            </a:endParaRPr>
          </a:p>
          <a:p>
            <a:pPr>
              <a:spcBef>
                <a:spcPts val="1000"/>
              </a:spcBef>
            </a:pPr>
            <a:r>
              <a:rPr kumimoji="1" lang="en-US" altLang="zh-CN" sz="1600" err="1">
                <a:solidFill>
                  <a:srgbClr val="292D4D"/>
                </a:solidFill>
                <a:latin typeface="微软雅黑" panose="020B0503020204020204" pitchFamily="34" charset="-122"/>
                <a:ea typeface="微软雅黑" panose="020B0503020204020204" pitchFamily="34" charset="-122"/>
              </a:rPr>
              <a:t>ExecutionEntity</a:t>
            </a:r>
            <a:r>
              <a:rPr kumimoji="1" lang="zh-CN" altLang="en-US" sz="1600">
                <a:solidFill>
                  <a:srgbClr val="292D4D"/>
                </a:solidFill>
                <a:latin typeface="微软雅黑" panose="020B0503020204020204" pitchFamily="34" charset="-122"/>
                <a:ea typeface="微软雅黑" panose="020B0503020204020204" pitchFamily="34" charset="-122"/>
              </a:rPr>
              <a:t>是一个流程定义被启动后的执行实例，代表着流程的运行期状态。在</a:t>
            </a:r>
            <a:r>
              <a:rPr kumimoji="1" lang="en-US" altLang="zh-CN" sz="1600">
                <a:solidFill>
                  <a:srgbClr val="292D4D"/>
                </a:solidFill>
                <a:latin typeface="微软雅黑" panose="020B0503020204020204" pitchFamily="34" charset="-122"/>
                <a:ea typeface="微软雅黑" panose="020B0503020204020204" pitchFamily="34" charset="-122"/>
              </a:rPr>
              <a:t>PVM</a:t>
            </a:r>
            <a:r>
              <a:rPr kumimoji="1" lang="zh-CN" altLang="en-US" sz="1600">
                <a:solidFill>
                  <a:srgbClr val="292D4D"/>
                </a:solidFill>
                <a:latin typeface="微软雅黑" panose="020B0503020204020204" pitchFamily="34" charset="-122"/>
                <a:ea typeface="微软雅黑" panose="020B0503020204020204" pitchFamily="34" charset="-122"/>
              </a:rPr>
              <a:t>的设计中，事件订阅，流程变量等都是与一个具体的</a:t>
            </a:r>
            <a:r>
              <a:rPr kumimoji="1" lang="en-US" altLang="zh-CN" sz="1600" err="1">
                <a:solidFill>
                  <a:srgbClr val="292D4D"/>
                </a:solidFill>
                <a:latin typeface="微软雅黑" panose="020B0503020204020204" pitchFamily="34" charset="-122"/>
                <a:ea typeface="微软雅黑" panose="020B0503020204020204" pitchFamily="34" charset="-122"/>
              </a:rPr>
              <a:t>ExecutionEntity</a:t>
            </a:r>
            <a:r>
              <a:rPr kumimoji="1" lang="zh-CN" altLang="en-US" sz="1600">
                <a:solidFill>
                  <a:srgbClr val="292D4D"/>
                </a:solidFill>
                <a:latin typeface="微软雅黑" panose="020B0503020204020204" pitchFamily="34" charset="-122"/>
                <a:ea typeface="微软雅黑" panose="020B0503020204020204" pitchFamily="34" charset="-122"/>
              </a:rPr>
              <a:t>相关的。</a:t>
            </a:r>
            <a:endParaRPr kumimoji="1" lang="en-US" altLang="zh-CN" sz="1600">
              <a:solidFill>
                <a:srgbClr val="292D4D"/>
              </a:solidFill>
              <a:latin typeface="微软雅黑" panose="020B0503020204020204" pitchFamily="34" charset="-122"/>
              <a:ea typeface="微软雅黑" panose="020B0503020204020204" pitchFamily="34" charset="-122"/>
            </a:endParaRPr>
          </a:p>
          <a:p>
            <a:pPr>
              <a:spcBef>
                <a:spcPts val="1000"/>
              </a:spcBef>
            </a:pPr>
            <a:endParaRPr lang="zh-CN" altLang="en-US"/>
          </a:p>
        </p:txBody>
      </p:sp>
      <p:sp>
        <p:nvSpPr>
          <p:cNvPr id="4" name="Text1">
            <a:extLst>
              <a:ext uri="{FF2B5EF4-FFF2-40B4-BE49-F238E27FC236}">
                <a16:creationId xmlns:a16="http://schemas.microsoft.com/office/drawing/2014/main" id="{5447FB38-C379-B41D-C867-3AD6E057C4FB}"/>
              </a:ext>
            </a:extLst>
          </p:cNvPr>
          <p:cNvSpPr txBox="1">
            <a:spLocks noGrp="1"/>
          </p:cNvSpPr>
          <p:nvPr>
            <p:custDataLst>
              <p:tags r:id="rId1"/>
            </p:custDataLst>
          </p:nvPr>
        </p:nvSpPr>
        <p:spPr>
          <a:xfrm>
            <a:off x="861001" y="1568387"/>
            <a:ext cx="1668280" cy="354008"/>
          </a:xfrm>
          <a:prstGeom prst="rect">
            <a:avLst/>
          </a:prstGeom>
        </p:spPr>
        <p:txBody>
          <a:bodyPr wrap="square">
            <a:noAutofit/>
          </a:bodyPr>
          <a:lstStyle>
            <a:defPPr>
              <a:defRPr lang="en-US"/>
            </a:defPPr>
            <a:lvl1pPr marL="0"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pitchFamily="18" charset="-122"/>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r>
              <a:rPr lang="en-US" altLang="zh-CN" sz="1600" b="1" noProof="0" err="1">
                <a:ln>
                  <a:noFill/>
                </a:ln>
                <a:solidFill>
                  <a:srgbClr val="32CB9D"/>
                </a:solidFill>
                <a:effectLst/>
                <a:uLnTx/>
                <a:uFillTx/>
                <a:latin typeface="微软雅黑" panose="020B0503020204020204" pitchFamily="34" charset="-122"/>
                <a:ea typeface="微软雅黑" panose="020B0503020204020204" pitchFamily="34" charset="-122"/>
                <a:sym typeface="思源黑体 CN" panose="020B0500000000000000" pitchFamily="34" charset="-122"/>
              </a:rPr>
              <a:t>ExcutionEntity</a:t>
            </a:r>
            <a:endParaRPr lang="zh-CN" altLang="en-US" sz="1600" b="1" noProof="0">
              <a:ln>
                <a:noFill/>
              </a:ln>
              <a:solidFill>
                <a:srgbClr val="32CB9D"/>
              </a:solidFill>
              <a:effectLst/>
              <a:uLnTx/>
              <a:uFillTx/>
              <a:latin typeface="微软雅黑" panose="020B0503020204020204" pitchFamily="34" charset="-122"/>
              <a:ea typeface="微软雅黑" panose="020B0503020204020204" pitchFamily="34" charset="-122"/>
              <a:sym typeface="思源黑体 CN" panose="020B0500000000000000" pitchFamily="34" charset="-122"/>
            </a:endParaRPr>
          </a:p>
        </p:txBody>
      </p:sp>
      <p:pic>
        <p:nvPicPr>
          <p:cNvPr id="5" name="装饰图标">
            <a:extLst>
              <a:ext uri="{FF2B5EF4-FFF2-40B4-BE49-F238E27FC236}">
                <a16:creationId xmlns:a16="http://schemas.microsoft.com/office/drawing/2014/main" id="{EBDEDEEA-7E7F-C024-46D3-1CC760C00FB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9794" y="1557572"/>
            <a:ext cx="354008" cy="354008"/>
          </a:xfrm>
          <a:prstGeom prst="rect">
            <a:avLst/>
          </a:prstGeom>
        </p:spPr>
      </p:pic>
      <p:pic>
        <p:nvPicPr>
          <p:cNvPr id="16" name="图片 15">
            <a:extLst>
              <a:ext uri="{FF2B5EF4-FFF2-40B4-BE49-F238E27FC236}">
                <a16:creationId xmlns:a16="http://schemas.microsoft.com/office/drawing/2014/main" id="{B304B939-6161-74F4-CAA0-CEF4F5FAA6D5}"/>
              </a:ext>
            </a:extLst>
          </p:cNvPr>
          <p:cNvPicPr>
            <a:picLocks noChangeAspect="1"/>
          </p:cNvPicPr>
          <p:nvPr/>
        </p:nvPicPr>
        <p:blipFill>
          <a:blip r:embed="rId11"/>
          <a:stretch>
            <a:fillRect/>
          </a:stretch>
        </p:blipFill>
        <p:spPr>
          <a:xfrm>
            <a:off x="560378" y="2705450"/>
            <a:ext cx="5211248" cy="3591730"/>
          </a:xfrm>
          <a:prstGeom prst="rect">
            <a:avLst/>
          </a:prstGeom>
        </p:spPr>
      </p:pic>
      <p:sp>
        <p:nvSpPr>
          <p:cNvPr id="19" name="文本框 18">
            <a:extLst>
              <a:ext uri="{FF2B5EF4-FFF2-40B4-BE49-F238E27FC236}">
                <a16:creationId xmlns:a16="http://schemas.microsoft.com/office/drawing/2014/main" id="{6328AE92-1DC4-B012-85D2-BAECBA1BDF29}"/>
              </a:ext>
            </a:extLst>
          </p:cNvPr>
          <p:cNvSpPr txBox="1"/>
          <p:nvPr/>
        </p:nvSpPr>
        <p:spPr>
          <a:xfrm>
            <a:off x="5837756" y="2705450"/>
            <a:ext cx="5992536" cy="2246769"/>
          </a:xfrm>
          <a:prstGeom prst="rect">
            <a:avLst/>
          </a:prstGeom>
          <a:noFill/>
        </p:spPr>
        <p:txBody>
          <a:bodyPr wrap="square" rtlCol="0">
            <a:spAutoFit/>
          </a:bodyPr>
          <a:lstStyle/>
          <a:p>
            <a:pPr marL="285750" indent="-285750">
              <a:buFont typeface="Arial" panose="020B0604020202020204" pitchFamily="34" charset="0"/>
              <a:buChar char="•"/>
            </a:pPr>
            <a:r>
              <a:rPr lang="en-US" altLang="zh-CN" sz="1400" err="1"/>
              <a:t>isScope</a:t>
            </a:r>
            <a:r>
              <a:rPr lang="zh-CN" altLang="en-US" sz="1400"/>
              <a:t>：表示当前执行实例是否在执行一个作用域节点</a:t>
            </a:r>
            <a:endParaRPr lang="en-US" altLang="zh-CN" sz="1400"/>
          </a:p>
          <a:p>
            <a:pPr marL="285750" indent="-285750">
              <a:buFont typeface="Arial" panose="020B0604020202020204" pitchFamily="34" charset="0"/>
              <a:buChar char="•"/>
            </a:pPr>
            <a:endParaRPr lang="zh-CN" altLang="en-US" sz="1400"/>
          </a:p>
          <a:p>
            <a:pPr marL="285750" indent="-285750">
              <a:buFont typeface="Arial" panose="020B0604020202020204" pitchFamily="34" charset="0"/>
              <a:buChar char="•"/>
            </a:pPr>
            <a:r>
              <a:rPr lang="en-US" altLang="zh-CN" sz="1400" err="1"/>
              <a:t>isConcurrent</a:t>
            </a:r>
            <a:r>
              <a:rPr lang="zh-CN" altLang="en-US" sz="1400"/>
              <a:t>：表示与该执行实例正在执行的活动节点同属相同作用域的节点是否正并发被其他执行实例执行</a:t>
            </a:r>
            <a:endParaRPr lang="en-US" altLang="zh-CN" sz="1400"/>
          </a:p>
          <a:p>
            <a:pPr marL="285750" indent="-285750">
              <a:buFont typeface="Arial" panose="020B0604020202020204" pitchFamily="34" charset="0"/>
              <a:buChar char="•"/>
            </a:pPr>
            <a:endParaRPr lang="zh-CN" altLang="en-US" sz="1400"/>
          </a:p>
          <a:p>
            <a:pPr marL="285750" indent="-285750">
              <a:buFont typeface="Arial" panose="020B0604020202020204" pitchFamily="34" charset="0"/>
              <a:buChar char="•"/>
            </a:pPr>
            <a:r>
              <a:rPr lang="en-US" altLang="zh-CN" sz="1400" err="1"/>
              <a:t>isActive</a:t>
            </a:r>
            <a:r>
              <a:rPr lang="zh-CN" altLang="en-US" sz="1400"/>
              <a:t>：表示当前执行实例是否在执行一个简单节点</a:t>
            </a:r>
            <a:r>
              <a:rPr lang="en-US" altLang="zh-CN" sz="1400"/>
              <a:t>(</a:t>
            </a:r>
            <a:r>
              <a:rPr lang="zh-CN" altLang="en-US" sz="1400"/>
              <a:t>该节点未嵌套其它节点</a:t>
            </a:r>
            <a:r>
              <a:rPr lang="en-US" altLang="zh-CN" sz="1400"/>
              <a:t>)</a:t>
            </a:r>
          </a:p>
          <a:p>
            <a:pPr marL="285750" indent="-285750">
              <a:buFont typeface="Arial" panose="020B0604020202020204" pitchFamily="34" charset="0"/>
              <a:buChar char="•"/>
            </a:pPr>
            <a:endParaRPr lang="en-US" altLang="zh-CN" sz="1400"/>
          </a:p>
          <a:p>
            <a:pPr marL="285750" indent="-285750">
              <a:buFont typeface="Arial" panose="020B0604020202020204" pitchFamily="34" charset="0"/>
              <a:buChar char="•"/>
            </a:pPr>
            <a:r>
              <a:rPr lang="en-US" altLang="zh-CN" sz="1400" err="1"/>
              <a:t>isEventScope</a:t>
            </a:r>
            <a:r>
              <a:rPr lang="zh-CN" altLang="en-US" sz="1400"/>
              <a:t>：表示当前实例是否为了后期补偿而进行的变量保存所创建的执行实例</a:t>
            </a:r>
          </a:p>
        </p:txBody>
      </p:sp>
    </p:spTree>
    <p:extLst>
      <p:ext uri="{BB962C8B-B14F-4D97-AF65-F5344CB8AC3E}">
        <p14:creationId xmlns:p14="http://schemas.microsoft.com/office/powerpoint/2010/main" val="2396769533"/>
      </p:ext>
    </p:extLst>
  </p:cSld>
  <p:clrMapOvr>
    <a:masterClrMapping/>
  </p:clrMapOvr>
  <p:extLst>
    <p:ext uri="{6950BFC3-D8DA-4A85-94F7-54DA5524770B}">
      <p188:commentRel xmlns:p188="http://schemas.microsoft.com/office/powerpoint/2018/8/main" r:id="rId9"/>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80368-383A-F50E-C4D6-F04002C54A03}"/>
            </a:ext>
          </a:extLst>
        </p:cNvPr>
        <p:cNvGrpSpPr/>
        <p:nvPr/>
      </p:nvGrpSpPr>
      <p:grpSpPr>
        <a:xfrm>
          <a:off x="0" y="0"/>
          <a:ext cx="0" cy="0"/>
          <a:chOff x="0" y="0"/>
          <a:chExt cx="0" cy="0"/>
        </a:xfrm>
      </p:grpSpPr>
      <p:grpSp>
        <p:nvGrpSpPr>
          <p:cNvPr id="8" name="组合 97">
            <a:extLst>
              <a:ext uri="{FF2B5EF4-FFF2-40B4-BE49-F238E27FC236}">
                <a16:creationId xmlns:a16="http://schemas.microsoft.com/office/drawing/2014/main" id="{801FEC37-A5F4-F0B2-C05E-17770A081494}"/>
              </a:ext>
            </a:extLst>
          </p:cNvPr>
          <p:cNvGrpSpPr/>
          <p:nvPr/>
        </p:nvGrpSpPr>
        <p:grpSpPr>
          <a:xfrm>
            <a:off x="658029" y="1131035"/>
            <a:ext cx="4092098" cy="120864"/>
            <a:chOff x="7606416" y="1550405"/>
            <a:chExt cx="4092098" cy="120864"/>
          </a:xfrm>
          <a:solidFill>
            <a:srgbClr val="32CB9D"/>
          </a:solidFill>
        </p:grpSpPr>
        <p:sp>
          <p:nvSpPr>
            <p:cNvPr id="9" name="平行四边形 98">
              <a:extLst>
                <a:ext uri="{FF2B5EF4-FFF2-40B4-BE49-F238E27FC236}">
                  <a16:creationId xmlns:a16="http://schemas.microsoft.com/office/drawing/2014/main" id="{CCABA77D-F884-D03A-E9FD-6C2166858A59}"/>
                </a:ext>
              </a:extLst>
            </p:cNvPr>
            <p:cNvSpPr/>
            <p:nvPr userDrawn="1">
              <p:custDataLst>
                <p:tags r:id="rId1"/>
              </p:custDataLst>
            </p:nvPr>
          </p:nvSpPr>
          <p:spPr>
            <a:xfrm flipH="1" flipV="1">
              <a:off x="7606416"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0" name="平行四边形 99">
              <a:extLst>
                <a:ext uri="{FF2B5EF4-FFF2-40B4-BE49-F238E27FC236}">
                  <a16:creationId xmlns:a16="http://schemas.microsoft.com/office/drawing/2014/main" id="{CF1BA528-F0D2-9D08-1E4C-D67BDE7BE6CC}"/>
                </a:ext>
              </a:extLst>
            </p:cNvPr>
            <p:cNvSpPr/>
            <p:nvPr userDrawn="1">
              <p:custDataLst>
                <p:tags r:id="rId2"/>
              </p:custDataLst>
            </p:nvPr>
          </p:nvSpPr>
          <p:spPr>
            <a:xfrm flipH="1" flipV="1">
              <a:off x="7742178"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1" name="平行四边形 100">
              <a:extLst>
                <a:ext uri="{FF2B5EF4-FFF2-40B4-BE49-F238E27FC236}">
                  <a16:creationId xmlns:a16="http://schemas.microsoft.com/office/drawing/2014/main" id="{7687F06D-724A-752B-ABFA-E4626B5DD043}"/>
                </a:ext>
              </a:extLst>
            </p:cNvPr>
            <p:cNvSpPr/>
            <p:nvPr userDrawn="1">
              <p:custDataLst>
                <p:tags r:id="rId3"/>
              </p:custDataLst>
            </p:nvPr>
          </p:nvSpPr>
          <p:spPr>
            <a:xfrm flipH="1" flipV="1">
              <a:off x="7877939"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2" name="平行四边形 101">
              <a:extLst>
                <a:ext uri="{FF2B5EF4-FFF2-40B4-BE49-F238E27FC236}">
                  <a16:creationId xmlns:a16="http://schemas.microsoft.com/office/drawing/2014/main" id="{97B59706-42C1-3B05-338A-884E5FA714C9}"/>
                </a:ext>
              </a:extLst>
            </p:cNvPr>
            <p:cNvSpPr/>
            <p:nvPr userDrawn="1">
              <p:custDataLst>
                <p:tags r:id="rId4"/>
              </p:custDataLst>
            </p:nvPr>
          </p:nvSpPr>
          <p:spPr>
            <a:xfrm flipH="1" flipV="1">
              <a:off x="8013701"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13" name="直接连接符 102">
              <a:extLst>
                <a:ext uri="{FF2B5EF4-FFF2-40B4-BE49-F238E27FC236}">
                  <a16:creationId xmlns:a16="http://schemas.microsoft.com/office/drawing/2014/main" id="{B5D0D8F1-DB14-8EB4-ED35-D5A3AA9766E2}"/>
                </a:ext>
              </a:extLst>
            </p:cNvPr>
            <p:cNvCxnSpPr/>
            <p:nvPr userDrawn="1">
              <p:custDataLst>
                <p:tags r:id="rId5"/>
              </p:custDataLst>
            </p:nvPr>
          </p:nvCxnSpPr>
          <p:spPr>
            <a:xfrm>
              <a:off x="8166027" y="1554889"/>
              <a:ext cx="3532487" cy="0"/>
            </a:xfrm>
            <a:prstGeom prst="line">
              <a:avLst/>
            </a:prstGeom>
            <a:grpFill/>
            <a:ln>
              <a:solidFill>
                <a:srgbClr val="32CB9D"/>
              </a:solidFill>
            </a:ln>
          </p:spPr>
          <p:style>
            <a:lnRef idx="1">
              <a:schemeClr val="accent1"/>
            </a:lnRef>
            <a:fillRef idx="0">
              <a:schemeClr val="accent1"/>
            </a:fillRef>
            <a:effectRef idx="0">
              <a:schemeClr val="accent1"/>
            </a:effectRef>
            <a:fontRef idx="minor">
              <a:schemeClr val="tx1"/>
            </a:fontRef>
          </p:style>
        </p:cxnSp>
      </p:grpSp>
      <p:sp>
        <p:nvSpPr>
          <p:cNvPr id="17" name="标题 1">
            <a:extLst>
              <a:ext uri="{FF2B5EF4-FFF2-40B4-BE49-F238E27FC236}">
                <a16:creationId xmlns:a16="http://schemas.microsoft.com/office/drawing/2014/main" id="{91941E77-A30A-A98B-76E9-6E09AACB3DE3}"/>
              </a:ext>
            </a:extLst>
          </p:cNvPr>
          <p:cNvSpPr>
            <a:spLocks noGrp="1"/>
          </p:cNvSpPr>
          <p:nvPr>
            <p:ph type="title"/>
          </p:nvPr>
        </p:nvSpPr>
        <p:spPr>
          <a:xfrm>
            <a:off x="838200" y="392673"/>
            <a:ext cx="10515600" cy="629116"/>
          </a:xfrm>
        </p:spPr>
        <p:txBody>
          <a:bodyPr/>
          <a:lstStyle/>
          <a:p>
            <a:r>
              <a:rPr kumimoji="1" lang="en-US" altLang="zh-CN" sz="2400">
                <a:solidFill>
                  <a:srgbClr val="292D4D"/>
                </a:solidFill>
                <a:latin typeface="微软雅黑" panose="020B0503020204020204" pitchFamily="34" charset="-122"/>
                <a:ea typeface="微软雅黑" panose="020B0503020204020204" pitchFamily="34" charset="-122"/>
              </a:rPr>
              <a:t>Flowable &amp; Activiti7 </a:t>
            </a:r>
            <a:r>
              <a:rPr kumimoji="1" lang="zh-CN" altLang="en-US" sz="2400">
                <a:solidFill>
                  <a:srgbClr val="292D4D"/>
                </a:solidFill>
                <a:latin typeface="微软雅黑" panose="020B0503020204020204" pitchFamily="34" charset="-122"/>
                <a:ea typeface="微软雅黑" panose="020B0503020204020204" pitchFamily="34" charset="-122"/>
              </a:rPr>
              <a:t>内核原理</a:t>
            </a:r>
            <a:endParaRPr kumimoji="1" lang="zh-CN" altLang="en-US" sz="240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BDD0896E-9B65-7692-94F8-765373D1516B}"/>
              </a:ext>
            </a:extLst>
          </p:cNvPr>
          <p:cNvPicPr>
            <a:picLocks noChangeAspect="1"/>
          </p:cNvPicPr>
          <p:nvPr/>
        </p:nvPicPr>
        <p:blipFill>
          <a:blip r:embed="rId8"/>
          <a:stretch>
            <a:fillRect/>
          </a:stretch>
        </p:blipFill>
        <p:spPr>
          <a:xfrm>
            <a:off x="4406232" y="2372523"/>
            <a:ext cx="3379536" cy="2827884"/>
          </a:xfrm>
          <a:prstGeom prst="rect">
            <a:avLst/>
          </a:prstGeom>
        </p:spPr>
      </p:pic>
      <p:pic>
        <p:nvPicPr>
          <p:cNvPr id="14" name="图片 13">
            <a:extLst>
              <a:ext uri="{FF2B5EF4-FFF2-40B4-BE49-F238E27FC236}">
                <a16:creationId xmlns:a16="http://schemas.microsoft.com/office/drawing/2014/main" id="{C1C921F9-CC1D-D934-FFD2-F49A4A3CA6F0}"/>
              </a:ext>
            </a:extLst>
          </p:cNvPr>
          <p:cNvPicPr>
            <a:picLocks noChangeAspect="1"/>
          </p:cNvPicPr>
          <p:nvPr/>
        </p:nvPicPr>
        <p:blipFill>
          <a:blip r:embed="rId9"/>
          <a:stretch>
            <a:fillRect/>
          </a:stretch>
        </p:blipFill>
        <p:spPr>
          <a:xfrm>
            <a:off x="175662" y="2372523"/>
            <a:ext cx="4092098" cy="3720517"/>
          </a:xfrm>
          <a:prstGeom prst="rect">
            <a:avLst/>
          </a:prstGeom>
        </p:spPr>
      </p:pic>
      <p:sp>
        <p:nvSpPr>
          <p:cNvPr id="18" name="文本框 17">
            <a:extLst>
              <a:ext uri="{FF2B5EF4-FFF2-40B4-BE49-F238E27FC236}">
                <a16:creationId xmlns:a16="http://schemas.microsoft.com/office/drawing/2014/main" id="{35D1758E-EE45-9697-1496-9C2125EB7949}"/>
              </a:ext>
            </a:extLst>
          </p:cNvPr>
          <p:cNvSpPr txBox="1"/>
          <p:nvPr/>
        </p:nvSpPr>
        <p:spPr>
          <a:xfrm>
            <a:off x="792449" y="1585519"/>
            <a:ext cx="11346421" cy="584775"/>
          </a:xfrm>
          <a:prstGeom prst="rect">
            <a:avLst/>
          </a:prstGeom>
          <a:noFill/>
        </p:spPr>
        <p:txBody>
          <a:bodyPr wrap="square" rtlCol="0">
            <a:spAutoFit/>
          </a:bodyPr>
          <a:lstStyle/>
          <a:p>
            <a:r>
              <a:rPr lang="zh-CN" altLang="en-US" sz="1600"/>
              <a:t>实际上</a:t>
            </a:r>
            <a:r>
              <a:rPr lang="en-US" altLang="zh-CN" sz="1600"/>
              <a:t>Flowable </a:t>
            </a:r>
            <a:r>
              <a:rPr lang="zh-CN" altLang="en-US" sz="1600"/>
              <a:t>和 </a:t>
            </a:r>
            <a:r>
              <a:rPr lang="en-US" altLang="zh-CN" sz="1600"/>
              <a:t>Activiti</a:t>
            </a:r>
            <a:r>
              <a:rPr lang="zh-CN" altLang="en-US" sz="1600"/>
              <a:t>并没有废弃</a:t>
            </a:r>
            <a:r>
              <a:rPr lang="en-US" altLang="zh-CN" sz="1600"/>
              <a:t>PVM</a:t>
            </a:r>
            <a:r>
              <a:rPr lang="zh-CN" altLang="en-US" sz="1600"/>
              <a:t>的设计理念，而是将</a:t>
            </a:r>
            <a:r>
              <a:rPr lang="en-US" altLang="zh-CN" sz="1600"/>
              <a:t>PVM</a:t>
            </a:r>
            <a:r>
              <a:rPr lang="zh-CN" altLang="en-US" sz="1600"/>
              <a:t>相关的包移除了，把</a:t>
            </a:r>
            <a:r>
              <a:rPr lang="en-US" altLang="zh-CN" sz="1600"/>
              <a:t>PVM</a:t>
            </a:r>
            <a:r>
              <a:rPr lang="zh-CN" altLang="en-US" sz="1600"/>
              <a:t>的设计理念和</a:t>
            </a:r>
            <a:r>
              <a:rPr lang="en-US" altLang="zh-CN" sz="1600"/>
              <a:t>BPMN</a:t>
            </a:r>
            <a:r>
              <a:rPr lang="zh-CN" altLang="en-US" sz="1600"/>
              <a:t>模型直接关联起来，降低了代码的复杂度从而提升性能。</a:t>
            </a:r>
          </a:p>
        </p:txBody>
      </p:sp>
      <p:pic>
        <p:nvPicPr>
          <p:cNvPr id="5" name="图片 4">
            <a:extLst>
              <a:ext uri="{FF2B5EF4-FFF2-40B4-BE49-F238E27FC236}">
                <a16:creationId xmlns:a16="http://schemas.microsoft.com/office/drawing/2014/main" id="{A755D319-14C2-16D0-21D5-A30CA52C97F7}"/>
              </a:ext>
            </a:extLst>
          </p:cNvPr>
          <p:cNvPicPr>
            <a:picLocks noChangeAspect="1"/>
          </p:cNvPicPr>
          <p:nvPr/>
        </p:nvPicPr>
        <p:blipFill>
          <a:blip r:embed="rId10"/>
          <a:stretch>
            <a:fillRect/>
          </a:stretch>
        </p:blipFill>
        <p:spPr>
          <a:xfrm>
            <a:off x="7924240" y="2372523"/>
            <a:ext cx="4218715" cy="1431884"/>
          </a:xfrm>
          <a:prstGeom prst="rect">
            <a:avLst/>
          </a:prstGeom>
        </p:spPr>
      </p:pic>
      <p:pic>
        <p:nvPicPr>
          <p:cNvPr id="15" name="图片 14">
            <a:extLst>
              <a:ext uri="{FF2B5EF4-FFF2-40B4-BE49-F238E27FC236}">
                <a16:creationId xmlns:a16="http://schemas.microsoft.com/office/drawing/2014/main" id="{9F1D7583-FD10-0294-9C80-909DE81DBF43}"/>
              </a:ext>
            </a:extLst>
          </p:cNvPr>
          <p:cNvPicPr>
            <a:picLocks noChangeAspect="1"/>
          </p:cNvPicPr>
          <p:nvPr/>
        </p:nvPicPr>
        <p:blipFill>
          <a:blip r:embed="rId11"/>
          <a:stretch>
            <a:fillRect/>
          </a:stretch>
        </p:blipFill>
        <p:spPr>
          <a:xfrm>
            <a:off x="7924240" y="3971764"/>
            <a:ext cx="4216225" cy="1431883"/>
          </a:xfrm>
          <a:prstGeom prst="rect">
            <a:avLst/>
          </a:prstGeom>
        </p:spPr>
      </p:pic>
    </p:spTree>
    <p:extLst>
      <p:ext uri="{BB962C8B-B14F-4D97-AF65-F5344CB8AC3E}">
        <p14:creationId xmlns:p14="http://schemas.microsoft.com/office/powerpoint/2010/main" val="3900010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80368-383A-F50E-C4D6-F04002C54A03}"/>
            </a:ext>
          </a:extLst>
        </p:cNvPr>
        <p:cNvGrpSpPr/>
        <p:nvPr/>
      </p:nvGrpSpPr>
      <p:grpSpPr>
        <a:xfrm>
          <a:off x="0" y="0"/>
          <a:ext cx="0" cy="0"/>
          <a:chOff x="0" y="0"/>
          <a:chExt cx="0" cy="0"/>
        </a:xfrm>
      </p:grpSpPr>
      <p:grpSp>
        <p:nvGrpSpPr>
          <p:cNvPr id="8" name="组合 97">
            <a:extLst>
              <a:ext uri="{FF2B5EF4-FFF2-40B4-BE49-F238E27FC236}">
                <a16:creationId xmlns:a16="http://schemas.microsoft.com/office/drawing/2014/main" id="{801FEC37-A5F4-F0B2-C05E-17770A081494}"/>
              </a:ext>
            </a:extLst>
          </p:cNvPr>
          <p:cNvGrpSpPr/>
          <p:nvPr/>
        </p:nvGrpSpPr>
        <p:grpSpPr>
          <a:xfrm>
            <a:off x="658029" y="1131035"/>
            <a:ext cx="4092098" cy="120864"/>
            <a:chOff x="7606416" y="1550405"/>
            <a:chExt cx="4092098" cy="120864"/>
          </a:xfrm>
          <a:solidFill>
            <a:srgbClr val="32CB9D"/>
          </a:solidFill>
        </p:grpSpPr>
        <p:sp>
          <p:nvSpPr>
            <p:cNvPr id="9" name="平行四边形 98">
              <a:extLst>
                <a:ext uri="{FF2B5EF4-FFF2-40B4-BE49-F238E27FC236}">
                  <a16:creationId xmlns:a16="http://schemas.microsoft.com/office/drawing/2014/main" id="{CCABA77D-F884-D03A-E9FD-6C2166858A59}"/>
                </a:ext>
              </a:extLst>
            </p:cNvPr>
            <p:cNvSpPr/>
            <p:nvPr userDrawn="1">
              <p:custDataLst>
                <p:tags r:id="rId1"/>
              </p:custDataLst>
            </p:nvPr>
          </p:nvSpPr>
          <p:spPr>
            <a:xfrm flipH="1" flipV="1">
              <a:off x="7606416"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0" name="平行四边形 99">
              <a:extLst>
                <a:ext uri="{FF2B5EF4-FFF2-40B4-BE49-F238E27FC236}">
                  <a16:creationId xmlns:a16="http://schemas.microsoft.com/office/drawing/2014/main" id="{CF1BA528-F0D2-9D08-1E4C-D67BDE7BE6CC}"/>
                </a:ext>
              </a:extLst>
            </p:cNvPr>
            <p:cNvSpPr/>
            <p:nvPr userDrawn="1">
              <p:custDataLst>
                <p:tags r:id="rId2"/>
              </p:custDataLst>
            </p:nvPr>
          </p:nvSpPr>
          <p:spPr>
            <a:xfrm flipH="1" flipV="1">
              <a:off x="7742178"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1" name="平行四边形 100">
              <a:extLst>
                <a:ext uri="{FF2B5EF4-FFF2-40B4-BE49-F238E27FC236}">
                  <a16:creationId xmlns:a16="http://schemas.microsoft.com/office/drawing/2014/main" id="{7687F06D-724A-752B-ABFA-E4626B5DD043}"/>
                </a:ext>
              </a:extLst>
            </p:cNvPr>
            <p:cNvSpPr/>
            <p:nvPr userDrawn="1">
              <p:custDataLst>
                <p:tags r:id="rId3"/>
              </p:custDataLst>
            </p:nvPr>
          </p:nvSpPr>
          <p:spPr>
            <a:xfrm flipH="1" flipV="1">
              <a:off x="7877939"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2" name="平行四边形 101">
              <a:extLst>
                <a:ext uri="{FF2B5EF4-FFF2-40B4-BE49-F238E27FC236}">
                  <a16:creationId xmlns:a16="http://schemas.microsoft.com/office/drawing/2014/main" id="{97B59706-42C1-3B05-338A-884E5FA714C9}"/>
                </a:ext>
              </a:extLst>
            </p:cNvPr>
            <p:cNvSpPr/>
            <p:nvPr userDrawn="1">
              <p:custDataLst>
                <p:tags r:id="rId4"/>
              </p:custDataLst>
            </p:nvPr>
          </p:nvSpPr>
          <p:spPr>
            <a:xfrm flipH="1" flipV="1">
              <a:off x="8013701"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13" name="直接连接符 102">
              <a:extLst>
                <a:ext uri="{FF2B5EF4-FFF2-40B4-BE49-F238E27FC236}">
                  <a16:creationId xmlns:a16="http://schemas.microsoft.com/office/drawing/2014/main" id="{B5D0D8F1-DB14-8EB4-ED35-D5A3AA9766E2}"/>
                </a:ext>
              </a:extLst>
            </p:cNvPr>
            <p:cNvCxnSpPr/>
            <p:nvPr userDrawn="1">
              <p:custDataLst>
                <p:tags r:id="rId5"/>
              </p:custDataLst>
            </p:nvPr>
          </p:nvCxnSpPr>
          <p:spPr>
            <a:xfrm>
              <a:off x="8166027" y="1554889"/>
              <a:ext cx="3532487" cy="0"/>
            </a:xfrm>
            <a:prstGeom prst="line">
              <a:avLst/>
            </a:prstGeom>
            <a:grpFill/>
            <a:ln>
              <a:solidFill>
                <a:srgbClr val="32CB9D"/>
              </a:solidFill>
            </a:ln>
          </p:spPr>
          <p:style>
            <a:lnRef idx="1">
              <a:schemeClr val="accent1"/>
            </a:lnRef>
            <a:fillRef idx="0">
              <a:schemeClr val="accent1"/>
            </a:fillRef>
            <a:effectRef idx="0">
              <a:schemeClr val="accent1"/>
            </a:effectRef>
            <a:fontRef idx="minor">
              <a:schemeClr val="tx1"/>
            </a:fontRef>
          </p:style>
        </p:cxnSp>
      </p:grpSp>
      <p:sp>
        <p:nvSpPr>
          <p:cNvPr id="17" name="标题 1">
            <a:extLst>
              <a:ext uri="{FF2B5EF4-FFF2-40B4-BE49-F238E27FC236}">
                <a16:creationId xmlns:a16="http://schemas.microsoft.com/office/drawing/2014/main" id="{91941E77-A30A-A98B-76E9-6E09AACB3DE3}"/>
              </a:ext>
            </a:extLst>
          </p:cNvPr>
          <p:cNvSpPr>
            <a:spLocks noGrp="1"/>
          </p:cNvSpPr>
          <p:nvPr>
            <p:ph type="title"/>
          </p:nvPr>
        </p:nvSpPr>
        <p:spPr>
          <a:xfrm>
            <a:off x="838200" y="392673"/>
            <a:ext cx="10515600" cy="629116"/>
          </a:xfrm>
        </p:spPr>
        <p:txBody>
          <a:bodyPr/>
          <a:lstStyle/>
          <a:p>
            <a:r>
              <a:rPr kumimoji="1" lang="zh-CN" altLang="en-US" sz="2400">
                <a:solidFill>
                  <a:srgbClr val="292D4D"/>
                </a:solidFill>
                <a:latin typeface="微软雅黑" panose="020B0503020204020204" pitchFamily="34" charset="-122"/>
                <a:ea typeface="微软雅黑" panose="020B0503020204020204" pitchFamily="34" charset="-122"/>
              </a:rPr>
              <a:t>工作流引擎架构</a:t>
            </a:r>
            <a:endParaRPr kumimoji="1" lang="zh-CN" altLang="en-US" sz="240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5F96EEFD-43EC-D08F-68D5-0C0C9BBA1145}"/>
              </a:ext>
            </a:extLst>
          </p:cNvPr>
          <p:cNvPicPr>
            <a:picLocks noChangeAspect="1"/>
          </p:cNvPicPr>
          <p:nvPr/>
        </p:nvPicPr>
        <p:blipFill>
          <a:blip r:embed="rId9"/>
          <a:stretch>
            <a:fillRect/>
          </a:stretch>
        </p:blipFill>
        <p:spPr>
          <a:xfrm>
            <a:off x="158884" y="1495767"/>
            <a:ext cx="5725993" cy="4359749"/>
          </a:xfrm>
          <a:prstGeom prst="rect">
            <a:avLst/>
          </a:prstGeom>
        </p:spPr>
      </p:pic>
      <p:pic>
        <p:nvPicPr>
          <p:cNvPr id="3" name="图片 2" descr="图形用户界面, 网站&#10;&#10;描述已自动生成">
            <a:extLst>
              <a:ext uri="{FF2B5EF4-FFF2-40B4-BE49-F238E27FC236}">
                <a16:creationId xmlns:a16="http://schemas.microsoft.com/office/drawing/2014/main" id="{70591E2B-29E8-AB32-E4D4-EDED2114AA2E}"/>
              </a:ext>
            </a:extLst>
          </p:cNvPr>
          <p:cNvPicPr>
            <a:picLocks noChangeAspect="1"/>
          </p:cNvPicPr>
          <p:nvPr/>
        </p:nvPicPr>
        <p:blipFill>
          <a:blip r:embed="rId10"/>
          <a:stretch>
            <a:fillRect/>
          </a:stretch>
        </p:blipFill>
        <p:spPr>
          <a:xfrm>
            <a:off x="6227429" y="1315403"/>
            <a:ext cx="4814082" cy="4720475"/>
          </a:xfrm>
          <a:prstGeom prst="rect">
            <a:avLst/>
          </a:prstGeom>
        </p:spPr>
      </p:pic>
    </p:spTree>
    <p:extLst>
      <p:ext uri="{BB962C8B-B14F-4D97-AF65-F5344CB8AC3E}">
        <p14:creationId xmlns:p14="http://schemas.microsoft.com/office/powerpoint/2010/main" val="2165279927"/>
      </p:ext>
    </p:extLst>
  </p:cSld>
  <p:clrMapOvr>
    <a:masterClrMapping/>
  </p:clrMapOvr>
  <p:extLst>
    <p:ext uri="{6950BFC3-D8DA-4A85-94F7-54DA5524770B}">
      <p188:commentRel xmlns:p188="http://schemas.microsoft.com/office/powerpoint/2018/8/main" r:id="rId8"/>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矩形 105">
            <a:extLst>
              <a:ext uri="{FF2B5EF4-FFF2-40B4-BE49-F238E27FC236}">
                <a16:creationId xmlns:a16="http://schemas.microsoft.com/office/drawing/2014/main" id="{1C37C5AF-C931-00DF-294B-A0F1125F0C51}"/>
              </a:ext>
            </a:extLst>
          </p:cNvPr>
          <p:cNvSpPr/>
          <p:nvPr/>
        </p:nvSpPr>
        <p:spPr>
          <a:xfrm>
            <a:off x="6096000" y="2292723"/>
            <a:ext cx="1107997" cy="369332"/>
          </a:xfrm>
          <a:prstGeom prst="rect">
            <a:avLst/>
          </a:prstGeom>
        </p:spPr>
        <p:txBody>
          <a:bodyPr wrap="none">
            <a:spAutoFit/>
          </a:bodyPr>
          <a:lstStyle/>
          <a:p>
            <a:pPr algn="ctr" defTabSz="685754" eaLnBrk="1" fontAlgn="auto" hangingPunct="1">
              <a:spcBef>
                <a:spcPts val="0"/>
              </a:spcBef>
              <a:spcAft>
                <a:spcPts val="0"/>
              </a:spcAft>
              <a:defRPr/>
            </a:pPr>
            <a:r>
              <a:rPr lang="zh-CN" altLang="en-US" sz="1800" kern="100">
                <a:latin typeface="+mj-ea"/>
                <a:ea typeface="+mj-ea"/>
                <a:cs typeface="Times New Roman" panose="02020603050405020304" pitchFamily="18" charset="0"/>
              </a:rPr>
              <a:t>应用场景</a:t>
            </a:r>
            <a:endParaRPr lang="zh-CN" altLang="zh-CN" sz="1800" kern="100">
              <a:latin typeface="+mj-ea"/>
              <a:ea typeface="+mj-ea"/>
              <a:cs typeface="Times New Roman" panose="02020603050405020304" pitchFamily="18" charset="0"/>
            </a:endParaRPr>
          </a:p>
        </p:txBody>
      </p:sp>
      <p:sp>
        <p:nvSpPr>
          <p:cNvPr id="107" name="矩形 106">
            <a:extLst>
              <a:ext uri="{FF2B5EF4-FFF2-40B4-BE49-F238E27FC236}">
                <a16:creationId xmlns:a16="http://schemas.microsoft.com/office/drawing/2014/main" id="{9BA637B0-D2A0-2639-0FE3-DA0A46AC7282}"/>
              </a:ext>
            </a:extLst>
          </p:cNvPr>
          <p:cNvSpPr/>
          <p:nvPr/>
        </p:nvSpPr>
        <p:spPr>
          <a:xfrm>
            <a:off x="6945783" y="3037105"/>
            <a:ext cx="184731" cy="369332"/>
          </a:xfrm>
          <a:prstGeom prst="rect">
            <a:avLst/>
          </a:prstGeom>
        </p:spPr>
        <p:txBody>
          <a:bodyPr wrap="none">
            <a:spAutoFit/>
          </a:bodyPr>
          <a:lstStyle/>
          <a:p>
            <a:pPr algn="ctr" defTabSz="685754">
              <a:defRPr/>
            </a:pPr>
            <a:endParaRPr lang="zh-CN" altLang="zh-CN" sz="1800" kern="100">
              <a:latin typeface="+mj-ea"/>
              <a:ea typeface="+mj-ea"/>
              <a:cs typeface="Times New Roman" panose="02020603050405020304" pitchFamily="18" charset="0"/>
            </a:endParaRPr>
          </a:p>
        </p:txBody>
      </p:sp>
      <p:sp>
        <p:nvSpPr>
          <p:cNvPr id="108" name="矩形 107">
            <a:extLst>
              <a:ext uri="{FF2B5EF4-FFF2-40B4-BE49-F238E27FC236}">
                <a16:creationId xmlns:a16="http://schemas.microsoft.com/office/drawing/2014/main" id="{B629D53A-83FF-BC9B-E32D-2103D1A88BDA}"/>
              </a:ext>
            </a:extLst>
          </p:cNvPr>
          <p:cNvSpPr/>
          <p:nvPr/>
        </p:nvSpPr>
        <p:spPr>
          <a:xfrm>
            <a:off x="6096000" y="3733893"/>
            <a:ext cx="1800494" cy="369332"/>
          </a:xfrm>
          <a:prstGeom prst="rect">
            <a:avLst/>
          </a:prstGeom>
        </p:spPr>
        <p:txBody>
          <a:bodyPr wrap="none">
            <a:spAutoFit/>
          </a:bodyPr>
          <a:lstStyle/>
          <a:p>
            <a:pPr algn="ctr" defTabSz="685754">
              <a:defRPr/>
            </a:pPr>
            <a:r>
              <a:rPr lang="zh-CN" altLang="en-US" sz="1800" kern="100">
                <a:latin typeface="+mj-ea"/>
                <a:ea typeface="+mj-ea"/>
                <a:cs typeface="Times New Roman" panose="02020603050405020304" pitchFamily="18" charset="0"/>
              </a:rPr>
              <a:t>工作流引擎选型</a:t>
            </a:r>
            <a:endParaRPr lang="zh-CN" altLang="zh-CN" sz="1800" kern="100">
              <a:latin typeface="+mj-ea"/>
              <a:ea typeface="+mj-ea"/>
              <a:cs typeface="Times New Roman" panose="02020603050405020304" pitchFamily="18" charset="0"/>
            </a:endParaRPr>
          </a:p>
        </p:txBody>
      </p:sp>
      <p:sp>
        <p:nvSpPr>
          <p:cNvPr id="109" name="矩形 108">
            <a:extLst>
              <a:ext uri="{FF2B5EF4-FFF2-40B4-BE49-F238E27FC236}">
                <a16:creationId xmlns:a16="http://schemas.microsoft.com/office/drawing/2014/main" id="{35D58ACE-28BD-8EF2-0727-7998BB426ACC}"/>
              </a:ext>
            </a:extLst>
          </p:cNvPr>
          <p:cNvSpPr/>
          <p:nvPr/>
        </p:nvSpPr>
        <p:spPr>
          <a:xfrm>
            <a:off x="6095999" y="4430681"/>
            <a:ext cx="1107997" cy="369332"/>
          </a:xfrm>
          <a:prstGeom prst="rect">
            <a:avLst/>
          </a:prstGeom>
        </p:spPr>
        <p:txBody>
          <a:bodyPr wrap="none">
            <a:spAutoFit/>
          </a:bodyPr>
          <a:lstStyle/>
          <a:p>
            <a:pPr algn="ctr" defTabSz="685754" eaLnBrk="1" fontAlgn="auto" hangingPunct="1">
              <a:spcBef>
                <a:spcPts val="0"/>
              </a:spcBef>
              <a:spcAft>
                <a:spcPts val="0"/>
              </a:spcAft>
              <a:defRPr/>
            </a:pPr>
            <a:r>
              <a:rPr lang="zh-CN" altLang="en-US" sz="1800" kern="100">
                <a:latin typeface="+mj-ea"/>
                <a:ea typeface="+mj-ea"/>
                <a:cs typeface="Times New Roman" panose="02020603050405020304" pitchFamily="18" charset="0"/>
              </a:rPr>
              <a:t>源码剖析</a:t>
            </a:r>
            <a:endParaRPr lang="zh-CN" altLang="zh-CN" sz="1800" kern="100">
              <a:latin typeface="+mj-ea"/>
              <a:ea typeface="+mj-ea"/>
              <a:cs typeface="Times New Roman" panose="02020603050405020304" pitchFamily="18" charset="0"/>
            </a:endParaRPr>
          </a:p>
        </p:txBody>
      </p:sp>
      <p:sp>
        <p:nvSpPr>
          <p:cNvPr id="111" name="Oval 2287">
            <a:extLst>
              <a:ext uri="{FF2B5EF4-FFF2-40B4-BE49-F238E27FC236}">
                <a16:creationId xmlns:a16="http://schemas.microsoft.com/office/drawing/2014/main" id="{65888E2D-4D9C-9EFD-2C24-AA6DD4244296}"/>
              </a:ext>
            </a:extLst>
          </p:cNvPr>
          <p:cNvSpPr/>
          <p:nvPr/>
        </p:nvSpPr>
        <p:spPr>
          <a:xfrm>
            <a:off x="5322411" y="2230533"/>
            <a:ext cx="493712" cy="493713"/>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1</a:t>
            </a:r>
            <a:endParaRPr lang="en-US" sz="280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2" name="Oval 2287">
            <a:extLst>
              <a:ext uri="{FF2B5EF4-FFF2-40B4-BE49-F238E27FC236}">
                <a16:creationId xmlns:a16="http://schemas.microsoft.com/office/drawing/2014/main" id="{B70D8E51-E9FC-8B03-9749-553C41F772BC}"/>
              </a:ext>
            </a:extLst>
          </p:cNvPr>
          <p:cNvSpPr/>
          <p:nvPr/>
        </p:nvSpPr>
        <p:spPr>
          <a:xfrm>
            <a:off x="5319170" y="2919507"/>
            <a:ext cx="493712" cy="493713"/>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2</a:t>
            </a:r>
            <a:endParaRPr lang="en-US" sz="280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3" name="Oval 2287">
            <a:extLst>
              <a:ext uri="{FF2B5EF4-FFF2-40B4-BE49-F238E27FC236}">
                <a16:creationId xmlns:a16="http://schemas.microsoft.com/office/drawing/2014/main" id="{B0E0C561-7CDE-103E-9F62-FB69A5DA65C0}"/>
              </a:ext>
            </a:extLst>
          </p:cNvPr>
          <p:cNvSpPr/>
          <p:nvPr/>
        </p:nvSpPr>
        <p:spPr>
          <a:xfrm>
            <a:off x="5319170" y="3671703"/>
            <a:ext cx="493712" cy="493712"/>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3</a:t>
            </a:r>
            <a:endParaRPr lang="en-US" sz="280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4" name="Oval 2287">
            <a:extLst>
              <a:ext uri="{FF2B5EF4-FFF2-40B4-BE49-F238E27FC236}">
                <a16:creationId xmlns:a16="http://schemas.microsoft.com/office/drawing/2014/main" id="{1BA3DE5C-A8BE-0298-B23F-5D57BF5B1578}"/>
              </a:ext>
            </a:extLst>
          </p:cNvPr>
          <p:cNvSpPr/>
          <p:nvPr/>
        </p:nvSpPr>
        <p:spPr>
          <a:xfrm>
            <a:off x="5319170" y="4406383"/>
            <a:ext cx="493712" cy="493713"/>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4</a:t>
            </a:r>
            <a:endParaRPr lang="en-US" sz="280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116" name="组合 115">
            <a:extLst>
              <a:ext uri="{FF2B5EF4-FFF2-40B4-BE49-F238E27FC236}">
                <a16:creationId xmlns:a16="http://schemas.microsoft.com/office/drawing/2014/main" id="{6553A3AD-6AFC-3867-2474-D399A8B1D3D8}"/>
              </a:ext>
            </a:extLst>
          </p:cNvPr>
          <p:cNvGrpSpPr>
            <a:grpSpLocks/>
          </p:cNvGrpSpPr>
          <p:nvPr/>
        </p:nvGrpSpPr>
        <p:grpSpPr bwMode="auto">
          <a:xfrm>
            <a:off x="2151013" y="2733770"/>
            <a:ext cx="2028825" cy="1828800"/>
            <a:chOff x="1335314" y="1622529"/>
            <a:chExt cx="2028706" cy="1828800"/>
          </a:xfrm>
        </p:grpSpPr>
        <p:sp>
          <p:nvSpPr>
            <p:cNvPr id="117" name="椭圆 116">
              <a:extLst>
                <a:ext uri="{FF2B5EF4-FFF2-40B4-BE49-F238E27FC236}">
                  <a16:creationId xmlns:a16="http://schemas.microsoft.com/office/drawing/2014/main" id="{B2177B63-D982-22D4-8D0E-CA48B2648D3C}"/>
                </a:ext>
              </a:extLst>
            </p:cNvPr>
            <p:cNvSpPr/>
            <p:nvPr/>
          </p:nvSpPr>
          <p:spPr>
            <a:xfrm>
              <a:off x="1443258" y="1622529"/>
              <a:ext cx="1828693" cy="1828800"/>
            </a:xfrm>
            <a:prstGeom prst="ellipse">
              <a:avLst/>
            </a:prstGeom>
            <a:solidFill>
              <a:srgbClr val="32CB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latin typeface="微软雅黑" panose="020B0503020204020204" pitchFamily="34" charset="-122"/>
                <a:ea typeface="微软雅黑" panose="020B0503020204020204" pitchFamily="34" charset="-122"/>
              </a:endParaRPr>
            </a:p>
          </p:txBody>
        </p:sp>
        <p:sp>
          <p:nvSpPr>
            <p:cNvPr id="118" name="文本框 1">
              <a:extLst>
                <a:ext uri="{FF2B5EF4-FFF2-40B4-BE49-F238E27FC236}">
                  <a16:creationId xmlns:a16="http://schemas.microsoft.com/office/drawing/2014/main" id="{368BF301-B40A-DF60-92DC-0AD7CB22A599}"/>
                </a:ext>
              </a:extLst>
            </p:cNvPr>
            <p:cNvSpPr txBox="1">
              <a:spLocks noChangeArrowheads="1"/>
            </p:cNvSpPr>
            <p:nvPr/>
          </p:nvSpPr>
          <p:spPr bwMode="auto">
            <a:xfrm>
              <a:off x="1335314" y="2071593"/>
              <a:ext cx="202870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4213" fontAlgn="base">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3600" b="1">
                  <a:solidFill>
                    <a:schemeClr val="bg1"/>
                  </a:solidFill>
                  <a:latin typeface="微软雅黑" panose="020B0503020204020204" pitchFamily="34" charset="-122"/>
                </a:rPr>
                <a:t>目录</a:t>
              </a:r>
              <a:r>
                <a:rPr lang="zh-CN" altLang="en-US" sz="2400">
                  <a:solidFill>
                    <a:schemeClr val="bg1"/>
                  </a:solidFill>
                  <a:latin typeface="微软雅黑" panose="020B0503020204020204" pitchFamily="34" charset="-122"/>
                </a:rPr>
                <a:t> </a:t>
              </a:r>
              <a:endParaRPr lang="en-US" altLang="zh-CN" sz="2400">
                <a:solidFill>
                  <a:schemeClr val="bg1"/>
                </a:solidFill>
                <a:latin typeface="微软雅黑" panose="020B0503020204020204" pitchFamily="34" charset="-122"/>
              </a:endParaRPr>
            </a:p>
            <a:p>
              <a:pPr algn="ctr" eaLnBrk="1" hangingPunct="1"/>
              <a:r>
                <a:rPr lang="en-US" altLang="zh-CN" sz="1600" b="1">
                  <a:solidFill>
                    <a:schemeClr val="bg1"/>
                  </a:solidFill>
                  <a:latin typeface="微软雅黑" panose="020B0503020204020204" pitchFamily="34" charset="-122"/>
                </a:rPr>
                <a:t>CONTENTS</a:t>
              </a:r>
              <a:endParaRPr lang="zh-CN" altLang="en-US" sz="1600" b="1">
                <a:solidFill>
                  <a:schemeClr val="bg1"/>
                </a:solidFill>
                <a:latin typeface="微软雅黑" panose="020B0503020204020204" pitchFamily="34" charset="-122"/>
              </a:endParaRPr>
            </a:p>
          </p:txBody>
        </p:sp>
      </p:grpSp>
      <p:sp>
        <p:nvSpPr>
          <p:cNvPr id="119" name="Oval 2287">
            <a:extLst>
              <a:ext uri="{FF2B5EF4-FFF2-40B4-BE49-F238E27FC236}">
                <a16:creationId xmlns:a16="http://schemas.microsoft.com/office/drawing/2014/main" id="{8971E4E8-9213-603D-EBD2-21FA9AAE6458}"/>
              </a:ext>
            </a:extLst>
          </p:cNvPr>
          <p:cNvSpPr/>
          <p:nvPr/>
        </p:nvSpPr>
        <p:spPr>
          <a:xfrm>
            <a:off x="2649488" y="2230533"/>
            <a:ext cx="369887" cy="371475"/>
          </a:xfrm>
          <a:prstGeom prst="ellipse">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0" name="Oval 2287">
            <a:extLst>
              <a:ext uri="{FF2B5EF4-FFF2-40B4-BE49-F238E27FC236}">
                <a16:creationId xmlns:a16="http://schemas.microsoft.com/office/drawing/2014/main" id="{E07B6993-B71D-0EC2-858E-5E11F667627F}"/>
              </a:ext>
            </a:extLst>
          </p:cNvPr>
          <p:cNvSpPr/>
          <p:nvPr/>
        </p:nvSpPr>
        <p:spPr>
          <a:xfrm>
            <a:off x="3975050" y="2779808"/>
            <a:ext cx="325438" cy="325437"/>
          </a:xfrm>
          <a:prstGeom prst="ellipse">
            <a:avLst/>
          </a:prstGeom>
          <a:solidFill>
            <a:srgbClr val="F5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1" name="Oval 2287">
            <a:extLst>
              <a:ext uri="{FF2B5EF4-FFF2-40B4-BE49-F238E27FC236}">
                <a16:creationId xmlns:a16="http://schemas.microsoft.com/office/drawing/2014/main" id="{EEB0593A-FCAD-8163-9E2E-C5C82794F984}"/>
              </a:ext>
            </a:extLst>
          </p:cNvPr>
          <p:cNvSpPr/>
          <p:nvPr/>
        </p:nvSpPr>
        <p:spPr>
          <a:xfrm>
            <a:off x="2046238" y="4368895"/>
            <a:ext cx="325437" cy="325438"/>
          </a:xfrm>
          <a:prstGeom prst="ellipse">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2" name="Oval 2287">
            <a:extLst>
              <a:ext uri="{FF2B5EF4-FFF2-40B4-BE49-F238E27FC236}">
                <a16:creationId xmlns:a16="http://schemas.microsoft.com/office/drawing/2014/main" id="{34CF542A-CCF8-2A05-56F3-8E77F1E4DF90}"/>
              </a:ext>
            </a:extLst>
          </p:cNvPr>
          <p:cNvSpPr/>
          <p:nvPr/>
        </p:nvSpPr>
        <p:spPr>
          <a:xfrm>
            <a:off x="1738263" y="3105245"/>
            <a:ext cx="371475" cy="3714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3" name="Oval 2287">
            <a:extLst>
              <a:ext uri="{FF2B5EF4-FFF2-40B4-BE49-F238E27FC236}">
                <a16:creationId xmlns:a16="http://schemas.microsoft.com/office/drawing/2014/main" id="{922A19ED-1529-C303-8D0F-D0FBD28B26B9}"/>
              </a:ext>
            </a:extLst>
          </p:cNvPr>
          <p:cNvSpPr/>
          <p:nvPr/>
        </p:nvSpPr>
        <p:spPr>
          <a:xfrm>
            <a:off x="3324175" y="4618133"/>
            <a:ext cx="433388" cy="433387"/>
          </a:xfrm>
          <a:prstGeom prst="ellipse">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280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0" name="矩形 108">
            <a:extLst>
              <a:ext uri="{FF2B5EF4-FFF2-40B4-BE49-F238E27FC236}">
                <a16:creationId xmlns:a16="http://schemas.microsoft.com/office/drawing/2014/main" id="{9946FF36-3F4B-44ED-A7C0-52F145C381B6}"/>
              </a:ext>
            </a:extLst>
          </p:cNvPr>
          <p:cNvSpPr/>
          <p:nvPr/>
        </p:nvSpPr>
        <p:spPr>
          <a:xfrm>
            <a:off x="6095999" y="5203253"/>
            <a:ext cx="1107997" cy="369332"/>
          </a:xfrm>
          <a:prstGeom prst="rect">
            <a:avLst/>
          </a:prstGeom>
        </p:spPr>
        <p:txBody>
          <a:bodyPr wrap="none">
            <a:spAutoFit/>
          </a:bodyPr>
          <a:lstStyle/>
          <a:p>
            <a:pPr algn="ctr" defTabSz="685754" eaLnBrk="1" fontAlgn="auto" hangingPunct="1">
              <a:spcBef>
                <a:spcPts val="0"/>
              </a:spcBef>
              <a:spcAft>
                <a:spcPts val="0"/>
              </a:spcAft>
              <a:defRPr/>
            </a:pPr>
            <a:r>
              <a:rPr lang="zh-CN" altLang="en-US" sz="1800" kern="100">
                <a:latin typeface="+mj-ea"/>
                <a:ea typeface="+mj-ea"/>
                <a:cs typeface="Times New Roman" panose="02020603050405020304" pitchFamily="18" charset="0"/>
              </a:rPr>
              <a:t>最佳实践</a:t>
            </a:r>
            <a:endParaRPr lang="zh-CN" altLang="zh-CN" sz="1800" kern="100">
              <a:latin typeface="+mj-ea"/>
              <a:ea typeface="+mj-ea"/>
              <a:cs typeface="Times New Roman" panose="02020603050405020304" pitchFamily="18" charset="0"/>
            </a:endParaRPr>
          </a:p>
        </p:txBody>
      </p:sp>
      <p:sp>
        <p:nvSpPr>
          <p:cNvPr id="21" name="Oval 2287">
            <a:extLst>
              <a:ext uri="{FF2B5EF4-FFF2-40B4-BE49-F238E27FC236}">
                <a16:creationId xmlns:a16="http://schemas.microsoft.com/office/drawing/2014/main" id="{4BC7429F-8711-4338-992C-67591310372C}"/>
              </a:ext>
            </a:extLst>
          </p:cNvPr>
          <p:cNvSpPr/>
          <p:nvPr/>
        </p:nvSpPr>
        <p:spPr>
          <a:xfrm>
            <a:off x="5319170" y="5141063"/>
            <a:ext cx="493712" cy="4937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r>
              <a:rPr lang="en-AU" sz="280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5</a:t>
            </a:r>
            <a:endParaRPr lang="en-US" sz="280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 name="矩形 1">
            <a:extLst>
              <a:ext uri="{FF2B5EF4-FFF2-40B4-BE49-F238E27FC236}">
                <a16:creationId xmlns:a16="http://schemas.microsoft.com/office/drawing/2014/main" id="{17C57B70-BC52-9485-5247-6E6BE6248549}"/>
              </a:ext>
            </a:extLst>
          </p:cNvPr>
          <p:cNvSpPr/>
          <p:nvPr/>
        </p:nvSpPr>
        <p:spPr>
          <a:xfrm>
            <a:off x="6096000" y="2982213"/>
            <a:ext cx="1800494" cy="369332"/>
          </a:xfrm>
          <a:prstGeom prst="rect">
            <a:avLst/>
          </a:prstGeom>
        </p:spPr>
        <p:txBody>
          <a:bodyPr wrap="none">
            <a:spAutoFit/>
          </a:bodyPr>
          <a:lstStyle/>
          <a:p>
            <a:pPr algn="ctr" defTabSz="685754" eaLnBrk="1" fontAlgn="auto" hangingPunct="1">
              <a:spcBef>
                <a:spcPts val="0"/>
              </a:spcBef>
              <a:spcAft>
                <a:spcPts val="0"/>
              </a:spcAft>
              <a:defRPr/>
            </a:pPr>
            <a:r>
              <a:rPr lang="zh-CN" altLang="en-US" sz="1800" kern="100">
                <a:latin typeface="+mj-ea"/>
                <a:ea typeface="+mj-ea"/>
                <a:cs typeface="Times New Roman" panose="02020603050405020304" pitchFamily="18" charset="0"/>
              </a:rPr>
              <a:t>工作流引擎发展</a:t>
            </a:r>
            <a:endParaRPr lang="zh-CN" altLang="zh-CN" sz="1800" kern="100">
              <a:latin typeface="+mj-ea"/>
              <a:ea typeface="+mj-ea"/>
              <a:cs typeface="Times New Roman" panose="02020603050405020304" pitchFamily="18" charset="0"/>
            </a:endParaRPr>
          </a:p>
        </p:txBody>
      </p:sp>
    </p:spTree>
    <p:extLst>
      <p:ext uri="{BB962C8B-B14F-4D97-AF65-F5344CB8AC3E}">
        <p14:creationId xmlns:p14="http://schemas.microsoft.com/office/powerpoint/2010/main" val="1883880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a:extLst>
              <a:ext uri="{FF2B5EF4-FFF2-40B4-BE49-F238E27FC236}">
                <a16:creationId xmlns:a16="http://schemas.microsoft.com/office/drawing/2014/main" id="{A780DFAF-34B1-4919-A88B-A1569FCF4852}"/>
              </a:ext>
            </a:extLst>
          </p:cNvPr>
          <p:cNvGrpSpPr/>
          <p:nvPr/>
        </p:nvGrpSpPr>
        <p:grpSpPr>
          <a:xfrm>
            <a:off x="0" y="2202440"/>
            <a:ext cx="12192000" cy="2419703"/>
            <a:chOff x="170694" y="177982"/>
            <a:chExt cx="3936004" cy="781165"/>
          </a:xfrm>
        </p:grpSpPr>
        <p:sp>
          <p:nvSpPr>
            <p:cNvPr id="43" name="等腰三角形 42">
              <a:extLst>
                <a:ext uri="{FF2B5EF4-FFF2-40B4-BE49-F238E27FC236}">
                  <a16:creationId xmlns:a16="http://schemas.microsoft.com/office/drawing/2014/main" id="{FF4EBA31-6DFE-4520-8489-E62A6EE304D2}"/>
                </a:ext>
              </a:extLst>
            </p:cNvPr>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4" name="等腰三角形 43">
              <a:extLst>
                <a:ext uri="{FF2B5EF4-FFF2-40B4-BE49-F238E27FC236}">
                  <a16:creationId xmlns:a16="http://schemas.microsoft.com/office/drawing/2014/main" id="{5759E2FA-A36E-42F6-AA84-8A6FD6858CA5}"/>
                </a:ext>
              </a:extLst>
            </p:cNvPr>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5" name="矩形 44">
              <a:extLst>
                <a:ext uri="{FF2B5EF4-FFF2-40B4-BE49-F238E27FC236}">
                  <a16:creationId xmlns:a16="http://schemas.microsoft.com/office/drawing/2014/main" id="{F3E7100D-7DE1-4D90-BD41-23A28FF48204}"/>
                </a:ext>
              </a:extLst>
            </p:cNvPr>
            <p:cNvSpPr/>
            <p:nvPr/>
          </p:nvSpPr>
          <p:spPr>
            <a:xfrm>
              <a:off x="170694" y="261768"/>
              <a:ext cx="3936004" cy="611981"/>
            </a:xfrm>
            <a:prstGeom prst="rect">
              <a:avLst/>
            </a:prstGeom>
            <a:solidFill>
              <a:srgbClr val="F6F5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6" name="平行四边形 45">
              <a:extLst>
                <a:ext uri="{FF2B5EF4-FFF2-40B4-BE49-F238E27FC236}">
                  <a16:creationId xmlns:a16="http://schemas.microsoft.com/office/drawing/2014/main" id="{A8D8317A-FEFD-4621-BD87-159F1E2D4A2D}"/>
                </a:ext>
              </a:extLst>
            </p:cNvPr>
            <p:cNvSpPr/>
            <p:nvPr/>
          </p:nvSpPr>
          <p:spPr>
            <a:xfrm>
              <a:off x="376965" y="178257"/>
              <a:ext cx="1036076" cy="779005"/>
            </a:xfrm>
            <a:prstGeom prst="parallelogram">
              <a:avLst>
                <a:gd name="adj" fmla="val 4820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7" name="文本框 6">
              <a:extLst>
                <a:ext uri="{FF2B5EF4-FFF2-40B4-BE49-F238E27FC236}">
                  <a16:creationId xmlns:a16="http://schemas.microsoft.com/office/drawing/2014/main" id="{0573A4E6-5E56-4FCD-8751-CFA53CEAE45D}"/>
                </a:ext>
              </a:extLst>
            </p:cNvPr>
            <p:cNvSpPr txBox="1"/>
            <p:nvPr/>
          </p:nvSpPr>
          <p:spPr>
            <a:xfrm>
              <a:off x="650907" y="284178"/>
              <a:ext cx="569115" cy="559693"/>
            </a:xfrm>
            <a:prstGeom prst="rect">
              <a:avLst/>
            </a:prstGeom>
            <a:noFill/>
          </p:spPr>
          <p:txBody>
            <a:bodyPr wrap="square" lIns="91440" tIns="45720" rIns="91440" bIns="45720" rtlCol="0">
              <a:spAutoFit/>
            </a:bodyPr>
            <a:lstStyle/>
            <a:p>
              <a:r>
                <a:rPr lang="en-US" altLang="zh-CN" sz="10666">
                  <a:solidFill>
                    <a:schemeClr val="bg1">
                      <a:lumMod val="95000"/>
                    </a:schemeClr>
                  </a:solidFill>
                  <a:latin typeface="Impact" panose="020B0806030902050204" pitchFamily="34" charset="0"/>
                </a:rPr>
                <a:t>05</a:t>
              </a:r>
              <a:endParaRPr lang="zh-CN" altLang="en-US" sz="10666">
                <a:solidFill>
                  <a:schemeClr val="bg1">
                    <a:lumMod val="95000"/>
                  </a:schemeClr>
                </a:solidFill>
                <a:latin typeface="Impact" panose="020B0806030902050204" pitchFamily="34" charset="0"/>
              </a:endParaRPr>
            </a:p>
          </p:txBody>
        </p:sp>
      </p:grpSp>
      <p:sp>
        <p:nvSpPr>
          <p:cNvPr id="48" name="TextBox 48">
            <a:extLst>
              <a:ext uri="{FF2B5EF4-FFF2-40B4-BE49-F238E27FC236}">
                <a16:creationId xmlns:a16="http://schemas.microsoft.com/office/drawing/2014/main" id="{743BF813-EB2F-4957-9C4C-58CB5699A18C}"/>
              </a:ext>
            </a:extLst>
          </p:cNvPr>
          <p:cNvSpPr txBox="1"/>
          <p:nvPr/>
        </p:nvSpPr>
        <p:spPr>
          <a:xfrm>
            <a:off x="3970635" y="2729027"/>
            <a:ext cx="6733877" cy="830999"/>
          </a:xfrm>
          <a:prstGeom prst="rect">
            <a:avLst/>
          </a:prstGeom>
          <a:noFill/>
        </p:spPr>
        <p:txBody>
          <a:bodyPr wrap="square" lIns="91445" tIns="45721" rIns="91445" bIns="45721" rtlCol="0">
            <a:spAutoFit/>
          </a:bodyPr>
          <a:lstStyle>
            <a:defPPr>
              <a:defRPr lang="zh-CN"/>
            </a:defPPr>
            <a:lvl1pPr>
              <a:defRPr sz="4800" b="1">
                <a:solidFill>
                  <a:schemeClr val="tx1">
                    <a:lumMod val="75000"/>
                    <a:lumOff val="25000"/>
                  </a:schemeClr>
                </a:solidFill>
                <a:latin typeface="+mj-ea"/>
                <a:ea typeface="+mj-ea"/>
              </a:defRPr>
            </a:lvl1pPr>
          </a:lstStyle>
          <a:p>
            <a:r>
              <a:rPr lang="zh-CN" altLang="en-US"/>
              <a:t>最佳实践 </a:t>
            </a:r>
            <a:r>
              <a:rPr lang="en-US" altLang="zh-CN"/>
              <a:t>&amp; </a:t>
            </a:r>
            <a:r>
              <a:rPr lang="zh-CN" altLang="en-US"/>
              <a:t>相关文档</a:t>
            </a:r>
            <a:endParaRPr lang="en-GB" altLang="zh-CN"/>
          </a:p>
        </p:txBody>
      </p:sp>
    </p:spTree>
    <p:extLst>
      <p:ext uri="{BB962C8B-B14F-4D97-AF65-F5344CB8AC3E}">
        <p14:creationId xmlns:p14="http://schemas.microsoft.com/office/powerpoint/2010/main" val="881192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80368-383A-F50E-C4D6-F04002C54A03}"/>
            </a:ext>
          </a:extLst>
        </p:cNvPr>
        <p:cNvGrpSpPr/>
        <p:nvPr/>
      </p:nvGrpSpPr>
      <p:grpSpPr>
        <a:xfrm>
          <a:off x="0" y="0"/>
          <a:ext cx="0" cy="0"/>
          <a:chOff x="0" y="0"/>
          <a:chExt cx="0" cy="0"/>
        </a:xfrm>
      </p:grpSpPr>
      <p:grpSp>
        <p:nvGrpSpPr>
          <p:cNvPr id="8" name="组合 97">
            <a:extLst>
              <a:ext uri="{FF2B5EF4-FFF2-40B4-BE49-F238E27FC236}">
                <a16:creationId xmlns:a16="http://schemas.microsoft.com/office/drawing/2014/main" id="{801FEC37-A5F4-F0B2-C05E-17770A081494}"/>
              </a:ext>
            </a:extLst>
          </p:cNvPr>
          <p:cNvGrpSpPr/>
          <p:nvPr/>
        </p:nvGrpSpPr>
        <p:grpSpPr>
          <a:xfrm>
            <a:off x="658029" y="1131035"/>
            <a:ext cx="4092098" cy="120864"/>
            <a:chOff x="7606416" y="1550405"/>
            <a:chExt cx="4092098" cy="120864"/>
          </a:xfrm>
          <a:solidFill>
            <a:srgbClr val="32CB9D"/>
          </a:solidFill>
        </p:grpSpPr>
        <p:sp>
          <p:nvSpPr>
            <p:cNvPr id="9" name="平行四边形 98">
              <a:extLst>
                <a:ext uri="{FF2B5EF4-FFF2-40B4-BE49-F238E27FC236}">
                  <a16:creationId xmlns:a16="http://schemas.microsoft.com/office/drawing/2014/main" id="{CCABA77D-F884-D03A-E9FD-6C2166858A59}"/>
                </a:ext>
              </a:extLst>
            </p:cNvPr>
            <p:cNvSpPr/>
            <p:nvPr userDrawn="1">
              <p:custDataLst>
                <p:tags r:id="rId1"/>
              </p:custDataLst>
            </p:nvPr>
          </p:nvSpPr>
          <p:spPr>
            <a:xfrm flipH="1" flipV="1">
              <a:off x="7606416"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0" name="平行四边形 99">
              <a:extLst>
                <a:ext uri="{FF2B5EF4-FFF2-40B4-BE49-F238E27FC236}">
                  <a16:creationId xmlns:a16="http://schemas.microsoft.com/office/drawing/2014/main" id="{CF1BA528-F0D2-9D08-1E4C-D67BDE7BE6CC}"/>
                </a:ext>
              </a:extLst>
            </p:cNvPr>
            <p:cNvSpPr/>
            <p:nvPr userDrawn="1">
              <p:custDataLst>
                <p:tags r:id="rId2"/>
              </p:custDataLst>
            </p:nvPr>
          </p:nvSpPr>
          <p:spPr>
            <a:xfrm flipH="1" flipV="1">
              <a:off x="7742178"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1" name="平行四边形 100">
              <a:extLst>
                <a:ext uri="{FF2B5EF4-FFF2-40B4-BE49-F238E27FC236}">
                  <a16:creationId xmlns:a16="http://schemas.microsoft.com/office/drawing/2014/main" id="{7687F06D-724A-752B-ABFA-E4626B5DD043}"/>
                </a:ext>
              </a:extLst>
            </p:cNvPr>
            <p:cNvSpPr/>
            <p:nvPr userDrawn="1">
              <p:custDataLst>
                <p:tags r:id="rId3"/>
              </p:custDataLst>
            </p:nvPr>
          </p:nvSpPr>
          <p:spPr>
            <a:xfrm flipH="1" flipV="1">
              <a:off x="7877939"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2" name="平行四边形 101">
              <a:extLst>
                <a:ext uri="{FF2B5EF4-FFF2-40B4-BE49-F238E27FC236}">
                  <a16:creationId xmlns:a16="http://schemas.microsoft.com/office/drawing/2014/main" id="{97B59706-42C1-3B05-338A-884E5FA714C9}"/>
                </a:ext>
              </a:extLst>
            </p:cNvPr>
            <p:cNvSpPr/>
            <p:nvPr userDrawn="1">
              <p:custDataLst>
                <p:tags r:id="rId4"/>
              </p:custDataLst>
            </p:nvPr>
          </p:nvSpPr>
          <p:spPr>
            <a:xfrm flipH="1" flipV="1">
              <a:off x="8013701"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13" name="直接连接符 102">
              <a:extLst>
                <a:ext uri="{FF2B5EF4-FFF2-40B4-BE49-F238E27FC236}">
                  <a16:creationId xmlns:a16="http://schemas.microsoft.com/office/drawing/2014/main" id="{B5D0D8F1-DB14-8EB4-ED35-D5A3AA9766E2}"/>
                </a:ext>
              </a:extLst>
            </p:cNvPr>
            <p:cNvCxnSpPr/>
            <p:nvPr userDrawn="1">
              <p:custDataLst>
                <p:tags r:id="rId5"/>
              </p:custDataLst>
            </p:nvPr>
          </p:nvCxnSpPr>
          <p:spPr>
            <a:xfrm>
              <a:off x="8166027" y="1554889"/>
              <a:ext cx="3532487" cy="0"/>
            </a:xfrm>
            <a:prstGeom prst="line">
              <a:avLst/>
            </a:prstGeom>
            <a:grpFill/>
            <a:ln>
              <a:solidFill>
                <a:srgbClr val="32CB9D"/>
              </a:solidFill>
            </a:ln>
          </p:spPr>
          <p:style>
            <a:lnRef idx="1">
              <a:schemeClr val="accent1"/>
            </a:lnRef>
            <a:fillRef idx="0">
              <a:schemeClr val="accent1"/>
            </a:fillRef>
            <a:effectRef idx="0">
              <a:schemeClr val="accent1"/>
            </a:effectRef>
            <a:fontRef idx="minor">
              <a:schemeClr val="tx1"/>
            </a:fontRef>
          </p:style>
        </p:cxnSp>
      </p:grpSp>
      <p:sp>
        <p:nvSpPr>
          <p:cNvPr id="17" name="标题 1">
            <a:extLst>
              <a:ext uri="{FF2B5EF4-FFF2-40B4-BE49-F238E27FC236}">
                <a16:creationId xmlns:a16="http://schemas.microsoft.com/office/drawing/2014/main" id="{91941E77-A30A-A98B-76E9-6E09AACB3DE3}"/>
              </a:ext>
            </a:extLst>
          </p:cNvPr>
          <p:cNvSpPr>
            <a:spLocks noGrp="1"/>
          </p:cNvSpPr>
          <p:nvPr>
            <p:ph type="title"/>
          </p:nvPr>
        </p:nvSpPr>
        <p:spPr>
          <a:xfrm>
            <a:off x="838200" y="392673"/>
            <a:ext cx="10515600" cy="629116"/>
          </a:xfrm>
        </p:spPr>
        <p:txBody>
          <a:bodyPr/>
          <a:lstStyle/>
          <a:p>
            <a:r>
              <a:rPr kumimoji="1" lang="zh-CN" altLang="en-US" sz="2400">
                <a:solidFill>
                  <a:srgbClr val="292D4D"/>
                </a:solidFill>
                <a:latin typeface="微软雅黑" panose="020B0503020204020204" pitchFamily="34" charset="-122"/>
                <a:ea typeface="微软雅黑" panose="020B0503020204020204" pitchFamily="34" charset="-122"/>
              </a:rPr>
              <a:t>最佳实践 </a:t>
            </a:r>
            <a:r>
              <a:rPr kumimoji="1" lang="en-US" altLang="zh-CN" sz="2400">
                <a:solidFill>
                  <a:srgbClr val="292D4D"/>
                </a:solidFill>
                <a:latin typeface="微软雅黑" panose="020B0503020204020204" pitchFamily="34" charset="-122"/>
                <a:ea typeface="微软雅黑" panose="020B0503020204020204" pitchFamily="34" charset="-122"/>
              </a:rPr>
              <a:t>&amp; </a:t>
            </a:r>
            <a:r>
              <a:rPr kumimoji="1" lang="zh-CN" altLang="en-US" sz="2400">
                <a:solidFill>
                  <a:srgbClr val="292D4D"/>
                </a:solidFill>
                <a:latin typeface="微软雅黑" panose="020B0503020204020204" pitchFamily="34" charset="-122"/>
                <a:ea typeface="微软雅黑" panose="020B0503020204020204" pitchFamily="34" charset="-122"/>
              </a:rPr>
              <a:t>相关文档</a:t>
            </a:r>
            <a:endParaRPr kumimoji="1" lang="zh-CN" altLang="en-US" sz="240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F3B9977-0874-B4FE-A196-D69F04AE23A1}"/>
              </a:ext>
            </a:extLst>
          </p:cNvPr>
          <p:cNvSpPr txBox="1"/>
          <p:nvPr/>
        </p:nvSpPr>
        <p:spPr>
          <a:xfrm>
            <a:off x="658029" y="1677799"/>
            <a:ext cx="4346062" cy="369332"/>
          </a:xfrm>
          <a:prstGeom prst="rect">
            <a:avLst/>
          </a:prstGeom>
          <a:noFill/>
        </p:spPr>
        <p:txBody>
          <a:bodyPr wrap="none" rtlCol="0">
            <a:spAutoFit/>
          </a:bodyPr>
          <a:lstStyle/>
          <a:p>
            <a:r>
              <a:rPr lang="en-US" altLang="zh-CN"/>
              <a:t>https://github.com/YunaiV/ruoyi-vue-pro</a:t>
            </a:r>
            <a:endParaRPr lang="zh-CN" altLang="en-US"/>
          </a:p>
        </p:txBody>
      </p:sp>
      <p:pic>
        <p:nvPicPr>
          <p:cNvPr id="6" name="图片 5">
            <a:extLst>
              <a:ext uri="{FF2B5EF4-FFF2-40B4-BE49-F238E27FC236}">
                <a16:creationId xmlns:a16="http://schemas.microsoft.com/office/drawing/2014/main" id="{217B0E7E-35B3-FFD2-31DE-F381950E6551}"/>
              </a:ext>
            </a:extLst>
          </p:cNvPr>
          <p:cNvPicPr>
            <a:picLocks noChangeAspect="1"/>
          </p:cNvPicPr>
          <p:nvPr/>
        </p:nvPicPr>
        <p:blipFill>
          <a:blip r:embed="rId9"/>
          <a:stretch>
            <a:fillRect/>
          </a:stretch>
        </p:blipFill>
        <p:spPr>
          <a:xfrm>
            <a:off x="725239" y="2047131"/>
            <a:ext cx="8326073" cy="3548971"/>
          </a:xfrm>
          <a:prstGeom prst="rect">
            <a:avLst/>
          </a:prstGeom>
        </p:spPr>
      </p:pic>
    </p:spTree>
    <p:extLst>
      <p:ext uri="{BB962C8B-B14F-4D97-AF65-F5344CB8AC3E}">
        <p14:creationId xmlns:p14="http://schemas.microsoft.com/office/powerpoint/2010/main" val="1881252313"/>
      </p:ext>
    </p:extLst>
  </p:cSld>
  <p:clrMapOvr>
    <a:masterClrMapping/>
  </p:clrMapOvr>
  <p:extLst>
    <p:ext uri="{6950BFC3-D8DA-4A85-94F7-54DA5524770B}">
      <p188:commentRel xmlns:p188="http://schemas.microsoft.com/office/powerpoint/2018/8/main" r:id="rId8"/>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80368-383A-F50E-C4D6-F04002C54A03}"/>
            </a:ext>
          </a:extLst>
        </p:cNvPr>
        <p:cNvGrpSpPr/>
        <p:nvPr/>
      </p:nvGrpSpPr>
      <p:grpSpPr>
        <a:xfrm>
          <a:off x="0" y="0"/>
          <a:ext cx="0" cy="0"/>
          <a:chOff x="0" y="0"/>
          <a:chExt cx="0" cy="0"/>
        </a:xfrm>
      </p:grpSpPr>
      <p:grpSp>
        <p:nvGrpSpPr>
          <p:cNvPr id="8" name="组合 97">
            <a:extLst>
              <a:ext uri="{FF2B5EF4-FFF2-40B4-BE49-F238E27FC236}">
                <a16:creationId xmlns:a16="http://schemas.microsoft.com/office/drawing/2014/main" id="{801FEC37-A5F4-F0B2-C05E-17770A081494}"/>
              </a:ext>
            </a:extLst>
          </p:cNvPr>
          <p:cNvGrpSpPr/>
          <p:nvPr/>
        </p:nvGrpSpPr>
        <p:grpSpPr>
          <a:xfrm>
            <a:off x="658029" y="1131035"/>
            <a:ext cx="4092098" cy="120864"/>
            <a:chOff x="7606416" y="1550405"/>
            <a:chExt cx="4092098" cy="120864"/>
          </a:xfrm>
          <a:solidFill>
            <a:srgbClr val="32CB9D"/>
          </a:solidFill>
        </p:grpSpPr>
        <p:sp>
          <p:nvSpPr>
            <p:cNvPr id="9" name="平行四边形 98">
              <a:extLst>
                <a:ext uri="{FF2B5EF4-FFF2-40B4-BE49-F238E27FC236}">
                  <a16:creationId xmlns:a16="http://schemas.microsoft.com/office/drawing/2014/main" id="{CCABA77D-F884-D03A-E9FD-6C2166858A59}"/>
                </a:ext>
              </a:extLst>
            </p:cNvPr>
            <p:cNvSpPr/>
            <p:nvPr userDrawn="1">
              <p:custDataLst>
                <p:tags r:id="rId1"/>
              </p:custDataLst>
            </p:nvPr>
          </p:nvSpPr>
          <p:spPr>
            <a:xfrm flipH="1" flipV="1">
              <a:off x="7606416"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0" name="平行四边形 99">
              <a:extLst>
                <a:ext uri="{FF2B5EF4-FFF2-40B4-BE49-F238E27FC236}">
                  <a16:creationId xmlns:a16="http://schemas.microsoft.com/office/drawing/2014/main" id="{CF1BA528-F0D2-9D08-1E4C-D67BDE7BE6CC}"/>
                </a:ext>
              </a:extLst>
            </p:cNvPr>
            <p:cNvSpPr/>
            <p:nvPr userDrawn="1">
              <p:custDataLst>
                <p:tags r:id="rId2"/>
              </p:custDataLst>
            </p:nvPr>
          </p:nvSpPr>
          <p:spPr>
            <a:xfrm flipH="1" flipV="1">
              <a:off x="7742178"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1" name="平行四边形 100">
              <a:extLst>
                <a:ext uri="{FF2B5EF4-FFF2-40B4-BE49-F238E27FC236}">
                  <a16:creationId xmlns:a16="http://schemas.microsoft.com/office/drawing/2014/main" id="{7687F06D-724A-752B-ABFA-E4626B5DD043}"/>
                </a:ext>
              </a:extLst>
            </p:cNvPr>
            <p:cNvSpPr/>
            <p:nvPr userDrawn="1">
              <p:custDataLst>
                <p:tags r:id="rId3"/>
              </p:custDataLst>
            </p:nvPr>
          </p:nvSpPr>
          <p:spPr>
            <a:xfrm flipH="1" flipV="1">
              <a:off x="7877939"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2" name="平行四边形 101">
              <a:extLst>
                <a:ext uri="{FF2B5EF4-FFF2-40B4-BE49-F238E27FC236}">
                  <a16:creationId xmlns:a16="http://schemas.microsoft.com/office/drawing/2014/main" id="{97B59706-42C1-3B05-338A-884E5FA714C9}"/>
                </a:ext>
              </a:extLst>
            </p:cNvPr>
            <p:cNvSpPr/>
            <p:nvPr userDrawn="1">
              <p:custDataLst>
                <p:tags r:id="rId4"/>
              </p:custDataLst>
            </p:nvPr>
          </p:nvSpPr>
          <p:spPr>
            <a:xfrm flipH="1" flipV="1">
              <a:off x="8013701"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13" name="直接连接符 102">
              <a:extLst>
                <a:ext uri="{FF2B5EF4-FFF2-40B4-BE49-F238E27FC236}">
                  <a16:creationId xmlns:a16="http://schemas.microsoft.com/office/drawing/2014/main" id="{B5D0D8F1-DB14-8EB4-ED35-D5A3AA9766E2}"/>
                </a:ext>
              </a:extLst>
            </p:cNvPr>
            <p:cNvCxnSpPr/>
            <p:nvPr userDrawn="1">
              <p:custDataLst>
                <p:tags r:id="rId5"/>
              </p:custDataLst>
            </p:nvPr>
          </p:nvCxnSpPr>
          <p:spPr>
            <a:xfrm>
              <a:off x="8166027" y="1554889"/>
              <a:ext cx="3532487" cy="0"/>
            </a:xfrm>
            <a:prstGeom prst="line">
              <a:avLst/>
            </a:prstGeom>
            <a:grpFill/>
            <a:ln>
              <a:solidFill>
                <a:srgbClr val="32CB9D"/>
              </a:solidFill>
            </a:ln>
          </p:spPr>
          <p:style>
            <a:lnRef idx="1">
              <a:schemeClr val="accent1"/>
            </a:lnRef>
            <a:fillRef idx="0">
              <a:schemeClr val="accent1"/>
            </a:fillRef>
            <a:effectRef idx="0">
              <a:schemeClr val="accent1"/>
            </a:effectRef>
            <a:fontRef idx="minor">
              <a:schemeClr val="tx1"/>
            </a:fontRef>
          </p:style>
        </p:cxnSp>
      </p:grpSp>
      <p:sp>
        <p:nvSpPr>
          <p:cNvPr id="17" name="标题 1">
            <a:extLst>
              <a:ext uri="{FF2B5EF4-FFF2-40B4-BE49-F238E27FC236}">
                <a16:creationId xmlns:a16="http://schemas.microsoft.com/office/drawing/2014/main" id="{91941E77-A30A-A98B-76E9-6E09AACB3DE3}"/>
              </a:ext>
            </a:extLst>
          </p:cNvPr>
          <p:cNvSpPr>
            <a:spLocks noGrp="1"/>
          </p:cNvSpPr>
          <p:nvPr>
            <p:ph type="title"/>
          </p:nvPr>
        </p:nvSpPr>
        <p:spPr>
          <a:xfrm>
            <a:off x="838200" y="392673"/>
            <a:ext cx="10515600" cy="629116"/>
          </a:xfrm>
        </p:spPr>
        <p:txBody>
          <a:bodyPr/>
          <a:lstStyle/>
          <a:p>
            <a:r>
              <a:rPr kumimoji="1" lang="zh-CN" altLang="en-US" sz="2400">
                <a:solidFill>
                  <a:srgbClr val="292D4D"/>
                </a:solidFill>
                <a:latin typeface="微软雅黑" panose="020B0503020204020204" pitchFamily="34" charset="-122"/>
                <a:ea typeface="微软雅黑" panose="020B0503020204020204" pitchFamily="34" charset="-122"/>
              </a:rPr>
              <a:t>相关文档</a:t>
            </a:r>
            <a:endParaRPr kumimoji="1" lang="zh-CN" altLang="en-US" sz="240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F3B9977-0874-B4FE-A196-D69F04AE23A1}"/>
              </a:ext>
            </a:extLst>
          </p:cNvPr>
          <p:cNvSpPr txBox="1"/>
          <p:nvPr/>
        </p:nvSpPr>
        <p:spPr>
          <a:xfrm>
            <a:off x="658029" y="1677799"/>
            <a:ext cx="6814686" cy="2862322"/>
          </a:xfrm>
          <a:prstGeom prst="rect">
            <a:avLst/>
          </a:prstGeom>
          <a:noFill/>
        </p:spPr>
        <p:txBody>
          <a:bodyPr wrap="none" rtlCol="0">
            <a:spAutoFit/>
          </a:bodyPr>
          <a:lstStyle/>
          <a:p>
            <a:r>
              <a:rPr lang="en-US" altLang="zh-CN">
                <a:hlinkClick r:id="rId8"/>
              </a:rPr>
              <a:t>https://www.flowable.com/open-source/docs/oss-introduction</a:t>
            </a:r>
            <a:endParaRPr lang="en-US" altLang="zh-CN"/>
          </a:p>
          <a:p>
            <a:endParaRPr lang="en-US" altLang="zh-CN"/>
          </a:p>
          <a:p>
            <a:r>
              <a:rPr lang="en-US" altLang="zh-CN">
                <a:hlinkClick r:id="rId9"/>
              </a:rPr>
              <a:t>https://www.activiti.org/documentation</a:t>
            </a:r>
            <a:endParaRPr lang="en-US" altLang="zh-CN"/>
          </a:p>
          <a:p>
            <a:endParaRPr lang="en-US" altLang="zh-CN"/>
          </a:p>
          <a:p>
            <a:r>
              <a:rPr lang="en-US" altLang="zh-CN">
                <a:hlinkClick r:id="rId10"/>
              </a:rPr>
              <a:t>https://docs.camunda.org/manual/7.13/introduction/architecture/</a:t>
            </a:r>
            <a:endParaRPr lang="en-US" altLang="zh-CN"/>
          </a:p>
          <a:p>
            <a:endParaRPr lang="en-US" altLang="zh-CN"/>
          </a:p>
          <a:p>
            <a:r>
              <a:rPr lang="en-US" altLang="zh-CN"/>
              <a:t>https://www.bpmn.org/</a:t>
            </a:r>
          </a:p>
          <a:p>
            <a:endParaRPr lang="en-US" altLang="zh-CN"/>
          </a:p>
          <a:p>
            <a:endParaRPr lang="en-US" altLang="zh-CN"/>
          </a:p>
          <a:p>
            <a:endParaRPr lang="zh-CN" altLang="en-US"/>
          </a:p>
        </p:txBody>
      </p:sp>
    </p:spTree>
    <p:extLst>
      <p:ext uri="{BB962C8B-B14F-4D97-AF65-F5344CB8AC3E}">
        <p14:creationId xmlns:p14="http://schemas.microsoft.com/office/powerpoint/2010/main" val="1633712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CBD91"/>
        </a:solidFill>
        <a:effectLst/>
      </p:bgPr>
    </p:bg>
    <p:spTree>
      <p:nvGrpSpPr>
        <p:cNvPr id="1" name=""/>
        <p:cNvGrpSpPr/>
        <p:nvPr/>
      </p:nvGrpSpPr>
      <p:grpSpPr>
        <a:xfrm>
          <a:off x="0" y="0"/>
          <a:ext cx="0" cy="0"/>
          <a:chOff x="0" y="0"/>
          <a:chExt cx="0" cy="0"/>
        </a:xfrm>
      </p:grpSpPr>
      <p:pic>
        <p:nvPicPr>
          <p:cNvPr id="2" name="图形 2">
            <a:extLst>
              <a:ext uri="{FF2B5EF4-FFF2-40B4-BE49-F238E27FC236}">
                <a16:creationId xmlns:a16="http://schemas.microsoft.com/office/drawing/2014/main" id="{DCE29AAA-0A0E-D8A7-9CA5-8385A12331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41" y="328381"/>
            <a:ext cx="12168033" cy="6858000"/>
          </a:xfrm>
          <a:prstGeom prst="rect">
            <a:avLst/>
          </a:prstGeom>
        </p:spPr>
      </p:pic>
      <p:sp>
        <p:nvSpPr>
          <p:cNvPr id="3" name="Rectangle 2">
            <a:extLst>
              <a:ext uri="{FF2B5EF4-FFF2-40B4-BE49-F238E27FC236}">
                <a16:creationId xmlns:a16="http://schemas.microsoft.com/office/drawing/2014/main" id="{0CA1B2B2-BDD0-B0BC-8666-3FF7EEBB2AAD}"/>
              </a:ext>
            </a:extLst>
          </p:cNvPr>
          <p:cNvSpPr/>
          <p:nvPr/>
        </p:nvSpPr>
        <p:spPr>
          <a:xfrm>
            <a:off x="4983353" y="3495771"/>
            <a:ext cx="2225289" cy="523220"/>
          </a:xfrm>
          <a:prstGeom prst="rect">
            <a:avLst/>
          </a:prstGeom>
        </p:spPr>
        <p:txBody>
          <a:bodyPr wrap="none">
            <a:spAutoFit/>
          </a:bodyPr>
          <a:lstStyle/>
          <a:p>
            <a:pPr algn="ctr"/>
            <a:r>
              <a:rPr lang="en-US" altLang="zh-CN" sz="2800" b="1">
                <a:solidFill>
                  <a:schemeClr val="bg1"/>
                </a:solidFill>
                <a:ea typeface="Quicksand" charset="0"/>
                <a:cs typeface="Quicksand" charset="0"/>
              </a:rPr>
              <a:t>Thank you</a:t>
            </a:r>
            <a:endParaRPr kumimoji="1" lang="zh-CN" altLang="en-US" sz="2800" b="1">
              <a:solidFill>
                <a:schemeClr val="bg1"/>
              </a:solidFill>
              <a:ea typeface="Quicksand" charset="0"/>
              <a:cs typeface="Quicksand" charset="0"/>
            </a:endParaRPr>
          </a:p>
        </p:txBody>
      </p:sp>
      <p:pic>
        <p:nvPicPr>
          <p:cNvPr id="4" name="图片 3">
            <a:extLst>
              <a:ext uri="{FF2B5EF4-FFF2-40B4-BE49-F238E27FC236}">
                <a16:creationId xmlns:a16="http://schemas.microsoft.com/office/drawing/2014/main" id="{426B8562-CB09-9D74-119B-7ECD75376A34}"/>
              </a:ext>
            </a:extLst>
          </p:cNvPr>
          <p:cNvPicPr>
            <a:picLocks noChangeAspect="1"/>
          </p:cNvPicPr>
          <p:nvPr/>
        </p:nvPicPr>
        <p:blipFill>
          <a:blip r:embed="rId4"/>
          <a:stretch>
            <a:fillRect/>
          </a:stretch>
        </p:blipFill>
        <p:spPr>
          <a:xfrm>
            <a:off x="5213344" y="6073313"/>
            <a:ext cx="1765312" cy="381689"/>
          </a:xfrm>
          <a:prstGeom prst="rect">
            <a:avLst/>
          </a:prstGeom>
        </p:spPr>
      </p:pic>
    </p:spTree>
    <p:extLst>
      <p:ext uri="{BB962C8B-B14F-4D97-AF65-F5344CB8AC3E}">
        <p14:creationId xmlns:p14="http://schemas.microsoft.com/office/powerpoint/2010/main" val="232727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a:extLst>
              <a:ext uri="{FF2B5EF4-FFF2-40B4-BE49-F238E27FC236}">
                <a16:creationId xmlns:a16="http://schemas.microsoft.com/office/drawing/2014/main" id="{A780DFAF-34B1-4919-A88B-A1569FCF4852}"/>
              </a:ext>
            </a:extLst>
          </p:cNvPr>
          <p:cNvGrpSpPr/>
          <p:nvPr/>
        </p:nvGrpSpPr>
        <p:grpSpPr>
          <a:xfrm>
            <a:off x="0" y="2202440"/>
            <a:ext cx="12192000" cy="2419703"/>
            <a:chOff x="170694" y="177982"/>
            <a:chExt cx="3936004" cy="781165"/>
          </a:xfrm>
        </p:grpSpPr>
        <p:sp>
          <p:nvSpPr>
            <p:cNvPr id="43" name="等腰三角形 42">
              <a:extLst>
                <a:ext uri="{FF2B5EF4-FFF2-40B4-BE49-F238E27FC236}">
                  <a16:creationId xmlns:a16="http://schemas.microsoft.com/office/drawing/2014/main" id="{FF4EBA31-6DFE-4520-8489-E62A6EE304D2}"/>
                </a:ext>
              </a:extLst>
            </p:cNvPr>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4" name="等腰三角形 43">
              <a:extLst>
                <a:ext uri="{FF2B5EF4-FFF2-40B4-BE49-F238E27FC236}">
                  <a16:creationId xmlns:a16="http://schemas.microsoft.com/office/drawing/2014/main" id="{5759E2FA-A36E-42F6-AA84-8A6FD6858CA5}"/>
                </a:ext>
              </a:extLst>
            </p:cNvPr>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5" name="矩形 44">
              <a:extLst>
                <a:ext uri="{FF2B5EF4-FFF2-40B4-BE49-F238E27FC236}">
                  <a16:creationId xmlns:a16="http://schemas.microsoft.com/office/drawing/2014/main" id="{F3E7100D-7DE1-4D90-BD41-23A28FF48204}"/>
                </a:ext>
              </a:extLst>
            </p:cNvPr>
            <p:cNvSpPr/>
            <p:nvPr/>
          </p:nvSpPr>
          <p:spPr>
            <a:xfrm>
              <a:off x="170694" y="261768"/>
              <a:ext cx="3936004" cy="611981"/>
            </a:xfrm>
            <a:prstGeom prst="rect">
              <a:avLst/>
            </a:prstGeom>
            <a:solidFill>
              <a:srgbClr val="F6F5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6" name="平行四边形 45">
              <a:extLst>
                <a:ext uri="{FF2B5EF4-FFF2-40B4-BE49-F238E27FC236}">
                  <a16:creationId xmlns:a16="http://schemas.microsoft.com/office/drawing/2014/main" id="{A8D8317A-FEFD-4621-BD87-159F1E2D4A2D}"/>
                </a:ext>
              </a:extLst>
            </p:cNvPr>
            <p:cNvSpPr/>
            <p:nvPr/>
          </p:nvSpPr>
          <p:spPr>
            <a:xfrm>
              <a:off x="376965" y="178257"/>
              <a:ext cx="1036076" cy="779005"/>
            </a:xfrm>
            <a:prstGeom prst="parallelogram">
              <a:avLst>
                <a:gd name="adj" fmla="val 48207"/>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7" name="文本框 6">
              <a:extLst>
                <a:ext uri="{FF2B5EF4-FFF2-40B4-BE49-F238E27FC236}">
                  <a16:creationId xmlns:a16="http://schemas.microsoft.com/office/drawing/2014/main" id="{0573A4E6-5E56-4FCD-8751-CFA53CEAE45D}"/>
                </a:ext>
              </a:extLst>
            </p:cNvPr>
            <p:cNvSpPr txBox="1"/>
            <p:nvPr/>
          </p:nvSpPr>
          <p:spPr>
            <a:xfrm>
              <a:off x="650907" y="284178"/>
              <a:ext cx="569115" cy="559693"/>
            </a:xfrm>
            <a:prstGeom prst="rect">
              <a:avLst/>
            </a:prstGeom>
            <a:noFill/>
          </p:spPr>
          <p:txBody>
            <a:bodyPr wrap="square" lIns="91440" tIns="45720" rIns="91440" bIns="45720" rtlCol="0">
              <a:spAutoFit/>
            </a:bodyPr>
            <a:lstStyle/>
            <a:p>
              <a:r>
                <a:rPr lang="en-US" altLang="zh-CN" sz="10666">
                  <a:solidFill>
                    <a:schemeClr val="bg1">
                      <a:lumMod val="95000"/>
                    </a:schemeClr>
                  </a:solidFill>
                  <a:latin typeface="Impact" panose="020B0806030902050204" pitchFamily="34" charset="0"/>
                </a:rPr>
                <a:t>01</a:t>
              </a:r>
              <a:endParaRPr lang="zh-CN" altLang="en-US" sz="10666">
                <a:solidFill>
                  <a:schemeClr val="bg1">
                    <a:lumMod val="95000"/>
                  </a:schemeClr>
                </a:solidFill>
                <a:latin typeface="Impact" panose="020B0806030902050204" pitchFamily="34" charset="0"/>
              </a:endParaRPr>
            </a:p>
          </p:txBody>
        </p:sp>
      </p:grpSp>
      <p:sp>
        <p:nvSpPr>
          <p:cNvPr id="48" name="TextBox 48">
            <a:extLst>
              <a:ext uri="{FF2B5EF4-FFF2-40B4-BE49-F238E27FC236}">
                <a16:creationId xmlns:a16="http://schemas.microsoft.com/office/drawing/2014/main" id="{743BF813-EB2F-4957-9C4C-58CB5699A18C}"/>
              </a:ext>
            </a:extLst>
          </p:cNvPr>
          <p:cNvSpPr txBox="1"/>
          <p:nvPr/>
        </p:nvSpPr>
        <p:spPr>
          <a:xfrm>
            <a:off x="3970635" y="2729027"/>
            <a:ext cx="6733877" cy="1569662"/>
          </a:xfrm>
          <a:prstGeom prst="rect">
            <a:avLst/>
          </a:prstGeom>
          <a:noFill/>
        </p:spPr>
        <p:txBody>
          <a:bodyPr wrap="square" lIns="91445" tIns="45721" rIns="91445" bIns="45721" rtlCol="0">
            <a:spAutoFit/>
          </a:bodyPr>
          <a:lstStyle/>
          <a:p>
            <a:r>
              <a:rPr lang="zh-CN" altLang="en-US" sz="4800" b="1">
                <a:solidFill>
                  <a:schemeClr val="tx1">
                    <a:lumMod val="75000"/>
                    <a:lumOff val="25000"/>
                  </a:schemeClr>
                </a:solidFill>
                <a:latin typeface="+mj-ea"/>
                <a:ea typeface="+mj-ea"/>
              </a:rPr>
              <a:t>工作流引擎应用在贷款中的应用场景</a:t>
            </a:r>
            <a:endParaRPr lang="en-GB" altLang="zh-CN" sz="4800" b="1">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3538401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1664F60F-AB37-4733-9056-DF861102A8FB}"/>
              </a:ext>
            </a:extLst>
          </p:cNvPr>
          <p:cNvSpPr>
            <a:spLocks noGrp="1"/>
          </p:cNvSpPr>
          <p:nvPr>
            <p:ph type="title"/>
          </p:nvPr>
        </p:nvSpPr>
        <p:spPr>
          <a:xfrm>
            <a:off x="838200" y="392673"/>
            <a:ext cx="10515600" cy="629116"/>
          </a:xfrm>
        </p:spPr>
        <p:txBody>
          <a:bodyPr/>
          <a:lstStyle/>
          <a:p>
            <a:r>
              <a:rPr kumimoji="1" lang="zh-CN" altLang="en-US" sz="2400">
                <a:solidFill>
                  <a:srgbClr val="292D4D"/>
                </a:solidFill>
                <a:latin typeface="微软雅黑" panose="020B0503020204020204" pitchFamily="34" charset="-122"/>
                <a:ea typeface="微软雅黑" panose="020B0503020204020204" pitchFamily="34" charset="-122"/>
              </a:rPr>
              <a:t>贷款人工审核</a:t>
            </a:r>
          </a:p>
        </p:txBody>
      </p:sp>
      <p:grpSp>
        <p:nvGrpSpPr>
          <p:cNvPr id="14" name="组合 97">
            <a:extLst>
              <a:ext uri="{FF2B5EF4-FFF2-40B4-BE49-F238E27FC236}">
                <a16:creationId xmlns:a16="http://schemas.microsoft.com/office/drawing/2014/main" id="{304ED018-1BB0-438E-9B7C-A413EBB45833}"/>
              </a:ext>
            </a:extLst>
          </p:cNvPr>
          <p:cNvGrpSpPr/>
          <p:nvPr/>
        </p:nvGrpSpPr>
        <p:grpSpPr>
          <a:xfrm>
            <a:off x="658029" y="1131035"/>
            <a:ext cx="4092098" cy="120864"/>
            <a:chOff x="7606416" y="1550405"/>
            <a:chExt cx="4092098" cy="120864"/>
          </a:xfrm>
          <a:solidFill>
            <a:srgbClr val="32CB9D"/>
          </a:solidFill>
        </p:grpSpPr>
        <p:sp>
          <p:nvSpPr>
            <p:cNvPr id="15" name="平行四边形 98">
              <a:extLst>
                <a:ext uri="{FF2B5EF4-FFF2-40B4-BE49-F238E27FC236}">
                  <a16:creationId xmlns:a16="http://schemas.microsoft.com/office/drawing/2014/main" id="{237807EF-AA45-49B3-8F99-003AAC8646B7}"/>
                </a:ext>
              </a:extLst>
            </p:cNvPr>
            <p:cNvSpPr/>
            <p:nvPr userDrawn="1">
              <p:custDataLst>
                <p:tags r:id="rId1"/>
              </p:custDataLst>
            </p:nvPr>
          </p:nvSpPr>
          <p:spPr>
            <a:xfrm flipH="1" flipV="1">
              <a:off x="7606416"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6" name="平行四边形 99">
              <a:extLst>
                <a:ext uri="{FF2B5EF4-FFF2-40B4-BE49-F238E27FC236}">
                  <a16:creationId xmlns:a16="http://schemas.microsoft.com/office/drawing/2014/main" id="{A54D93D7-6556-41B3-8987-3D4BDCFC599E}"/>
                </a:ext>
              </a:extLst>
            </p:cNvPr>
            <p:cNvSpPr/>
            <p:nvPr userDrawn="1">
              <p:custDataLst>
                <p:tags r:id="rId2"/>
              </p:custDataLst>
            </p:nvPr>
          </p:nvSpPr>
          <p:spPr>
            <a:xfrm flipH="1" flipV="1">
              <a:off x="7742178"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7" name="平行四边形 100">
              <a:extLst>
                <a:ext uri="{FF2B5EF4-FFF2-40B4-BE49-F238E27FC236}">
                  <a16:creationId xmlns:a16="http://schemas.microsoft.com/office/drawing/2014/main" id="{73446B52-B11F-49B1-9CAC-54CB7AC2D138}"/>
                </a:ext>
              </a:extLst>
            </p:cNvPr>
            <p:cNvSpPr/>
            <p:nvPr userDrawn="1">
              <p:custDataLst>
                <p:tags r:id="rId3"/>
              </p:custDataLst>
            </p:nvPr>
          </p:nvSpPr>
          <p:spPr>
            <a:xfrm flipH="1" flipV="1">
              <a:off x="7877939"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8" name="平行四边形 101">
              <a:extLst>
                <a:ext uri="{FF2B5EF4-FFF2-40B4-BE49-F238E27FC236}">
                  <a16:creationId xmlns:a16="http://schemas.microsoft.com/office/drawing/2014/main" id="{FC5DC197-6DC9-4806-80EE-283EDAB2E2AD}"/>
                </a:ext>
              </a:extLst>
            </p:cNvPr>
            <p:cNvSpPr/>
            <p:nvPr userDrawn="1">
              <p:custDataLst>
                <p:tags r:id="rId4"/>
              </p:custDataLst>
            </p:nvPr>
          </p:nvSpPr>
          <p:spPr>
            <a:xfrm flipH="1" flipV="1">
              <a:off x="8013701"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19" name="直接连接符 102">
              <a:extLst>
                <a:ext uri="{FF2B5EF4-FFF2-40B4-BE49-F238E27FC236}">
                  <a16:creationId xmlns:a16="http://schemas.microsoft.com/office/drawing/2014/main" id="{3C8181E4-0771-4234-92A7-39AB0C6B04C7}"/>
                </a:ext>
              </a:extLst>
            </p:cNvPr>
            <p:cNvCxnSpPr/>
            <p:nvPr userDrawn="1">
              <p:custDataLst>
                <p:tags r:id="rId5"/>
              </p:custDataLst>
            </p:nvPr>
          </p:nvCxnSpPr>
          <p:spPr>
            <a:xfrm>
              <a:off x="8166027" y="1554889"/>
              <a:ext cx="3532487" cy="0"/>
            </a:xfrm>
            <a:prstGeom prst="line">
              <a:avLst/>
            </a:prstGeom>
            <a:grpFill/>
            <a:ln>
              <a:solidFill>
                <a:srgbClr val="32CB9D"/>
              </a:solidFill>
            </a:ln>
          </p:spPr>
          <p:style>
            <a:lnRef idx="1">
              <a:schemeClr val="accent1"/>
            </a:lnRef>
            <a:fillRef idx="0">
              <a:schemeClr val="accent1"/>
            </a:fillRef>
            <a:effectRef idx="0">
              <a:schemeClr val="accent1"/>
            </a:effectRef>
            <a:fontRef idx="minor">
              <a:schemeClr val="tx1"/>
            </a:fontRef>
          </p:style>
        </p:cxnSp>
      </p:grpSp>
      <p:pic>
        <p:nvPicPr>
          <p:cNvPr id="4" name="图片 3" descr="图示&#10;&#10;描述已自动生成">
            <a:extLst>
              <a:ext uri="{FF2B5EF4-FFF2-40B4-BE49-F238E27FC236}">
                <a16:creationId xmlns:a16="http://schemas.microsoft.com/office/drawing/2014/main" id="{5DC74719-DFD7-D26E-DE41-F4953F99C0D5}"/>
              </a:ext>
            </a:extLst>
          </p:cNvPr>
          <p:cNvPicPr>
            <a:picLocks noChangeAspect="1"/>
          </p:cNvPicPr>
          <p:nvPr/>
        </p:nvPicPr>
        <p:blipFill>
          <a:blip r:embed="rId8"/>
          <a:stretch>
            <a:fillRect/>
          </a:stretch>
        </p:blipFill>
        <p:spPr>
          <a:xfrm>
            <a:off x="485862" y="1964267"/>
            <a:ext cx="10357382" cy="2686188"/>
          </a:xfrm>
          <a:prstGeom prst="rect">
            <a:avLst/>
          </a:prstGeom>
        </p:spPr>
      </p:pic>
    </p:spTree>
    <p:extLst>
      <p:ext uri="{BB962C8B-B14F-4D97-AF65-F5344CB8AC3E}">
        <p14:creationId xmlns:p14="http://schemas.microsoft.com/office/powerpoint/2010/main" val="3446978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1664F60F-AB37-4733-9056-DF861102A8FB}"/>
              </a:ext>
            </a:extLst>
          </p:cNvPr>
          <p:cNvSpPr>
            <a:spLocks noGrp="1"/>
          </p:cNvSpPr>
          <p:nvPr>
            <p:ph type="title"/>
          </p:nvPr>
        </p:nvSpPr>
        <p:spPr>
          <a:xfrm>
            <a:off x="838200" y="392673"/>
            <a:ext cx="10515600" cy="629116"/>
          </a:xfrm>
        </p:spPr>
        <p:txBody>
          <a:bodyPr/>
          <a:lstStyle/>
          <a:p>
            <a:r>
              <a:rPr kumimoji="1" lang="zh-CN" altLang="en-US" sz="2400">
                <a:solidFill>
                  <a:srgbClr val="292D4D"/>
                </a:solidFill>
                <a:latin typeface="微软雅黑" panose="020B0503020204020204" pitchFamily="34" charset="-122"/>
                <a:ea typeface="微软雅黑" panose="020B0503020204020204" pitchFamily="34" charset="-122"/>
              </a:rPr>
              <a:t>贷款流程编排</a:t>
            </a:r>
          </a:p>
        </p:txBody>
      </p:sp>
      <p:grpSp>
        <p:nvGrpSpPr>
          <p:cNvPr id="14" name="组合 97">
            <a:extLst>
              <a:ext uri="{FF2B5EF4-FFF2-40B4-BE49-F238E27FC236}">
                <a16:creationId xmlns:a16="http://schemas.microsoft.com/office/drawing/2014/main" id="{304ED018-1BB0-438E-9B7C-A413EBB45833}"/>
              </a:ext>
            </a:extLst>
          </p:cNvPr>
          <p:cNvGrpSpPr/>
          <p:nvPr/>
        </p:nvGrpSpPr>
        <p:grpSpPr>
          <a:xfrm>
            <a:off x="658029" y="1131035"/>
            <a:ext cx="4092098" cy="120864"/>
            <a:chOff x="7606416" y="1550405"/>
            <a:chExt cx="4092098" cy="120864"/>
          </a:xfrm>
          <a:solidFill>
            <a:srgbClr val="32CB9D"/>
          </a:solidFill>
        </p:grpSpPr>
        <p:sp>
          <p:nvSpPr>
            <p:cNvPr id="15" name="平行四边形 98">
              <a:extLst>
                <a:ext uri="{FF2B5EF4-FFF2-40B4-BE49-F238E27FC236}">
                  <a16:creationId xmlns:a16="http://schemas.microsoft.com/office/drawing/2014/main" id="{237807EF-AA45-49B3-8F99-003AAC8646B7}"/>
                </a:ext>
              </a:extLst>
            </p:cNvPr>
            <p:cNvSpPr/>
            <p:nvPr userDrawn="1">
              <p:custDataLst>
                <p:tags r:id="rId1"/>
              </p:custDataLst>
            </p:nvPr>
          </p:nvSpPr>
          <p:spPr>
            <a:xfrm flipH="1" flipV="1">
              <a:off x="7606416"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6" name="平行四边形 99">
              <a:extLst>
                <a:ext uri="{FF2B5EF4-FFF2-40B4-BE49-F238E27FC236}">
                  <a16:creationId xmlns:a16="http://schemas.microsoft.com/office/drawing/2014/main" id="{A54D93D7-6556-41B3-8987-3D4BDCFC599E}"/>
                </a:ext>
              </a:extLst>
            </p:cNvPr>
            <p:cNvSpPr/>
            <p:nvPr userDrawn="1">
              <p:custDataLst>
                <p:tags r:id="rId2"/>
              </p:custDataLst>
            </p:nvPr>
          </p:nvSpPr>
          <p:spPr>
            <a:xfrm flipH="1" flipV="1">
              <a:off x="7742178"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7" name="平行四边形 100">
              <a:extLst>
                <a:ext uri="{FF2B5EF4-FFF2-40B4-BE49-F238E27FC236}">
                  <a16:creationId xmlns:a16="http://schemas.microsoft.com/office/drawing/2014/main" id="{73446B52-B11F-49B1-9CAC-54CB7AC2D138}"/>
                </a:ext>
              </a:extLst>
            </p:cNvPr>
            <p:cNvSpPr/>
            <p:nvPr userDrawn="1">
              <p:custDataLst>
                <p:tags r:id="rId3"/>
              </p:custDataLst>
            </p:nvPr>
          </p:nvSpPr>
          <p:spPr>
            <a:xfrm flipH="1" flipV="1">
              <a:off x="7877939"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8" name="平行四边形 101">
              <a:extLst>
                <a:ext uri="{FF2B5EF4-FFF2-40B4-BE49-F238E27FC236}">
                  <a16:creationId xmlns:a16="http://schemas.microsoft.com/office/drawing/2014/main" id="{FC5DC197-6DC9-4806-80EE-283EDAB2E2AD}"/>
                </a:ext>
              </a:extLst>
            </p:cNvPr>
            <p:cNvSpPr/>
            <p:nvPr userDrawn="1">
              <p:custDataLst>
                <p:tags r:id="rId4"/>
              </p:custDataLst>
            </p:nvPr>
          </p:nvSpPr>
          <p:spPr>
            <a:xfrm flipH="1" flipV="1">
              <a:off x="8013701"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19" name="直接连接符 102">
              <a:extLst>
                <a:ext uri="{FF2B5EF4-FFF2-40B4-BE49-F238E27FC236}">
                  <a16:creationId xmlns:a16="http://schemas.microsoft.com/office/drawing/2014/main" id="{3C8181E4-0771-4234-92A7-39AB0C6B04C7}"/>
                </a:ext>
              </a:extLst>
            </p:cNvPr>
            <p:cNvCxnSpPr/>
            <p:nvPr userDrawn="1">
              <p:custDataLst>
                <p:tags r:id="rId5"/>
              </p:custDataLst>
            </p:nvPr>
          </p:nvCxnSpPr>
          <p:spPr>
            <a:xfrm>
              <a:off x="8166027" y="1554889"/>
              <a:ext cx="3532487" cy="0"/>
            </a:xfrm>
            <a:prstGeom prst="line">
              <a:avLst/>
            </a:prstGeom>
            <a:grpFill/>
            <a:ln>
              <a:solidFill>
                <a:srgbClr val="32CB9D"/>
              </a:solidFill>
            </a:ln>
          </p:spPr>
          <p:style>
            <a:lnRef idx="1">
              <a:schemeClr val="accent1"/>
            </a:lnRef>
            <a:fillRef idx="0">
              <a:schemeClr val="accent1"/>
            </a:fillRef>
            <a:effectRef idx="0">
              <a:schemeClr val="accent1"/>
            </a:effectRef>
            <a:fontRef idx="minor">
              <a:schemeClr val="tx1"/>
            </a:fontRef>
          </p:style>
        </p:cxnSp>
      </p:grpSp>
      <p:pic>
        <p:nvPicPr>
          <p:cNvPr id="2" name="图片 1" descr="图示&#10;&#10;描述已自动生成">
            <a:extLst>
              <a:ext uri="{FF2B5EF4-FFF2-40B4-BE49-F238E27FC236}">
                <a16:creationId xmlns:a16="http://schemas.microsoft.com/office/drawing/2014/main" id="{DD598A18-204C-0BAD-4208-349718CC8402}"/>
              </a:ext>
            </a:extLst>
          </p:cNvPr>
          <p:cNvPicPr>
            <a:picLocks noChangeAspect="1"/>
          </p:cNvPicPr>
          <p:nvPr/>
        </p:nvPicPr>
        <p:blipFill>
          <a:blip r:embed="rId9"/>
          <a:stretch>
            <a:fillRect/>
          </a:stretch>
        </p:blipFill>
        <p:spPr>
          <a:xfrm>
            <a:off x="658029" y="1546848"/>
            <a:ext cx="2667035" cy="4803611"/>
          </a:xfrm>
          <a:prstGeom prst="rect">
            <a:avLst/>
          </a:prstGeom>
        </p:spPr>
      </p:pic>
      <p:sp>
        <p:nvSpPr>
          <p:cNvPr id="3" name="文本框 2">
            <a:extLst>
              <a:ext uri="{FF2B5EF4-FFF2-40B4-BE49-F238E27FC236}">
                <a16:creationId xmlns:a16="http://schemas.microsoft.com/office/drawing/2014/main" id="{5922E6B5-A478-CF45-41C5-F315E6B8B82F}"/>
              </a:ext>
            </a:extLst>
          </p:cNvPr>
          <p:cNvSpPr txBox="1"/>
          <p:nvPr/>
        </p:nvSpPr>
        <p:spPr>
          <a:xfrm>
            <a:off x="3526681" y="2510661"/>
            <a:ext cx="8045041" cy="2031325"/>
          </a:xfrm>
          <a:prstGeom prst="rect">
            <a:avLst/>
          </a:prstGeom>
          <a:noFill/>
        </p:spPr>
        <p:txBody>
          <a:bodyPr wrap="square" rtlCol="0">
            <a:spAutoFit/>
          </a:bodyPr>
          <a:lstStyle/>
          <a:p>
            <a:r>
              <a:rPr lang="zh-CN" altLang="en-US" sz="1400" b="0">
                <a:solidFill>
                  <a:srgbClr val="24292E"/>
                </a:solidFill>
                <a:effectLst/>
                <a:latin typeface="Consolas" panose="020B0609020204030204" pitchFamily="49" charset="0"/>
              </a:rPr>
              <a:t>对比这两个案例，会发现虽然业务场景不相同，但是如果将业务场景抽象化，之间还是有很多相同点的。</a:t>
            </a:r>
            <a:endParaRPr lang="en-US" altLang="zh-CN" sz="1400" b="0">
              <a:solidFill>
                <a:srgbClr val="24292E"/>
              </a:solidFill>
              <a:effectLst/>
              <a:latin typeface="Consolas" panose="020B0609020204030204" pitchFamily="49" charset="0"/>
            </a:endParaRPr>
          </a:p>
          <a:p>
            <a:endParaRPr lang="zh-CN" altLang="en-US" sz="1400" b="0">
              <a:solidFill>
                <a:srgbClr val="24292E"/>
              </a:solidFill>
              <a:effectLst/>
              <a:latin typeface="Consolas" panose="020B0609020204030204" pitchFamily="49" charset="0"/>
            </a:endParaRPr>
          </a:p>
          <a:p>
            <a:r>
              <a:rPr lang="en-US" altLang="zh-CN" sz="1400" b="0">
                <a:solidFill>
                  <a:srgbClr val="24292E"/>
                </a:solidFill>
                <a:effectLst/>
                <a:latin typeface="Consolas" panose="020B0609020204030204" pitchFamily="49" charset="0"/>
              </a:rPr>
              <a:t>1.</a:t>
            </a:r>
            <a:r>
              <a:rPr lang="zh-CN" altLang="en-US" sz="1400" b="0">
                <a:solidFill>
                  <a:srgbClr val="24292E"/>
                </a:solidFill>
                <a:effectLst/>
                <a:latin typeface="Consolas" panose="020B0609020204030204" pitchFamily="49" charset="0"/>
              </a:rPr>
              <a:t>流程复杂，不易监控每个节点及节点和节点间的流转</a:t>
            </a:r>
          </a:p>
          <a:p>
            <a:r>
              <a:rPr lang="en-US" altLang="zh-CN" sz="1400" b="0">
                <a:solidFill>
                  <a:srgbClr val="24292E"/>
                </a:solidFill>
                <a:effectLst/>
                <a:latin typeface="Consolas" panose="020B0609020204030204" pitchFamily="49" charset="0"/>
              </a:rPr>
              <a:t>2.</a:t>
            </a:r>
            <a:r>
              <a:rPr lang="zh-CN" altLang="en-US" sz="1400" b="0">
                <a:solidFill>
                  <a:srgbClr val="24292E"/>
                </a:solidFill>
                <a:effectLst/>
                <a:latin typeface="Consolas" panose="020B0609020204030204" pitchFamily="49" charset="0"/>
              </a:rPr>
              <a:t>流程相对固定，不易扩展或简化</a:t>
            </a:r>
          </a:p>
          <a:p>
            <a:r>
              <a:rPr lang="en-US" altLang="zh-CN" sz="1400" b="0">
                <a:solidFill>
                  <a:srgbClr val="24292E"/>
                </a:solidFill>
                <a:effectLst/>
                <a:latin typeface="Consolas" panose="020B0609020204030204" pitchFamily="49" charset="0"/>
              </a:rPr>
              <a:t>3.</a:t>
            </a:r>
            <a:r>
              <a:rPr lang="zh-CN" altLang="en-US" sz="1400" b="0">
                <a:solidFill>
                  <a:srgbClr val="24292E"/>
                </a:solidFill>
                <a:effectLst/>
                <a:latin typeface="Consolas" panose="020B0609020204030204" pitchFamily="49" charset="0"/>
              </a:rPr>
              <a:t>流程会被复用</a:t>
            </a:r>
            <a:endParaRPr lang="en-US" altLang="zh-CN" sz="1400" b="0">
              <a:solidFill>
                <a:srgbClr val="24292E"/>
              </a:solidFill>
              <a:effectLst/>
              <a:latin typeface="Consolas" panose="020B0609020204030204" pitchFamily="49" charset="0"/>
            </a:endParaRPr>
          </a:p>
          <a:p>
            <a:endParaRPr lang="zh-CN" altLang="en-US" sz="1400" b="0">
              <a:solidFill>
                <a:srgbClr val="24292E"/>
              </a:solidFill>
              <a:effectLst/>
              <a:latin typeface="Consolas" panose="020B0609020204030204" pitchFamily="49" charset="0"/>
            </a:endParaRPr>
          </a:p>
          <a:p>
            <a:r>
              <a:rPr lang="zh-CN" altLang="en-US" sz="1400" b="0">
                <a:solidFill>
                  <a:srgbClr val="24292E"/>
                </a:solidFill>
                <a:effectLst/>
                <a:latin typeface="Consolas" panose="020B0609020204030204" pitchFamily="49" charset="0"/>
              </a:rPr>
              <a:t>这样的业务使用常规的开发方式，即使引入设计模式，也会</a:t>
            </a:r>
            <a:r>
              <a:rPr lang="zh-CN" altLang="en-US" sz="1400" b="0">
                <a:solidFill>
                  <a:srgbClr val="FF0000"/>
                </a:solidFill>
                <a:effectLst/>
                <a:latin typeface="Consolas" panose="020B0609020204030204" pitchFamily="49" charset="0"/>
              </a:rPr>
              <a:t>产生大量冗余代码</a:t>
            </a:r>
            <a:r>
              <a:rPr lang="zh-CN" altLang="en-US" sz="1400" b="0">
                <a:solidFill>
                  <a:srgbClr val="24292E"/>
                </a:solidFill>
                <a:effectLst/>
                <a:latin typeface="Consolas" panose="020B0609020204030204" pitchFamily="49" charset="0"/>
              </a:rPr>
              <a:t>，同时</a:t>
            </a:r>
            <a:r>
              <a:rPr lang="zh-CN" altLang="en-US" sz="1400" b="0">
                <a:solidFill>
                  <a:srgbClr val="FF0000"/>
                </a:solidFill>
                <a:effectLst/>
                <a:latin typeface="Consolas" panose="020B0609020204030204" pitchFamily="49" charset="0"/>
              </a:rPr>
              <a:t>不易扩展</a:t>
            </a:r>
            <a:r>
              <a:rPr lang="zh-CN" altLang="en-US" sz="1400" b="0">
                <a:solidFill>
                  <a:srgbClr val="24292E"/>
                </a:solidFill>
                <a:effectLst/>
                <a:latin typeface="Consolas" panose="020B0609020204030204" pitchFamily="49" charset="0"/>
              </a:rPr>
              <a:t>，</a:t>
            </a:r>
            <a:r>
              <a:rPr lang="zh-CN" altLang="en-US" sz="1400" b="0">
                <a:solidFill>
                  <a:srgbClr val="FF0000"/>
                </a:solidFill>
                <a:effectLst/>
                <a:latin typeface="Consolas" panose="020B0609020204030204" pitchFamily="49" charset="0"/>
              </a:rPr>
              <a:t>不易监控</a:t>
            </a:r>
            <a:r>
              <a:rPr lang="zh-CN" altLang="en-US" sz="1400" b="0">
                <a:solidFill>
                  <a:srgbClr val="24292E"/>
                </a:solidFill>
                <a:effectLst/>
                <a:latin typeface="Consolas" panose="020B0609020204030204" pitchFamily="49" charset="0"/>
              </a:rPr>
              <a:t>。而这些业务特点正好与业务流程管理</a:t>
            </a:r>
            <a:r>
              <a:rPr lang="en-US" altLang="zh-CN" sz="1400" b="0">
                <a:solidFill>
                  <a:srgbClr val="24292E"/>
                </a:solidFill>
                <a:effectLst/>
                <a:latin typeface="Consolas" panose="020B0609020204030204" pitchFamily="49" charset="0"/>
              </a:rPr>
              <a:t>(BPM)</a:t>
            </a:r>
            <a:r>
              <a:rPr lang="zh-CN" altLang="en-US" sz="1400" b="0">
                <a:solidFill>
                  <a:srgbClr val="24292E"/>
                </a:solidFill>
                <a:effectLst/>
                <a:latin typeface="Consolas" panose="020B0609020204030204" pitchFamily="49" charset="0"/>
              </a:rPr>
              <a:t>相匹配，这也是我们为什么要选择工作流引擎。</a:t>
            </a:r>
          </a:p>
        </p:txBody>
      </p:sp>
    </p:spTree>
    <p:extLst>
      <p:ext uri="{BB962C8B-B14F-4D97-AF65-F5344CB8AC3E}">
        <p14:creationId xmlns:p14="http://schemas.microsoft.com/office/powerpoint/2010/main" val="139282499"/>
      </p:ext>
    </p:extLst>
  </p:cSld>
  <p:clrMapOvr>
    <a:masterClrMapping/>
  </p:clrMapOvr>
  <p:extLst>
    <p:ext uri="{6950BFC3-D8DA-4A85-94F7-54DA5524770B}">
      <p188:commentRel xmlns:p188="http://schemas.microsoft.com/office/powerpoint/2018/8/main" r:id="rId8"/>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a:extLst>
              <a:ext uri="{FF2B5EF4-FFF2-40B4-BE49-F238E27FC236}">
                <a16:creationId xmlns:a16="http://schemas.microsoft.com/office/drawing/2014/main" id="{A780DFAF-34B1-4919-A88B-A1569FCF4852}"/>
              </a:ext>
            </a:extLst>
          </p:cNvPr>
          <p:cNvGrpSpPr/>
          <p:nvPr/>
        </p:nvGrpSpPr>
        <p:grpSpPr>
          <a:xfrm>
            <a:off x="0" y="2202440"/>
            <a:ext cx="12192000" cy="2419703"/>
            <a:chOff x="170694" y="177982"/>
            <a:chExt cx="3936004" cy="781165"/>
          </a:xfrm>
        </p:grpSpPr>
        <p:sp>
          <p:nvSpPr>
            <p:cNvPr id="43" name="等腰三角形 42">
              <a:extLst>
                <a:ext uri="{FF2B5EF4-FFF2-40B4-BE49-F238E27FC236}">
                  <a16:creationId xmlns:a16="http://schemas.microsoft.com/office/drawing/2014/main" id="{FF4EBA31-6DFE-4520-8489-E62A6EE304D2}"/>
                </a:ext>
              </a:extLst>
            </p:cNvPr>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4" name="等腰三角形 43">
              <a:extLst>
                <a:ext uri="{FF2B5EF4-FFF2-40B4-BE49-F238E27FC236}">
                  <a16:creationId xmlns:a16="http://schemas.microsoft.com/office/drawing/2014/main" id="{5759E2FA-A36E-42F6-AA84-8A6FD6858CA5}"/>
                </a:ext>
              </a:extLst>
            </p:cNvPr>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5" name="矩形 44">
              <a:extLst>
                <a:ext uri="{FF2B5EF4-FFF2-40B4-BE49-F238E27FC236}">
                  <a16:creationId xmlns:a16="http://schemas.microsoft.com/office/drawing/2014/main" id="{F3E7100D-7DE1-4D90-BD41-23A28FF48204}"/>
                </a:ext>
              </a:extLst>
            </p:cNvPr>
            <p:cNvSpPr/>
            <p:nvPr/>
          </p:nvSpPr>
          <p:spPr>
            <a:xfrm>
              <a:off x="170694" y="261768"/>
              <a:ext cx="3936004" cy="611981"/>
            </a:xfrm>
            <a:prstGeom prst="rect">
              <a:avLst/>
            </a:prstGeom>
            <a:solidFill>
              <a:srgbClr val="F6F5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6" name="平行四边形 45">
              <a:extLst>
                <a:ext uri="{FF2B5EF4-FFF2-40B4-BE49-F238E27FC236}">
                  <a16:creationId xmlns:a16="http://schemas.microsoft.com/office/drawing/2014/main" id="{A8D8317A-FEFD-4621-BD87-159F1E2D4A2D}"/>
                </a:ext>
              </a:extLst>
            </p:cNvPr>
            <p:cNvSpPr/>
            <p:nvPr/>
          </p:nvSpPr>
          <p:spPr>
            <a:xfrm>
              <a:off x="376965" y="178257"/>
              <a:ext cx="1036076" cy="779005"/>
            </a:xfrm>
            <a:prstGeom prst="parallelogram">
              <a:avLst>
                <a:gd name="adj" fmla="val 48207"/>
              </a:avLst>
            </a:prstGeom>
            <a:solidFill>
              <a:srgbClr val="42CA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7" name="文本框 6">
              <a:extLst>
                <a:ext uri="{FF2B5EF4-FFF2-40B4-BE49-F238E27FC236}">
                  <a16:creationId xmlns:a16="http://schemas.microsoft.com/office/drawing/2014/main" id="{0573A4E6-5E56-4FCD-8751-CFA53CEAE45D}"/>
                </a:ext>
              </a:extLst>
            </p:cNvPr>
            <p:cNvSpPr txBox="1"/>
            <p:nvPr/>
          </p:nvSpPr>
          <p:spPr>
            <a:xfrm>
              <a:off x="650907" y="284178"/>
              <a:ext cx="569115" cy="559693"/>
            </a:xfrm>
            <a:prstGeom prst="rect">
              <a:avLst/>
            </a:prstGeom>
            <a:noFill/>
          </p:spPr>
          <p:txBody>
            <a:bodyPr wrap="square" lIns="91440" tIns="45720" rIns="91440" bIns="45720" rtlCol="0">
              <a:spAutoFit/>
            </a:bodyPr>
            <a:lstStyle/>
            <a:p>
              <a:r>
                <a:rPr lang="en-US" altLang="zh-CN" sz="10666">
                  <a:solidFill>
                    <a:schemeClr val="bg1">
                      <a:lumMod val="95000"/>
                    </a:schemeClr>
                  </a:solidFill>
                  <a:latin typeface="Impact" panose="020B0806030902050204" pitchFamily="34" charset="0"/>
                </a:rPr>
                <a:t>02</a:t>
              </a:r>
              <a:endParaRPr lang="zh-CN" altLang="en-US" sz="10666">
                <a:solidFill>
                  <a:schemeClr val="bg1">
                    <a:lumMod val="95000"/>
                  </a:schemeClr>
                </a:solidFill>
                <a:latin typeface="Impact" panose="020B0806030902050204" pitchFamily="34" charset="0"/>
              </a:endParaRPr>
            </a:p>
          </p:txBody>
        </p:sp>
      </p:grpSp>
      <p:sp>
        <p:nvSpPr>
          <p:cNvPr id="48" name="TextBox 48">
            <a:extLst>
              <a:ext uri="{FF2B5EF4-FFF2-40B4-BE49-F238E27FC236}">
                <a16:creationId xmlns:a16="http://schemas.microsoft.com/office/drawing/2014/main" id="{743BF813-EB2F-4957-9C4C-58CB5699A18C}"/>
              </a:ext>
            </a:extLst>
          </p:cNvPr>
          <p:cNvSpPr txBox="1"/>
          <p:nvPr/>
        </p:nvSpPr>
        <p:spPr>
          <a:xfrm>
            <a:off x="3970635" y="2729027"/>
            <a:ext cx="6733877" cy="830999"/>
          </a:xfrm>
          <a:prstGeom prst="rect">
            <a:avLst/>
          </a:prstGeom>
          <a:noFill/>
        </p:spPr>
        <p:txBody>
          <a:bodyPr wrap="square" lIns="91445" tIns="45721" rIns="91445" bIns="45721" rtlCol="0">
            <a:spAutoFit/>
          </a:bodyPr>
          <a:lstStyle>
            <a:defPPr>
              <a:defRPr lang="zh-CN"/>
            </a:defPPr>
            <a:lvl1pPr>
              <a:defRPr sz="4800" b="1">
                <a:solidFill>
                  <a:schemeClr val="tx1">
                    <a:lumMod val="75000"/>
                    <a:lumOff val="25000"/>
                  </a:schemeClr>
                </a:solidFill>
                <a:latin typeface="+mj-ea"/>
                <a:ea typeface="+mj-ea"/>
              </a:defRPr>
            </a:lvl1pPr>
          </a:lstStyle>
          <a:p>
            <a:r>
              <a:rPr lang="zh-CN" altLang="en-US"/>
              <a:t>工作流引擎的发展</a:t>
            </a:r>
            <a:endParaRPr lang="en-GB" altLang="zh-CN"/>
          </a:p>
        </p:txBody>
      </p:sp>
    </p:spTree>
    <p:extLst>
      <p:ext uri="{BB962C8B-B14F-4D97-AF65-F5344CB8AC3E}">
        <p14:creationId xmlns:p14="http://schemas.microsoft.com/office/powerpoint/2010/main" val="157582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1664F60F-AB37-4733-9056-DF861102A8FB}"/>
              </a:ext>
            </a:extLst>
          </p:cNvPr>
          <p:cNvSpPr>
            <a:spLocks noGrp="1"/>
          </p:cNvSpPr>
          <p:nvPr>
            <p:ph type="title"/>
          </p:nvPr>
        </p:nvSpPr>
        <p:spPr>
          <a:xfrm>
            <a:off x="838200" y="392673"/>
            <a:ext cx="10515600" cy="629116"/>
          </a:xfrm>
        </p:spPr>
        <p:txBody>
          <a:bodyPr/>
          <a:lstStyle/>
          <a:p>
            <a:r>
              <a:rPr kumimoji="1" lang="en-US" altLang="zh-CN" sz="2400">
                <a:solidFill>
                  <a:srgbClr val="292D4D"/>
                </a:solidFill>
                <a:latin typeface="微软雅黑" panose="020B0503020204020204" pitchFamily="34" charset="-122"/>
                <a:ea typeface="微软雅黑" panose="020B0503020204020204" pitchFamily="34" charset="-122"/>
              </a:rPr>
              <a:t>BPM &amp; BPMN</a:t>
            </a:r>
            <a:endParaRPr kumimoji="1" lang="zh-CN" altLang="en-US" sz="2400">
              <a:latin typeface="微软雅黑" panose="020B0503020204020204" pitchFamily="34" charset="-122"/>
              <a:ea typeface="微软雅黑" panose="020B0503020204020204" pitchFamily="34" charset="-122"/>
            </a:endParaRPr>
          </a:p>
        </p:txBody>
      </p:sp>
      <p:sp>
        <p:nvSpPr>
          <p:cNvPr id="10" name="文本占位符 2">
            <a:extLst>
              <a:ext uri="{FF2B5EF4-FFF2-40B4-BE49-F238E27FC236}">
                <a16:creationId xmlns:a16="http://schemas.microsoft.com/office/drawing/2014/main" id="{FA60C29A-ADD9-49A4-A591-D06C29AD5225}"/>
              </a:ext>
            </a:extLst>
          </p:cNvPr>
          <p:cNvSpPr>
            <a:spLocks noGrp="1"/>
          </p:cNvSpPr>
          <p:nvPr>
            <p:ph type="body" idx="1"/>
          </p:nvPr>
        </p:nvSpPr>
        <p:spPr>
          <a:xfrm>
            <a:off x="540391" y="978669"/>
            <a:ext cx="10515600" cy="5208212"/>
          </a:xfrm>
        </p:spPr>
        <p:txBody>
          <a:bodyPr/>
          <a:lstStyle/>
          <a:p>
            <a:pPr>
              <a:lnSpc>
                <a:spcPct val="100000"/>
              </a:lnSpc>
            </a:pPr>
            <a:endParaRPr kumimoji="1" lang="en-US" altLang="zh-CN">
              <a:latin typeface="微软雅黑" panose="020B0503020204020204" pitchFamily="34" charset="-122"/>
              <a:ea typeface="微软雅黑" panose="020B0503020204020204" pitchFamily="34" charset="-122"/>
            </a:endParaRPr>
          </a:p>
          <a:p>
            <a:pPr>
              <a:lnSpc>
                <a:spcPct val="100000"/>
              </a:lnSpc>
            </a:pPr>
            <a:r>
              <a:rPr kumimoji="1" lang="en-US" altLang="zh-CN">
                <a:latin typeface="微软雅黑" panose="020B0503020204020204" pitchFamily="34" charset="-122"/>
                <a:ea typeface="微软雅黑" panose="020B0503020204020204" pitchFamily="34" charset="-122"/>
              </a:rPr>
              <a:t>BPM: Business Process Management, </a:t>
            </a:r>
            <a:r>
              <a:rPr kumimoji="1" lang="zh-CN" altLang="en-US">
                <a:latin typeface="微软雅黑" panose="020B0503020204020204" pitchFamily="34" charset="-122"/>
                <a:ea typeface="微软雅黑" panose="020B0503020204020204" pitchFamily="34" charset="-122"/>
              </a:rPr>
              <a:t>即业务流程管理，是一套达成各种业务环节整合的全面管理模式，它提供了业务流程建模、自动化、管理与优化的准则与方法。</a:t>
            </a:r>
            <a:endParaRPr kumimoji="1" lang="en-US" altLang="zh-CN">
              <a:latin typeface="微软雅黑" panose="020B0503020204020204" pitchFamily="34" charset="-122"/>
              <a:ea typeface="微软雅黑" panose="020B0503020204020204" pitchFamily="34" charset="-122"/>
            </a:endParaRPr>
          </a:p>
          <a:p>
            <a:pPr>
              <a:lnSpc>
                <a:spcPct val="100000"/>
              </a:lnSpc>
            </a:pPr>
            <a:r>
              <a:rPr kumimoji="1" lang="en-US" altLang="zh-CN">
                <a:latin typeface="微软雅黑" panose="020B0503020204020204" pitchFamily="34" charset="-122"/>
                <a:ea typeface="微软雅黑" panose="020B0503020204020204" pitchFamily="34" charset="-122"/>
              </a:rPr>
              <a:t>BPMN: Business Process Modeling Notation</a:t>
            </a:r>
            <a:r>
              <a:rPr kumimoji="1" lang="zh-CN" altLang="en-US">
                <a:latin typeface="微软雅黑" panose="020B0503020204020204" pitchFamily="34" charset="-122"/>
                <a:ea typeface="微软雅黑" panose="020B0503020204020204" pitchFamily="34" charset="-122"/>
              </a:rPr>
              <a:t>，即业务流程建模符号，是一种流程建模的通用和标准语言，用来绘制业务流程图，以便更好地让各部门之间理解业务流程和相互关系。</a:t>
            </a:r>
            <a:endParaRPr kumimoji="1" lang="en-US" altLang="zh-CN">
              <a:latin typeface="微软雅黑" panose="020B0503020204020204" pitchFamily="34" charset="-122"/>
              <a:ea typeface="微软雅黑" panose="020B0503020204020204" pitchFamily="34" charset="-122"/>
            </a:endParaRPr>
          </a:p>
          <a:p>
            <a:endParaRPr kumimoji="1" lang="en-US" altLang="zh-CN">
              <a:latin typeface="微软雅黑" panose="020B0503020204020204" pitchFamily="34" charset="-122"/>
              <a:ea typeface="微软雅黑" panose="020B0503020204020204" pitchFamily="34" charset="-122"/>
            </a:endParaRPr>
          </a:p>
          <a:p>
            <a:pPr>
              <a:lnSpc>
                <a:spcPct val="100000"/>
              </a:lnSpc>
            </a:pPr>
            <a:endParaRPr kumimoji="1" lang="en-US" altLang="zh-CN">
              <a:latin typeface="微软雅黑" panose="020B0503020204020204" pitchFamily="34" charset="-122"/>
              <a:ea typeface="微软雅黑" panose="020B0503020204020204" pitchFamily="34" charset="-122"/>
            </a:endParaRPr>
          </a:p>
          <a:p>
            <a:endParaRPr kumimoji="1" lang="en-US" altLang="zh-CN">
              <a:latin typeface="微软雅黑" panose="020B0503020204020204" pitchFamily="34" charset="-122"/>
              <a:ea typeface="微软雅黑" panose="020B0503020204020204" pitchFamily="34" charset="-122"/>
            </a:endParaRPr>
          </a:p>
          <a:p>
            <a:endParaRPr kumimoji="1" lang="en-US" altLang="zh-CN">
              <a:latin typeface="微软雅黑" panose="020B0503020204020204" pitchFamily="34" charset="-122"/>
              <a:ea typeface="微软雅黑" panose="020B0503020204020204" pitchFamily="34" charset="-122"/>
            </a:endParaRPr>
          </a:p>
          <a:p>
            <a:r>
              <a:rPr kumimoji="1" lang="en-US" altLang="zh-CN">
                <a:latin typeface="微软雅黑" panose="020B0503020204020204" pitchFamily="34" charset="-122"/>
                <a:ea typeface="微软雅黑" panose="020B0503020204020204" pitchFamily="34" charset="-122"/>
              </a:rPr>
              <a:t>BPMN 1.0</a:t>
            </a:r>
            <a:r>
              <a:rPr kumimoji="1" lang="zh-CN" altLang="en-US">
                <a:latin typeface="微软雅黑" panose="020B0503020204020204" pitchFamily="34" charset="-122"/>
                <a:ea typeface="微软雅黑" panose="020B0503020204020204" pitchFamily="34" charset="-122"/>
              </a:rPr>
              <a:t>协议最初由</a:t>
            </a:r>
            <a:r>
              <a:rPr kumimoji="1" lang="en-US" altLang="zh-CN">
                <a:latin typeface="微软雅黑" panose="020B0503020204020204" pitchFamily="34" charset="-122"/>
                <a:ea typeface="微软雅黑" panose="020B0503020204020204" pitchFamily="34" charset="-122"/>
              </a:rPr>
              <a:t>BPMI(Business Process Management Initiative)</a:t>
            </a:r>
            <a:r>
              <a:rPr kumimoji="1" lang="zh-CN" altLang="en-US">
                <a:latin typeface="微软雅黑" panose="020B0503020204020204" pitchFamily="34" charset="-122"/>
                <a:ea typeface="微软雅黑" panose="020B0503020204020204" pitchFamily="34" charset="-122"/>
              </a:rPr>
              <a:t>组织提出</a:t>
            </a:r>
            <a:r>
              <a:rPr kumimoji="1" lang="en-US" altLang="zh-CN">
                <a:latin typeface="微软雅黑" panose="020B0503020204020204" pitchFamily="34" charset="-122"/>
                <a:ea typeface="微软雅黑" panose="020B0503020204020204" pitchFamily="34" charset="-122"/>
              </a:rPr>
              <a:t>, 1.x</a:t>
            </a:r>
            <a:r>
              <a:rPr kumimoji="1" lang="zh-CN" altLang="en-US">
                <a:latin typeface="微软雅黑" panose="020B0503020204020204" pitchFamily="34" charset="-122"/>
                <a:ea typeface="微软雅黑" panose="020B0503020204020204" pitchFamily="34" charset="-122"/>
              </a:rPr>
              <a:t>版本的协议只定义了一些建模符号，不支持元模型，也不支持存储和执行。换句话说，只能描述流程的流转，无法被程序识别，对业务人员比较友好。同时期还存在其它的流程定义语言规范 </a:t>
            </a:r>
            <a:r>
              <a:rPr kumimoji="1" lang="en-US" altLang="zh-CN">
                <a:latin typeface="微软雅黑" panose="020B0503020204020204" pitchFamily="34" charset="-122"/>
                <a:ea typeface="微软雅黑" panose="020B0503020204020204" pitchFamily="34" charset="-122"/>
              </a:rPr>
              <a:t>– </a:t>
            </a:r>
            <a:r>
              <a:rPr kumimoji="1" lang="zh-CN" altLang="en-US">
                <a:latin typeface="微软雅黑" panose="020B0503020204020204" pitchFamily="34" charset="-122"/>
                <a:ea typeface="微软雅黑" panose="020B0503020204020204" pitchFamily="34" charset="-122"/>
              </a:rPr>
              <a:t>比如</a:t>
            </a:r>
            <a:r>
              <a:rPr kumimoji="1" lang="en-US" altLang="zh-CN">
                <a:latin typeface="微软雅黑" panose="020B0503020204020204" pitchFamily="34" charset="-122"/>
                <a:ea typeface="微软雅黑" panose="020B0503020204020204" pitchFamily="34" charset="-122"/>
              </a:rPr>
              <a:t>XPDL</a:t>
            </a:r>
            <a:r>
              <a:rPr kumimoji="1" lang="zh-CN" altLang="en-US">
                <a:latin typeface="微软雅黑" panose="020B0503020204020204" pitchFamily="34" charset="-122"/>
                <a:ea typeface="微软雅黑" panose="020B0503020204020204" pitchFamily="34" charset="-122"/>
              </a:rPr>
              <a:t>，该规范定义了流程活动，如何执行和发生顺序，但是没有定义如何可视化。</a:t>
            </a:r>
          </a:p>
          <a:p>
            <a:endParaRPr kumimoji="1" lang="en-US" altLang="zh-CN">
              <a:latin typeface="微软雅黑" panose="020B0503020204020204" pitchFamily="34" charset="-122"/>
              <a:ea typeface="微软雅黑" panose="020B0503020204020204" pitchFamily="34" charset="-122"/>
            </a:endParaRPr>
          </a:p>
          <a:p>
            <a:r>
              <a:rPr kumimoji="1" lang="en-US" altLang="zh-CN">
                <a:latin typeface="微软雅黑" panose="020B0503020204020204" pitchFamily="34" charset="-122"/>
                <a:ea typeface="微软雅黑" panose="020B0503020204020204" pitchFamily="34" charset="-122"/>
              </a:rPr>
              <a:t>BPMN 2.0</a:t>
            </a:r>
            <a:r>
              <a:rPr kumimoji="1" lang="zh-CN" altLang="en-US">
                <a:latin typeface="微软雅黑" panose="020B0503020204020204" pitchFamily="34" charset="-122"/>
                <a:ea typeface="微软雅黑" panose="020B0503020204020204" pitchFamily="34" charset="-122"/>
              </a:rPr>
              <a:t>协议最大的变化是定义了流程的元模型和执行语义，解决了存储、交换和执行的问题，利用标准的图元描述真实的业务发生过程，保证相同的流程在不同的流程引擎中得到一致的执行结果，这使得其成为主流工作流引擎引用的标准。</a:t>
            </a:r>
            <a:endParaRPr kumimoji="1" lang="en-US" altLang="zh-CN">
              <a:latin typeface="微软雅黑" panose="020B0503020204020204" pitchFamily="34" charset="-122"/>
              <a:ea typeface="微软雅黑" panose="020B0503020204020204" pitchFamily="34" charset="-122"/>
            </a:endParaRPr>
          </a:p>
        </p:txBody>
      </p:sp>
      <p:grpSp>
        <p:nvGrpSpPr>
          <p:cNvPr id="14" name="组合 97">
            <a:extLst>
              <a:ext uri="{FF2B5EF4-FFF2-40B4-BE49-F238E27FC236}">
                <a16:creationId xmlns:a16="http://schemas.microsoft.com/office/drawing/2014/main" id="{304ED018-1BB0-438E-9B7C-A413EBB45833}"/>
              </a:ext>
            </a:extLst>
          </p:cNvPr>
          <p:cNvGrpSpPr/>
          <p:nvPr/>
        </p:nvGrpSpPr>
        <p:grpSpPr>
          <a:xfrm>
            <a:off x="658029" y="1131035"/>
            <a:ext cx="4092098" cy="120864"/>
            <a:chOff x="7606416" y="1550405"/>
            <a:chExt cx="4092098" cy="120864"/>
          </a:xfrm>
          <a:solidFill>
            <a:srgbClr val="32CB9D"/>
          </a:solidFill>
        </p:grpSpPr>
        <p:sp>
          <p:nvSpPr>
            <p:cNvPr id="15" name="平行四边形 98">
              <a:extLst>
                <a:ext uri="{FF2B5EF4-FFF2-40B4-BE49-F238E27FC236}">
                  <a16:creationId xmlns:a16="http://schemas.microsoft.com/office/drawing/2014/main" id="{237807EF-AA45-49B3-8F99-003AAC8646B7}"/>
                </a:ext>
              </a:extLst>
            </p:cNvPr>
            <p:cNvSpPr/>
            <p:nvPr userDrawn="1">
              <p:custDataLst>
                <p:tags r:id="rId2"/>
              </p:custDataLst>
            </p:nvPr>
          </p:nvSpPr>
          <p:spPr>
            <a:xfrm flipH="1" flipV="1">
              <a:off x="7606416"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6" name="平行四边形 99">
              <a:extLst>
                <a:ext uri="{FF2B5EF4-FFF2-40B4-BE49-F238E27FC236}">
                  <a16:creationId xmlns:a16="http://schemas.microsoft.com/office/drawing/2014/main" id="{A54D93D7-6556-41B3-8987-3D4BDCFC599E}"/>
                </a:ext>
              </a:extLst>
            </p:cNvPr>
            <p:cNvSpPr/>
            <p:nvPr userDrawn="1">
              <p:custDataLst>
                <p:tags r:id="rId3"/>
              </p:custDataLst>
            </p:nvPr>
          </p:nvSpPr>
          <p:spPr>
            <a:xfrm flipH="1" flipV="1">
              <a:off x="7742178"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7" name="平行四边形 100">
              <a:extLst>
                <a:ext uri="{FF2B5EF4-FFF2-40B4-BE49-F238E27FC236}">
                  <a16:creationId xmlns:a16="http://schemas.microsoft.com/office/drawing/2014/main" id="{73446B52-B11F-49B1-9CAC-54CB7AC2D138}"/>
                </a:ext>
              </a:extLst>
            </p:cNvPr>
            <p:cNvSpPr/>
            <p:nvPr userDrawn="1">
              <p:custDataLst>
                <p:tags r:id="rId4"/>
              </p:custDataLst>
            </p:nvPr>
          </p:nvSpPr>
          <p:spPr>
            <a:xfrm flipH="1" flipV="1">
              <a:off x="7877939"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8" name="平行四边形 101">
              <a:extLst>
                <a:ext uri="{FF2B5EF4-FFF2-40B4-BE49-F238E27FC236}">
                  <a16:creationId xmlns:a16="http://schemas.microsoft.com/office/drawing/2014/main" id="{FC5DC197-6DC9-4806-80EE-283EDAB2E2AD}"/>
                </a:ext>
              </a:extLst>
            </p:cNvPr>
            <p:cNvSpPr/>
            <p:nvPr userDrawn="1">
              <p:custDataLst>
                <p:tags r:id="rId5"/>
              </p:custDataLst>
            </p:nvPr>
          </p:nvSpPr>
          <p:spPr>
            <a:xfrm flipH="1" flipV="1">
              <a:off x="8013701"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19" name="直接连接符 102">
              <a:extLst>
                <a:ext uri="{FF2B5EF4-FFF2-40B4-BE49-F238E27FC236}">
                  <a16:creationId xmlns:a16="http://schemas.microsoft.com/office/drawing/2014/main" id="{3C8181E4-0771-4234-92A7-39AB0C6B04C7}"/>
                </a:ext>
              </a:extLst>
            </p:cNvPr>
            <p:cNvCxnSpPr/>
            <p:nvPr userDrawn="1">
              <p:custDataLst>
                <p:tags r:id="rId6"/>
              </p:custDataLst>
            </p:nvPr>
          </p:nvCxnSpPr>
          <p:spPr>
            <a:xfrm>
              <a:off x="8166027" y="1554889"/>
              <a:ext cx="3532487" cy="0"/>
            </a:xfrm>
            <a:prstGeom prst="line">
              <a:avLst/>
            </a:prstGeom>
            <a:grpFill/>
            <a:ln>
              <a:solidFill>
                <a:srgbClr val="32CB9D"/>
              </a:solidFill>
            </a:ln>
          </p:spPr>
          <p:style>
            <a:lnRef idx="1">
              <a:schemeClr val="accent1"/>
            </a:lnRef>
            <a:fillRef idx="0">
              <a:schemeClr val="accent1"/>
            </a:fillRef>
            <a:effectRef idx="0">
              <a:schemeClr val="accent1"/>
            </a:effectRef>
            <a:fontRef idx="minor">
              <a:schemeClr val="tx1"/>
            </a:fontRef>
          </p:style>
        </p:cxnSp>
      </p:grpSp>
      <p:sp>
        <p:nvSpPr>
          <p:cNvPr id="20" name="Text1">
            <a:extLst>
              <a:ext uri="{FF2B5EF4-FFF2-40B4-BE49-F238E27FC236}">
                <a16:creationId xmlns:a16="http://schemas.microsoft.com/office/drawing/2014/main" id="{6E87CBC3-9E24-46CB-BC3D-7E4B9EE2B147}"/>
              </a:ext>
            </a:extLst>
          </p:cNvPr>
          <p:cNvSpPr txBox="1">
            <a:spLocks noGrp="1"/>
          </p:cNvSpPr>
          <p:nvPr>
            <p:custDataLst>
              <p:tags r:id="rId1"/>
            </p:custDataLst>
          </p:nvPr>
        </p:nvSpPr>
        <p:spPr>
          <a:xfrm>
            <a:off x="871598" y="2772974"/>
            <a:ext cx="670489" cy="332377"/>
          </a:xfrm>
          <a:prstGeom prst="rect">
            <a:avLst/>
          </a:prstGeom>
        </p:spPr>
        <p:txBody>
          <a:bodyPr wrap="square">
            <a:normAutofit lnSpcReduction="10000"/>
          </a:bodyPr>
          <a:lstStyle>
            <a:defPPr>
              <a:defRPr lang="en-US"/>
            </a:defPPr>
            <a:lvl1pPr marL="0"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pitchFamily="18" charset="-122"/>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r>
              <a:rPr lang="zh-CN" altLang="en-US" sz="1600" b="1" noProof="0">
                <a:ln>
                  <a:noFill/>
                </a:ln>
                <a:solidFill>
                  <a:srgbClr val="32CB9D"/>
                </a:solidFill>
                <a:effectLst/>
                <a:uLnTx/>
                <a:uFillTx/>
                <a:latin typeface="微软雅黑" panose="020B0503020204020204" pitchFamily="34" charset="-122"/>
                <a:ea typeface="微软雅黑" panose="020B0503020204020204" pitchFamily="34" charset="-122"/>
                <a:sym typeface="思源黑体 CN" panose="020B0500000000000000" pitchFamily="34" charset="-122"/>
              </a:rPr>
              <a:t>发展</a:t>
            </a:r>
          </a:p>
        </p:txBody>
      </p:sp>
      <p:pic>
        <p:nvPicPr>
          <p:cNvPr id="21" name="装饰图标">
            <a:extLst>
              <a:ext uri="{FF2B5EF4-FFF2-40B4-BE49-F238E27FC236}">
                <a16:creationId xmlns:a16="http://schemas.microsoft.com/office/drawing/2014/main" id="{9B164992-AD56-4091-9381-0E0D959D919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0391" y="2762159"/>
            <a:ext cx="354008" cy="354008"/>
          </a:xfrm>
          <a:prstGeom prst="rect">
            <a:avLst/>
          </a:prstGeom>
        </p:spPr>
      </p:pic>
      <p:pic>
        <p:nvPicPr>
          <p:cNvPr id="3" name="图片 2" descr="图示&#10;&#10;描述已自动生成">
            <a:extLst>
              <a:ext uri="{FF2B5EF4-FFF2-40B4-BE49-F238E27FC236}">
                <a16:creationId xmlns:a16="http://schemas.microsoft.com/office/drawing/2014/main" id="{D9A4052B-A0E2-3D46-D776-D898822F1F65}"/>
              </a:ext>
            </a:extLst>
          </p:cNvPr>
          <p:cNvPicPr>
            <a:picLocks noChangeAspect="1"/>
          </p:cNvPicPr>
          <p:nvPr/>
        </p:nvPicPr>
        <p:blipFill>
          <a:blip r:embed="rId11"/>
          <a:stretch>
            <a:fillRect/>
          </a:stretch>
        </p:blipFill>
        <p:spPr>
          <a:xfrm>
            <a:off x="2122425" y="2584157"/>
            <a:ext cx="6996418" cy="1333502"/>
          </a:xfrm>
          <a:prstGeom prst="rect">
            <a:avLst/>
          </a:prstGeom>
        </p:spPr>
      </p:pic>
    </p:spTree>
    <p:extLst>
      <p:ext uri="{BB962C8B-B14F-4D97-AF65-F5344CB8AC3E}">
        <p14:creationId xmlns:p14="http://schemas.microsoft.com/office/powerpoint/2010/main" val="434550967"/>
      </p:ext>
    </p:extLst>
  </p:cSld>
  <p:clrMapOvr>
    <a:masterClrMapping/>
  </p:clrMapOvr>
  <p:extLst>
    <p:ext uri="{6950BFC3-D8DA-4A85-94F7-54DA5524770B}">
      <p188:commentRel xmlns:p188="http://schemas.microsoft.com/office/powerpoint/2018/8/main" r:id="rId9"/>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80368-383A-F50E-C4D6-F04002C54A03}"/>
            </a:ext>
          </a:extLst>
        </p:cNvPr>
        <p:cNvGrpSpPr/>
        <p:nvPr/>
      </p:nvGrpSpPr>
      <p:grpSpPr>
        <a:xfrm>
          <a:off x="0" y="0"/>
          <a:ext cx="0" cy="0"/>
          <a:chOff x="0" y="0"/>
          <a:chExt cx="0" cy="0"/>
        </a:xfrm>
      </p:grpSpPr>
      <p:pic>
        <p:nvPicPr>
          <p:cNvPr id="6" name="图片 5" descr="图示&#10;&#10;描述已自动生成">
            <a:extLst>
              <a:ext uri="{FF2B5EF4-FFF2-40B4-BE49-F238E27FC236}">
                <a16:creationId xmlns:a16="http://schemas.microsoft.com/office/drawing/2014/main" id="{7A3BC416-B4EC-478F-464C-2B3E9B0121BD}"/>
              </a:ext>
            </a:extLst>
          </p:cNvPr>
          <p:cNvPicPr>
            <a:picLocks noChangeAspect="1"/>
          </p:cNvPicPr>
          <p:nvPr/>
        </p:nvPicPr>
        <p:blipFill>
          <a:blip r:embed="rId9"/>
          <a:stretch>
            <a:fillRect/>
          </a:stretch>
        </p:blipFill>
        <p:spPr>
          <a:xfrm>
            <a:off x="612202" y="2368913"/>
            <a:ext cx="8495081" cy="3854250"/>
          </a:xfrm>
          <a:prstGeom prst="rect">
            <a:avLst/>
          </a:prstGeom>
        </p:spPr>
      </p:pic>
      <p:sp>
        <p:nvSpPr>
          <p:cNvPr id="3" name="文本框 2">
            <a:extLst>
              <a:ext uri="{FF2B5EF4-FFF2-40B4-BE49-F238E27FC236}">
                <a16:creationId xmlns:a16="http://schemas.microsoft.com/office/drawing/2014/main" id="{664E0F88-5072-8AA4-F14F-995EDF8D2F7F}"/>
              </a:ext>
            </a:extLst>
          </p:cNvPr>
          <p:cNvSpPr txBox="1"/>
          <p:nvPr/>
        </p:nvSpPr>
        <p:spPr>
          <a:xfrm>
            <a:off x="542661" y="1291695"/>
            <a:ext cx="10855548" cy="1077218"/>
          </a:xfrm>
          <a:prstGeom prst="rect">
            <a:avLst/>
          </a:prstGeom>
          <a:noFill/>
        </p:spPr>
        <p:txBody>
          <a:bodyPr wrap="square" rtlCol="0">
            <a:spAutoFit/>
          </a:bodyPr>
          <a:lstStyle/>
          <a:p>
            <a:r>
              <a:rPr kumimoji="1" lang="zh-CN" altLang="zh-CN" sz="1600" b="0" i="0" kern="1200">
                <a:solidFill>
                  <a:srgbClr val="292D4D"/>
                </a:solidFill>
                <a:effectLst/>
                <a:latin typeface="微软雅黑" panose="020B0503020204020204" pitchFamily="34" charset="-122"/>
                <a:ea typeface="微软雅黑" panose="020B0503020204020204" pitchFamily="34" charset="-122"/>
                <a:cs typeface="Quicksand"/>
              </a:rPr>
              <a:t>标准的业务流程模型和符号（</a:t>
            </a:r>
            <a:r>
              <a:rPr kumimoji="1" lang="en-US" altLang="zh-CN" sz="1600" b="0" i="0" kern="1200">
                <a:solidFill>
                  <a:srgbClr val="292D4D"/>
                </a:solidFill>
                <a:effectLst/>
                <a:latin typeface="微软雅黑" panose="020B0503020204020204" pitchFamily="34" charset="-122"/>
                <a:ea typeface="微软雅黑" panose="020B0503020204020204" pitchFamily="34" charset="-122"/>
                <a:cs typeface="Quicksand"/>
              </a:rPr>
              <a:t>BPMN</a:t>
            </a:r>
            <a:r>
              <a:rPr kumimoji="1" lang="zh-CN" altLang="zh-CN" sz="1600" b="0" i="0" kern="1200">
                <a:solidFill>
                  <a:srgbClr val="292D4D"/>
                </a:solidFill>
                <a:effectLst/>
                <a:latin typeface="微软雅黑" panose="020B0503020204020204" pitchFamily="34" charset="-122"/>
                <a:ea typeface="微软雅黑" panose="020B0503020204020204" pitchFamily="34" charset="-122"/>
                <a:cs typeface="Quicksand"/>
              </a:rPr>
              <a:t>）将为企业提供以图形符号理解其内部业务流程的能力，并将为组织提供以标准方式交流这些流程的能力。此外，图形符号还有助于理解各组织之间的</a:t>
            </a:r>
            <a:r>
              <a:rPr kumimoji="1" lang="zh-CN" altLang="en-US" sz="1600" b="0" i="0" kern="1200">
                <a:solidFill>
                  <a:srgbClr val="292D4D"/>
                </a:solidFill>
                <a:effectLst/>
                <a:latin typeface="微软雅黑" panose="020B0503020204020204" pitchFamily="34" charset="-122"/>
                <a:ea typeface="微软雅黑" panose="020B0503020204020204" pitchFamily="34" charset="-122"/>
                <a:cs typeface="Quicksand"/>
              </a:rPr>
              <a:t>交互</a:t>
            </a:r>
            <a:r>
              <a:rPr kumimoji="1" lang="zh-CN" altLang="zh-CN" sz="1600" b="0" i="0" kern="1200">
                <a:solidFill>
                  <a:srgbClr val="292D4D"/>
                </a:solidFill>
                <a:effectLst/>
                <a:latin typeface="微软雅黑" panose="020B0503020204020204" pitchFamily="34" charset="-122"/>
                <a:ea typeface="微软雅黑" panose="020B0503020204020204" pitchFamily="34" charset="-122"/>
                <a:cs typeface="Quicksand"/>
              </a:rPr>
              <a:t>和</a:t>
            </a:r>
            <a:r>
              <a:rPr kumimoji="1" lang="zh-CN" altLang="en-US" sz="1600" b="0" i="0" kern="1200">
                <a:solidFill>
                  <a:srgbClr val="292D4D"/>
                </a:solidFill>
                <a:effectLst/>
                <a:latin typeface="微软雅黑" panose="020B0503020204020204" pitchFamily="34" charset="-122"/>
                <a:ea typeface="微软雅黑" panose="020B0503020204020204" pitchFamily="34" charset="-122"/>
                <a:cs typeface="Quicksand"/>
              </a:rPr>
              <a:t>协作</a:t>
            </a:r>
            <a:r>
              <a:rPr kumimoji="1" lang="zh-CN" altLang="zh-CN" sz="1600" b="0" i="0" kern="1200">
                <a:solidFill>
                  <a:srgbClr val="292D4D"/>
                </a:solidFill>
                <a:effectLst/>
                <a:latin typeface="微软雅黑" panose="020B0503020204020204" pitchFamily="34" charset="-122"/>
                <a:ea typeface="微软雅黑" panose="020B0503020204020204" pitchFamily="34" charset="-122"/>
                <a:cs typeface="Quicksand"/>
              </a:rPr>
              <a:t>。这将确保企业了解自己和业务参与者，并使组织能够迅速适应新的内部和业务环境。</a:t>
            </a:r>
            <a:endParaRPr lang="zh-CN" altLang="zh-CN" sz="1600">
              <a:effectLst/>
            </a:endParaRPr>
          </a:p>
          <a:p>
            <a:endParaRPr lang="zh-CN" altLang="en-US" sz="1600"/>
          </a:p>
        </p:txBody>
      </p:sp>
      <p:grpSp>
        <p:nvGrpSpPr>
          <p:cNvPr id="8" name="组合 97">
            <a:extLst>
              <a:ext uri="{FF2B5EF4-FFF2-40B4-BE49-F238E27FC236}">
                <a16:creationId xmlns:a16="http://schemas.microsoft.com/office/drawing/2014/main" id="{801FEC37-A5F4-F0B2-C05E-17770A081494}"/>
              </a:ext>
            </a:extLst>
          </p:cNvPr>
          <p:cNvGrpSpPr/>
          <p:nvPr/>
        </p:nvGrpSpPr>
        <p:grpSpPr>
          <a:xfrm>
            <a:off x="658029" y="1131035"/>
            <a:ext cx="4092098" cy="120864"/>
            <a:chOff x="7606416" y="1550405"/>
            <a:chExt cx="4092098" cy="120864"/>
          </a:xfrm>
          <a:solidFill>
            <a:srgbClr val="32CB9D"/>
          </a:solidFill>
        </p:grpSpPr>
        <p:sp>
          <p:nvSpPr>
            <p:cNvPr id="9" name="平行四边形 98">
              <a:extLst>
                <a:ext uri="{FF2B5EF4-FFF2-40B4-BE49-F238E27FC236}">
                  <a16:creationId xmlns:a16="http://schemas.microsoft.com/office/drawing/2014/main" id="{CCABA77D-F884-D03A-E9FD-6C2166858A59}"/>
                </a:ext>
              </a:extLst>
            </p:cNvPr>
            <p:cNvSpPr/>
            <p:nvPr userDrawn="1">
              <p:custDataLst>
                <p:tags r:id="rId1"/>
              </p:custDataLst>
            </p:nvPr>
          </p:nvSpPr>
          <p:spPr>
            <a:xfrm flipH="1" flipV="1">
              <a:off x="7606416"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0" name="平行四边形 99">
              <a:extLst>
                <a:ext uri="{FF2B5EF4-FFF2-40B4-BE49-F238E27FC236}">
                  <a16:creationId xmlns:a16="http://schemas.microsoft.com/office/drawing/2014/main" id="{CF1BA528-F0D2-9D08-1E4C-D67BDE7BE6CC}"/>
                </a:ext>
              </a:extLst>
            </p:cNvPr>
            <p:cNvSpPr/>
            <p:nvPr userDrawn="1">
              <p:custDataLst>
                <p:tags r:id="rId2"/>
              </p:custDataLst>
            </p:nvPr>
          </p:nvSpPr>
          <p:spPr>
            <a:xfrm flipH="1" flipV="1">
              <a:off x="7742178"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1" name="平行四边形 100">
              <a:extLst>
                <a:ext uri="{FF2B5EF4-FFF2-40B4-BE49-F238E27FC236}">
                  <a16:creationId xmlns:a16="http://schemas.microsoft.com/office/drawing/2014/main" id="{7687F06D-724A-752B-ABFA-E4626B5DD043}"/>
                </a:ext>
              </a:extLst>
            </p:cNvPr>
            <p:cNvSpPr/>
            <p:nvPr userDrawn="1">
              <p:custDataLst>
                <p:tags r:id="rId3"/>
              </p:custDataLst>
            </p:nvPr>
          </p:nvSpPr>
          <p:spPr>
            <a:xfrm flipH="1" flipV="1">
              <a:off x="7877939"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2" name="平行四边形 101">
              <a:extLst>
                <a:ext uri="{FF2B5EF4-FFF2-40B4-BE49-F238E27FC236}">
                  <a16:creationId xmlns:a16="http://schemas.microsoft.com/office/drawing/2014/main" id="{97B59706-42C1-3B05-338A-884E5FA714C9}"/>
                </a:ext>
              </a:extLst>
            </p:cNvPr>
            <p:cNvSpPr/>
            <p:nvPr userDrawn="1">
              <p:custDataLst>
                <p:tags r:id="rId4"/>
              </p:custDataLst>
            </p:nvPr>
          </p:nvSpPr>
          <p:spPr>
            <a:xfrm flipH="1" flipV="1">
              <a:off x="8013701"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13" name="直接连接符 102">
              <a:extLst>
                <a:ext uri="{FF2B5EF4-FFF2-40B4-BE49-F238E27FC236}">
                  <a16:creationId xmlns:a16="http://schemas.microsoft.com/office/drawing/2014/main" id="{B5D0D8F1-DB14-8EB4-ED35-D5A3AA9766E2}"/>
                </a:ext>
              </a:extLst>
            </p:cNvPr>
            <p:cNvCxnSpPr/>
            <p:nvPr userDrawn="1">
              <p:custDataLst>
                <p:tags r:id="rId5"/>
              </p:custDataLst>
            </p:nvPr>
          </p:nvCxnSpPr>
          <p:spPr>
            <a:xfrm>
              <a:off x="8166027" y="1554889"/>
              <a:ext cx="3532487" cy="0"/>
            </a:xfrm>
            <a:prstGeom prst="line">
              <a:avLst/>
            </a:prstGeom>
            <a:grpFill/>
            <a:ln>
              <a:solidFill>
                <a:srgbClr val="32CB9D"/>
              </a:solidFill>
            </a:ln>
          </p:spPr>
          <p:style>
            <a:lnRef idx="1">
              <a:schemeClr val="accent1"/>
            </a:lnRef>
            <a:fillRef idx="0">
              <a:schemeClr val="accent1"/>
            </a:fillRef>
            <a:effectRef idx="0">
              <a:schemeClr val="accent1"/>
            </a:effectRef>
            <a:fontRef idx="minor">
              <a:schemeClr val="tx1"/>
            </a:fontRef>
          </p:style>
        </p:cxnSp>
      </p:grpSp>
      <p:sp>
        <p:nvSpPr>
          <p:cNvPr id="17" name="标题 1">
            <a:extLst>
              <a:ext uri="{FF2B5EF4-FFF2-40B4-BE49-F238E27FC236}">
                <a16:creationId xmlns:a16="http://schemas.microsoft.com/office/drawing/2014/main" id="{91941E77-A30A-A98B-76E9-6E09AACB3DE3}"/>
              </a:ext>
            </a:extLst>
          </p:cNvPr>
          <p:cNvSpPr>
            <a:spLocks noGrp="1"/>
          </p:cNvSpPr>
          <p:nvPr>
            <p:ph type="title"/>
          </p:nvPr>
        </p:nvSpPr>
        <p:spPr>
          <a:xfrm>
            <a:off x="838200" y="392673"/>
            <a:ext cx="10515600" cy="629116"/>
          </a:xfrm>
        </p:spPr>
        <p:txBody>
          <a:bodyPr/>
          <a:lstStyle/>
          <a:p>
            <a:r>
              <a:rPr kumimoji="1" lang="zh-CN" altLang="en-US" sz="2400">
                <a:solidFill>
                  <a:srgbClr val="292D4D"/>
                </a:solidFill>
                <a:latin typeface="微软雅黑" panose="020B0503020204020204" pitchFamily="34" charset="-122"/>
                <a:ea typeface="微软雅黑" panose="020B0503020204020204" pitchFamily="34" charset="-122"/>
              </a:rPr>
              <a:t>业务流程图</a:t>
            </a:r>
            <a:endParaRPr kumimoji="1"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2142085"/>
      </p:ext>
    </p:extLst>
  </p:cSld>
  <p:clrMapOvr>
    <a:masterClrMapping/>
  </p:clrMapOvr>
  <p:extLst>
    <p:ext uri="{6950BFC3-D8DA-4A85-94F7-54DA5524770B}">
      <p188:commentRel xmlns:p188="http://schemas.microsoft.com/office/powerpoint/2018/8/main" r:id="rId8"/>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80368-383A-F50E-C4D6-F04002C54A03}"/>
            </a:ext>
          </a:extLst>
        </p:cNvPr>
        <p:cNvGrpSpPr/>
        <p:nvPr/>
      </p:nvGrpSpPr>
      <p:grpSpPr>
        <a:xfrm>
          <a:off x="0" y="0"/>
          <a:ext cx="0" cy="0"/>
          <a:chOff x="0" y="0"/>
          <a:chExt cx="0" cy="0"/>
        </a:xfrm>
      </p:grpSpPr>
      <p:grpSp>
        <p:nvGrpSpPr>
          <p:cNvPr id="8" name="组合 97">
            <a:extLst>
              <a:ext uri="{FF2B5EF4-FFF2-40B4-BE49-F238E27FC236}">
                <a16:creationId xmlns:a16="http://schemas.microsoft.com/office/drawing/2014/main" id="{801FEC37-A5F4-F0B2-C05E-17770A081494}"/>
              </a:ext>
            </a:extLst>
          </p:cNvPr>
          <p:cNvGrpSpPr/>
          <p:nvPr/>
        </p:nvGrpSpPr>
        <p:grpSpPr>
          <a:xfrm>
            <a:off x="658029" y="1131035"/>
            <a:ext cx="4092098" cy="120864"/>
            <a:chOff x="7606416" y="1550405"/>
            <a:chExt cx="4092098" cy="120864"/>
          </a:xfrm>
          <a:solidFill>
            <a:srgbClr val="32CB9D"/>
          </a:solidFill>
        </p:grpSpPr>
        <p:sp>
          <p:nvSpPr>
            <p:cNvPr id="9" name="平行四边形 98">
              <a:extLst>
                <a:ext uri="{FF2B5EF4-FFF2-40B4-BE49-F238E27FC236}">
                  <a16:creationId xmlns:a16="http://schemas.microsoft.com/office/drawing/2014/main" id="{CCABA77D-F884-D03A-E9FD-6C2166858A59}"/>
                </a:ext>
              </a:extLst>
            </p:cNvPr>
            <p:cNvSpPr/>
            <p:nvPr userDrawn="1">
              <p:custDataLst>
                <p:tags r:id="rId1"/>
              </p:custDataLst>
            </p:nvPr>
          </p:nvSpPr>
          <p:spPr>
            <a:xfrm flipH="1" flipV="1">
              <a:off x="7606416"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0" name="平行四边形 99">
              <a:extLst>
                <a:ext uri="{FF2B5EF4-FFF2-40B4-BE49-F238E27FC236}">
                  <a16:creationId xmlns:a16="http://schemas.microsoft.com/office/drawing/2014/main" id="{CF1BA528-F0D2-9D08-1E4C-D67BDE7BE6CC}"/>
                </a:ext>
              </a:extLst>
            </p:cNvPr>
            <p:cNvSpPr/>
            <p:nvPr userDrawn="1">
              <p:custDataLst>
                <p:tags r:id="rId2"/>
              </p:custDataLst>
            </p:nvPr>
          </p:nvSpPr>
          <p:spPr>
            <a:xfrm flipH="1" flipV="1">
              <a:off x="7742178"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1" name="平行四边形 100">
              <a:extLst>
                <a:ext uri="{FF2B5EF4-FFF2-40B4-BE49-F238E27FC236}">
                  <a16:creationId xmlns:a16="http://schemas.microsoft.com/office/drawing/2014/main" id="{7687F06D-724A-752B-ABFA-E4626B5DD043}"/>
                </a:ext>
              </a:extLst>
            </p:cNvPr>
            <p:cNvSpPr/>
            <p:nvPr userDrawn="1">
              <p:custDataLst>
                <p:tags r:id="rId3"/>
              </p:custDataLst>
            </p:nvPr>
          </p:nvSpPr>
          <p:spPr>
            <a:xfrm flipH="1" flipV="1">
              <a:off x="7877939"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sp>
          <p:nvSpPr>
            <p:cNvPr id="12" name="平行四边形 101">
              <a:extLst>
                <a:ext uri="{FF2B5EF4-FFF2-40B4-BE49-F238E27FC236}">
                  <a16:creationId xmlns:a16="http://schemas.microsoft.com/office/drawing/2014/main" id="{97B59706-42C1-3B05-338A-884E5FA714C9}"/>
                </a:ext>
              </a:extLst>
            </p:cNvPr>
            <p:cNvSpPr/>
            <p:nvPr userDrawn="1">
              <p:custDataLst>
                <p:tags r:id="rId4"/>
              </p:custDataLst>
            </p:nvPr>
          </p:nvSpPr>
          <p:spPr>
            <a:xfrm flipH="1" flipV="1">
              <a:off x="8013701" y="1550405"/>
              <a:ext cx="134420" cy="120864"/>
            </a:xfrm>
            <a:prstGeom prst="parallelogram">
              <a:avLst>
                <a:gd name="adj" fmla="val 64387"/>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panose="00020600040101010101" pitchFamily="18" charset="-122"/>
              </a:endParaRPr>
            </a:p>
          </p:txBody>
        </p:sp>
        <p:cxnSp>
          <p:nvCxnSpPr>
            <p:cNvPr id="13" name="直接连接符 102">
              <a:extLst>
                <a:ext uri="{FF2B5EF4-FFF2-40B4-BE49-F238E27FC236}">
                  <a16:creationId xmlns:a16="http://schemas.microsoft.com/office/drawing/2014/main" id="{B5D0D8F1-DB14-8EB4-ED35-D5A3AA9766E2}"/>
                </a:ext>
              </a:extLst>
            </p:cNvPr>
            <p:cNvCxnSpPr/>
            <p:nvPr userDrawn="1">
              <p:custDataLst>
                <p:tags r:id="rId5"/>
              </p:custDataLst>
            </p:nvPr>
          </p:nvCxnSpPr>
          <p:spPr>
            <a:xfrm>
              <a:off x="8166027" y="1554889"/>
              <a:ext cx="3532487" cy="0"/>
            </a:xfrm>
            <a:prstGeom prst="line">
              <a:avLst/>
            </a:prstGeom>
            <a:grpFill/>
            <a:ln>
              <a:solidFill>
                <a:srgbClr val="32CB9D"/>
              </a:solidFill>
            </a:ln>
          </p:spPr>
          <p:style>
            <a:lnRef idx="1">
              <a:schemeClr val="accent1"/>
            </a:lnRef>
            <a:fillRef idx="0">
              <a:schemeClr val="accent1"/>
            </a:fillRef>
            <a:effectRef idx="0">
              <a:schemeClr val="accent1"/>
            </a:effectRef>
            <a:fontRef idx="minor">
              <a:schemeClr val="tx1"/>
            </a:fontRef>
          </p:style>
        </p:cxnSp>
      </p:grpSp>
      <p:sp>
        <p:nvSpPr>
          <p:cNvPr id="17" name="标题 1">
            <a:extLst>
              <a:ext uri="{FF2B5EF4-FFF2-40B4-BE49-F238E27FC236}">
                <a16:creationId xmlns:a16="http://schemas.microsoft.com/office/drawing/2014/main" id="{91941E77-A30A-A98B-76E9-6E09AACB3DE3}"/>
              </a:ext>
            </a:extLst>
          </p:cNvPr>
          <p:cNvSpPr>
            <a:spLocks noGrp="1"/>
          </p:cNvSpPr>
          <p:nvPr>
            <p:ph type="title"/>
          </p:nvPr>
        </p:nvSpPr>
        <p:spPr>
          <a:xfrm>
            <a:off x="838200" y="392673"/>
            <a:ext cx="10515600" cy="629116"/>
          </a:xfrm>
        </p:spPr>
        <p:txBody>
          <a:bodyPr/>
          <a:lstStyle/>
          <a:p>
            <a:r>
              <a:rPr kumimoji="1" lang="zh-CN" altLang="en-US" sz="2400">
                <a:solidFill>
                  <a:srgbClr val="292D4D"/>
                </a:solidFill>
                <a:latin typeface="微软雅黑" panose="020B0503020204020204" pitchFamily="34" charset="-122"/>
                <a:ea typeface="微软雅黑" panose="020B0503020204020204" pitchFamily="34" charset="-122"/>
              </a:rPr>
              <a:t>业务流程图</a:t>
            </a:r>
            <a:endParaRPr kumimoji="1" lang="zh-CN" altLang="en-US" sz="2400">
              <a:latin typeface="微软雅黑" panose="020B0503020204020204" pitchFamily="34" charset="-122"/>
              <a:ea typeface="微软雅黑" panose="020B0503020204020204" pitchFamily="34" charset="-122"/>
            </a:endParaRPr>
          </a:p>
        </p:txBody>
      </p:sp>
      <p:pic>
        <p:nvPicPr>
          <p:cNvPr id="7" name="图片 6" descr="图示&#10;&#10;描述已自动生成">
            <a:extLst>
              <a:ext uri="{FF2B5EF4-FFF2-40B4-BE49-F238E27FC236}">
                <a16:creationId xmlns:a16="http://schemas.microsoft.com/office/drawing/2014/main" id="{F7CCEF81-5E53-7B38-4387-6214B691C825}"/>
              </a:ext>
            </a:extLst>
          </p:cNvPr>
          <p:cNvPicPr>
            <a:picLocks noChangeAspect="1"/>
          </p:cNvPicPr>
          <p:nvPr/>
        </p:nvPicPr>
        <p:blipFill>
          <a:blip r:embed="rId9"/>
          <a:stretch>
            <a:fillRect/>
          </a:stretch>
        </p:blipFill>
        <p:spPr>
          <a:xfrm>
            <a:off x="616279" y="1361145"/>
            <a:ext cx="7859663" cy="4884744"/>
          </a:xfrm>
          <a:prstGeom prst="rect">
            <a:avLst/>
          </a:prstGeom>
        </p:spPr>
      </p:pic>
    </p:spTree>
    <p:extLst>
      <p:ext uri="{BB962C8B-B14F-4D97-AF65-F5344CB8AC3E}">
        <p14:creationId xmlns:p14="http://schemas.microsoft.com/office/powerpoint/2010/main" val="3345090156"/>
      </p:ext>
    </p:extLst>
  </p:cSld>
  <p:clrMapOvr>
    <a:masterClrMapping/>
  </p:clrMapOvr>
  <p:extLst>
    <p:ext uri="{6950BFC3-D8DA-4A85-94F7-54DA5524770B}">
      <p188:commentRel xmlns:p188="http://schemas.microsoft.com/office/powerpoint/2018/8/main" r:id="rId8"/>
    </p:ext>
  </p:extLs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a:majorFont>
        <a:latin typeface="Nunito SemiBold"/>
        <a:ea typeface="Noto Sans TC Medium"/>
        <a:cs typeface=""/>
      </a:majorFont>
      <a:minorFont>
        <a:latin typeface="Nunito"/>
        <a:ea typeface="Noto Sans TC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模板" id="{8A631A22-3429-E043-BA3E-404577C17601}" vid="{C1213F40-3F75-BC4F-88D7-08054078A14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70be4d3-a7f8-4e1a-84eb-a864aec1f219">
      <Terms xmlns="http://schemas.microsoft.com/office/infopath/2007/PartnerControls"/>
    </lcf76f155ced4ddcb4097134ff3c332f>
    <TaxCatchAll xmlns="5fb98635-8a5a-4ccc-8a47-75894f0d5f7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件" ma:contentTypeID="0x010100946C59F9AB60E44692F0AFFF66AEE30B" ma:contentTypeVersion="13" ma:contentTypeDescription="建立新的文件。" ma:contentTypeScope="" ma:versionID="49820069c20083641e52848dad0faf31">
  <xsd:schema xmlns:xsd="http://www.w3.org/2001/XMLSchema" xmlns:xs="http://www.w3.org/2001/XMLSchema" xmlns:p="http://schemas.microsoft.com/office/2006/metadata/properties" xmlns:ns2="c70be4d3-a7f8-4e1a-84eb-a864aec1f219" xmlns:ns3="5fb98635-8a5a-4ccc-8a47-75894f0d5f77" targetNamespace="http://schemas.microsoft.com/office/2006/metadata/properties" ma:root="true" ma:fieldsID="97e57511f51660ae74714ec01461d760" ns2:_="" ns3:_="">
    <xsd:import namespace="c70be4d3-a7f8-4e1a-84eb-a864aec1f219"/>
    <xsd:import namespace="5fb98635-8a5a-4ccc-8a47-75894f0d5f7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0be4d3-a7f8-4e1a-84eb-a864aec1f2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影像標籤" ma:readOnly="false" ma:fieldId="{5cf76f15-5ced-4ddc-b409-7134ff3c332f}" ma:taxonomyMulti="true" ma:sspId="c27054eb-49ce-4b41-81c2-cdcbfa1c340f"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b98635-8a5a-4ccc-8a47-75894f0d5f7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8a4547a-af2b-44f6-b7bb-b79bafa136dc}" ma:internalName="TaxCatchAll" ma:showField="CatchAllData" ma:web="5fb98635-8a5a-4ccc-8a47-75894f0d5f77">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共用對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共用詳細資料"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A52A73-9497-4CEB-8AE6-3E4980276458}">
  <ds:schemaRefs>
    <ds:schemaRef ds:uri="5fb98635-8a5a-4ccc-8a47-75894f0d5f77"/>
    <ds:schemaRef ds:uri="c70be4d3-a7f8-4e1a-84eb-a864aec1f21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0350D25-7A32-403C-B8AD-6B7148554742}">
  <ds:schemaRefs>
    <ds:schemaRef ds:uri="http://schemas.microsoft.com/sharepoint/v3/contenttype/forms"/>
  </ds:schemaRefs>
</ds:datastoreItem>
</file>

<file path=customXml/itemProps3.xml><?xml version="1.0" encoding="utf-8"?>
<ds:datastoreItem xmlns:ds="http://schemas.openxmlformats.org/officeDocument/2006/customXml" ds:itemID="{AC65D47D-ED1A-4294-8CC0-2197DFC770B7}">
  <ds:schemaRefs>
    <ds:schemaRef ds:uri="5fb98635-8a5a-4ccc-8a47-75894f0d5f77"/>
    <ds:schemaRef ds:uri="c70be4d3-a7f8-4e1a-84eb-a864aec1f21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23</Slides>
  <Notes>21</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主题​​</vt:lpstr>
      <vt:lpstr>PowerPoint Presentation</vt:lpstr>
      <vt:lpstr>PowerPoint Presentation</vt:lpstr>
      <vt:lpstr>PowerPoint Presentation</vt:lpstr>
      <vt:lpstr>贷款人工审核</vt:lpstr>
      <vt:lpstr>贷款流程编排</vt:lpstr>
      <vt:lpstr>PowerPoint Presentation</vt:lpstr>
      <vt:lpstr>BPM &amp; BPMN</vt:lpstr>
      <vt:lpstr>业务流程图</vt:lpstr>
      <vt:lpstr>业务流程图</vt:lpstr>
      <vt:lpstr>工作流引擎的发展</vt:lpstr>
      <vt:lpstr>PowerPoint Presentation</vt:lpstr>
      <vt:lpstr>工作流引擎对比</vt:lpstr>
      <vt:lpstr>工作流引擎对比</vt:lpstr>
      <vt:lpstr>PowerPoint Presentation</vt:lpstr>
      <vt:lpstr>Camunda7 内核原理 - 流程虚拟机PVM</vt:lpstr>
      <vt:lpstr>流程虚拟机PVM</vt:lpstr>
      <vt:lpstr>流程虚拟机PVM</vt:lpstr>
      <vt:lpstr>Flowable &amp; Activiti7 内核原理</vt:lpstr>
      <vt:lpstr>工作流引擎架构</vt:lpstr>
      <vt:lpstr>PowerPoint Presentation</vt:lpstr>
      <vt:lpstr>最佳实践 &amp; 相关文档</vt:lpstr>
      <vt:lpstr>相关文档</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 欣朴</dc:creator>
  <cp:revision>1</cp:revision>
  <dcterms:created xsi:type="dcterms:W3CDTF">2019-07-09T12:15:55Z</dcterms:created>
  <dcterms:modified xsi:type="dcterms:W3CDTF">2024-03-15T06:43:52Z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0x010100946C59F9AB60E44692F0AFFF66AEE30B</vt:lpwstr>
  </property>
  <property fmtid="{D5CDD505-2E9C-101B-9397-08002B2CF9AE}" pid="3" name="DLPManualFileClassification">
    <vt:lpwstr>{1A067545-A4E2-4FA1-8094-0D7902669705}</vt:lpwstr>
  </property>
  <property fmtid="{D5CDD505-2E9C-101B-9397-08002B2CF9AE}" pid="4" name="DLPManualFileClassificationLastModifiedBy">
    <vt:lpwstr>ZATI\huifang.liu</vt:lpwstr>
  </property>
  <property fmtid="{D5CDD505-2E9C-101B-9397-08002B2CF9AE}" pid="5" name="DLPManualFileClassificationLastModificationDate">
    <vt:lpwstr>1662626390</vt:lpwstr>
  </property>
  <property fmtid="{D5CDD505-2E9C-101B-9397-08002B2CF9AE}" pid="6" name="DLPManualFileClassificationVersion">
    <vt:lpwstr>11.4.0.45</vt:lpwstr>
  </property>
  <property fmtid="{D5CDD505-2E9C-101B-9397-08002B2CF9AE}" pid="7" name="SkyGuardDLPLabelUUID">
    <vt:lpwstr>3259161f-7ec8-4603-a5bb-390907756f0a</vt:lpwstr>
  </property>
  <property fmtid="{D5CDD505-2E9C-101B-9397-08002B2CF9AE}" pid="8" name="SkyGuardDLPLabeler">
    <vt:lpwstr>zati.com%5Cbin.shen</vt:lpwstr>
  </property>
  <property fmtid="{D5CDD505-2E9C-101B-9397-08002B2CF9AE}" pid="9" name="SkyGuardDLPLabelEndpointFQDN">
    <vt:lpwstr>NB-SH-013.ZATI.COM</vt:lpwstr>
  </property>
  <property fmtid="{D5CDD505-2E9C-101B-9397-08002B2CF9AE}" pid="10" name="SkyGuardDLPLabelEndpointIP">
    <vt:lpwstr>172.22.18.151</vt:lpwstr>
  </property>
  <property fmtid="{D5CDD505-2E9C-101B-9397-08002B2CF9AE}" pid="11" name="SkyGuardDLPLabelEndpointUUID">
    <vt:lpwstr>687B7A796C6A8973686B7675696A757C</vt:lpwstr>
  </property>
  <property fmtid="{D5CDD505-2E9C-101B-9397-08002B2CF9AE}" pid="12" name="SkyGuardDLPLabelTimestamp">
    <vt:lpwstr>1679364245</vt:lpwstr>
  </property>
  <property fmtid="{D5CDD505-2E9C-101B-9397-08002B2CF9AE}" pid="13" name="SkyGuardDLPLabelMode">
    <vt:lpwstr>0</vt:lpwstr>
  </property>
  <property fmtid="{D5CDD505-2E9C-101B-9397-08002B2CF9AE}" pid="14" name="SkyGuardDLPLabelReason">
    <vt:lpwstr>-</vt:lpwstr>
  </property>
  <property fmtid="{D5CDD505-2E9C-101B-9397-08002B2CF9AE}" pid="15" name="SkyGuardDLPLabelHistory">
    <vt:lpwstr>zati.com\bin.shen add 0 3259161f-7ec8-4603-a5bb-390907756f0a on 687B7A796C6A8973686B7675696A757C NB-SH-013.ZATI.COM 172.22.18.151 c54abc2a-60a1-4d1f-9985-2891523cbb3c at 1679364245 cause </vt:lpwstr>
  </property>
  <property fmtid="{D5CDD505-2E9C-101B-9397-08002B2CF9AE}" pid="16" name="SkyGuardDLPLabelVersion">
    <vt:lpwstr>1.100000</vt:lpwstr>
  </property>
  <property fmtid="{D5CDD505-2E9C-101B-9397-08002B2CF9AE}" pid="17" name="SkyGuardDLPLabelFileUuid">
    <vt:lpwstr>c54abc2a-60a1-4d1f-9985-2891523cbb3c</vt:lpwstr>
  </property>
  <property fmtid="{D5CDD505-2E9C-101B-9397-08002B2CF9AE}" pid="18" name="MediaServiceImageTags">
    <vt:lpwstr/>
  </property>
</Properties>
</file>