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9DD9-9134-F942-80E4-C195B5F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23333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7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23333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Microsoft Office User</cp:lastModifiedBy>
  <cp:revision>2</cp:revision>
  <dcterms:created xsi:type="dcterms:W3CDTF">2016-11-19T00:46:32Z</dcterms:created>
  <dcterms:modified xsi:type="dcterms:W3CDTF">2019-10-03T08:20:00Z</dcterms:modified>
</cp:coreProperties>
</file>