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6" r:id="rId5"/>
  </p:sldMasterIdLst>
  <p:sldIdLst>
    <p:sldId id="256" r:id="rId6"/>
    <p:sldId id="295" r:id="rId7"/>
    <p:sldId id="274" r:id="rId8"/>
    <p:sldId id="273" r:id="rId9"/>
    <p:sldId id="296" r:id="rId10"/>
    <p:sldId id="306" r:id="rId11"/>
    <p:sldId id="302" r:id="rId12"/>
    <p:sldId id="307" r:id="rId13"/>
    <p:sldId id="312" r:id="rId14"/>
    <p:sldId id="313" r:id="rId15"/>
    <p:sldId id="314" r:id="rId16"/>
    <p:sldId id="315" r:id="rId17"/>
    <p:sldId id="316" r:id="rId18"/>
    <p:sldId id="303" r:id="rId19"/>
    <p:sldId id="305" r:id="rId20"/>
    <p:sldId id="321" r:id="rId21"/>
    <p:sldId id="318" r:id="rId22"/>
    <p:sldId id="319" r:id="rId23"/>
    <p:sldId id="304" r:id="rId24"/>
    <p:sldId id="322" r:id="rId25"/>
    <p:sldId id="297" r:id="rId26"/>
    <p:sldId id="320" r:id="rId27"/>
    <p:sldId id="291" r:id="rId28"/>
    <p:sldId id="300" r:id="rId29"/>
    <p:sldId id="301" r:id="rId30"/>
    <p:sldId id="298" r:id="rId31"/>
    <p:sldId id="299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3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9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20400" y="586909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nhls.com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32" y="691622"/>
            <a:ext cx="3406115" cy="11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0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60529" y="5908317"/>
            <a:ext cx="135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nhls.com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32" y="691622"/>
            <a:ext cx="3406115" cy="110592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12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7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8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6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1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A3EB58-1416-412E-ADE6-D2E3D744DF6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D980E5-2B4A-4981-A93D-9FCF951DD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8 </a:t>
            </a:r>
            <a:r>
              <a:rPr lang="en-US" sz="3600" dirty="0" smtClean="0"/>
              <a:t>PowerShell Tips &amp; Tricks for System Admins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34515"/>
            <a:ext cx="5876058" cy="1907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1561" y="4980628"/>
            <a:ext cx="3492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Horizons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Computer Learning Centers</a:t>
            </a:r>
          </a:p>
        </p:txBody>
      </p:sp>
    </p:spTree>
    <p:extLst>
      <p:ext uri="{BB962C8B-B14F-4D97-AF65-F5344CB8AC3E}">
        <p14:creationId xmlns:p14="http://schemas.microsoft.com/office/powerpoint/2010/main" val="41383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Tab Auto-Complete/</a:t>
            </a:r>
            <a:r>
              <a:rPr lang="en-US" dirty="0" err="1" smtClean="0"/>
              <a:t>Ctrl+Space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467600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Tab Auto-Complete/</a:t>
            </a:r>
            <a:r>
              <a:rPr lang="en-US" dirty="0" err="1" smtClean="0"/>
              <a:t>Ctrl+Space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467600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Tab Auto-Complete/</a:t>
            </a:r>
            <a:r>
              <a:rPr lang="en-US" dirty="0" err="1" smtClean="0"/>
              <a:t>Ctrl+Space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467600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Tab Auto-Complete/</a:t>
            </a:r>
            <a:r>
              <a:rPr lang="en-US" dirty="0" err="1" smtClean="0"/>
              <a:t>Ctrl+Space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467600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#3: History Search with </a:t>
            </a:r>
            <a:r>
              <a:rPr lang="en-US" dirty="0" err="1" smtClean="0"/>
              <a:t>Ctrl+R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C54DB2-3FBD-4723-AF83-9D9CCFD7391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282575" indent="-2825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dirty="0" err="1" smtClean="0"/>
              <a:t>PSReadline</a:t>
            </a:r>
            <a:r>
              <a:rPr lang="en-US" dirty="0" smtClean="0"/>
              <a:t> module persists your command history across sessions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dirty="0" smtClean="0"/>
              <a:t>History file can be found at (Get-</a:t>
            </a:r>
            <a:r>
              <a:rPr lang="en-US" dirty="0" err="1" smtClean="0"/>
              <a:t>PSReadlineOption</a:t>
            </a:r>
            <a:r>
              <a:rPr lang="en-US" dirty="0" smtClean="0"/>
              <a:t>).</a:t>
            </a:r>
            <a:r>
              <a:rPr lang="en-US" dirty="0" err="1" smtClean="0"/>
              <a:t>HistorySavePath</a:t>
            </a:r>
            <a:endParaRPr lang="en-US" dirty="0" smtClean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dirty="0" smtClean="0"/>
              <a:t>Can search your command history interactively using </a:t>
            </a:r>
            <a:r>
              <a:rPr lang="en-US" dirty="0" err="1" smtClean="0"/>
              <a:t>Ctrl+R</a:t>
            </a:r>
            <a:r>
              <a:rPr lang="en-US" dirty="0" smtClean="0"/>
              <a:t>/</a:t>
            </a:r>
            <a:r>
              <a:rPr lang="en-US" dirty="0" err="1" smtClean="0"/>
              <a:t>Ctrl+S</a:t>
            </a:r>
            <a:endParaRPr lang="en-US" dirty="0" smtClean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#4: Searching AD</a:t>
            </a:r>
            <a:br>
              <a:rPr lang="en-US" dirty="0" smtClean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stale user accounts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18" y="1737360"/>
            <a:ext cx="9568484" cy="4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#4: Searching AD</a:t>
            </a:r>
            <a:br>
              <a:rPr lang="en-US" dirty="0" smtClean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Locked-Out Sales User Accounts and Unlock Them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97279" y="1787470"/>
            <a:ext cx="9673219" cy="45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#4: Searching AD</a:t>
            </a:r>
            <a:br>
              <a:rPr lang="en-US" dirty="0" smtClean="0"/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list of machines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40859" y="1737360"/>
            <a:ext cx="8792076" cy="45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#4: Searching AD</a:t>
            </a:r>
            <a:br>
              <a:rPr lang="en-US" dirty="0" smtClean="0"/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list of machines grouped by operating system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7" y="1749037"/>
            <a:ext cx="8747490" cy="50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#5: Working with Collections of</a:t>
            </a:r>
            <a:br>
              <a:rPr lang="en-US" dirty="0" smtClean="0"/>
            </a:b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C54DB2-3FBD-4723-AF83-9D9CCFD7391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1737360"/>
            <a:ext cx="9467851" cy="45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8 </a:t>
            </a:r>
            <a:r>
              <a:rPr lang="en-US" dirty="0" smtClean="0"/>
              <a:t>PowerShell Tips &amp; Tricks for System Admins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 &amp; A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Shawn Stugart</a:t>
            </a:r>
          </a:p>
          <a:p>
            <a:r>
              <a:rPr lang="en-US" dirty="0" smtClean="0"/>
              <a:t>Senior Technical Trainer</a:t>
            </a:r>
          </a:p>
          <a:p>
            <a:r>
              <a:rPr lang="en-US" dirty="0" smtClean="0"/>
              <a:t>shawn.stugart@nhls.com</a:t>
            </a:r>
          </a:p>
          <a:p>
            <a:r>
              <a:rPr lang="en-US" dirty="0" smtClean="0"/>
              <a:t>https://github.com/simplescripter</a:t>
            </a:r>
          </a:p>
          <a:p>
            <a:r>
              <a:rPr lang="en-US" dirty="0"/>
              <a:t>CISSP, CEH, MCITP, MCTS, MCSE:S, MCT, MCSA:S, MCDST, CCNA, CCSI, SCNP, ITIL, NSNS, CIW-SA, A+, Network+, Security</a:t>
            </a:r>
            <a:r>
              <a:rPr lang="en-US" dirty="0" smtClean="0"/>
              <a:t>+, </a:t>
            </a:r>
            <a:r>
              <a:rPr lang="en-US" dirty="0" err="1" smtClean="0"/>
              <a:t>CySA</a:t>
            </a:r>
            <a:r>
              <a:rPr lang="en-US" dirty="0" smtClean="0"/>
              <a:t>+ </a:t>
            </a:r>
            <a:endParaRPr lang="en-US" dirty="0"/>
          </a:p>
          <a:p>
            <a:r>
              <a:rPr lang="en-US" dirty="0" smtClean="0"/>
              <a:t>New Horizons Learning Solutions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94359"/>
            <a:ext cx="1940012" cy="23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#5: Working with Collections of</a:t>
            </a:r>
            <a:br>
              <a:rPr lang="en-US" dirty="0" smtClean="0"/>
            </a:br>
            <a:r>
              <a:rPr lang="en-US" dirty="0" smtClean="0"/>
              <a:t>Systems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5" y="1737359"/>
            <a:ext cx="9527286" cy="45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#6: Implicit Remoting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6" y="1746674"/>
            <a:ext cx="10071887" cy="45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#6: Implicit Remoting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746504"/>
            <a:ext cx="10076688" cy="45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#7: Finding and Disabling SMB 1.x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662445" cy="46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#7: Finding and Disabling SMB 1.x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662445" cy="45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#7: Finding and Disabling SMB 1.x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636807" cy="46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#8: Search for </a:t>
            </a:r>
            <a:r>
              <a:rPr lang="en-US" dirty="0" err="1" smtClean="0"/>
              <a:t>Skylake</a:t>
            </a:r>
            <a:r>
              <a:rPr lang="en-US" dirty="0" smtClean="0"/>
              <a:t> Processors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36" y="1737360"/>
            <a:ext cx="9317870" cy="4581286"/>
          </a:xfrm>
        </p:spPr>
      </p:pic>
    </p:spTree>
    <p:extLst>
      <p:ext uri="{BB962C8B-B14F-4D97-AF65-F5344CB8AC3E}">
        <p14:creationId xmlns:p14="http://schemas.microsoft.com/office/powerpoint/2010/main" val="20341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845734"/>
            <a:ext cx="10885170" cy="4023360"/>
          </a:xfrm>
        </p:spPr>
        <p:txBody>
          <a:bodyPr/>
          <a:lstStyle/>
          <a:p>
            <a:pPr marL="201168" lvl="1" indent="0">
              <a:buSzPct val="100000"/>
              <a:buNone/>
            </a:pPr>
            <a:r>
              <a:rPr lang="en-US" sz="2800" dirty="0" smtClean="0"/>
              <a:t>New Horizons PowerShell Courses</a:t>
            </a:r>
          </a:p>
          <a:p>
            <a:pPr marL="201168" lvl="1" indent="0">
              <a:buSzPct val="100000"/>
              <a:buNone/>
            </a:pPr>
            <a:endParaRPr lang="en-US" sz="2800" dirty="0"/>
          </a:p>
          <a:p>
            <a:pPr lvl="1">
              <a:buSzPct val="100000"/>
            </a:pPr>
            <a:r>
              <a:rPr lang="en-US" sz="2800" dirty="0" smtClean="0"/>
              <a:t>10961: Automating Administration with Windows PowerShell</a:t>
            </a:r>
          </a:p>
          <a:p>
            <a:pPr lvl="1">
              <a:buSzPct val="100000"/>
            </a:pPr>
            <a:r>
              <a:rPr lang="en-US" sz="2800" dirty="0" smtClean="0"/>
              <a:t>10962: Advanced Automated Administration with Windows PowerShell</a:t>
            </a:r>
          </a:p>
          <a:p>
            <a:pPr lvl="1">
              <a:buSzPct val="100000"/>
            </a:pPr>
            <a:r>
              <a:rPr lang="en-US" sz="2800" dirty="0" smtClean="0"/>
              <a:t>55202: PowerShell 5.0 and Desired State Configuration</a:t>
            </a: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3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5EF5D-5D15-4C8D-B963-E2CBA6BD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FD7B74-AC80-4FF4-86A9-3F0ACA99FA8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shawn.stugart@nhls.com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://github.com/simplescripter/PS-Tricks-Webinar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New Horizons?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097281" y="1845734"/>
            <a:ext cx="4479736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Horizons is a proven, worldwide training provider with flexible learning solutions covering a broad spectrum of topics taught by industry-leading instructors.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BD6DC6-40F3-4624-9388-01327A779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36360"/>
            <a:ext cx="5029200" cy="26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to Consider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845733"/>
            <a:ext cx="5303520" cy="42914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Largest International Network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2,100 Classrooms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2,400 Instructors in 56 Countries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3 Million Student Days of Training per Year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New Horizons - NHLS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14 State-of-the-Art Locations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Hundreds of Class Offerings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The Largest Guaranteed-to-Run Schedule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E0BB28-35A7-4267-8D2F-ADC29C51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62" y="2538785"/>
            <a:ext cx="4545518" cy="27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Console Transparency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29" y="1737360"/>
            <a:ext cx="6894414" cy="45962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1" y="1877352"/>
            <a:ext cx="3022128" cy="3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Console Transparency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29" y="1737360"/>
            <a:ext cx="6902507" cy="4601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35" y="1877351"/>
            <a:ext cx="3004598" cy="34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467600" cy="4338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Tab Auto-Complete/</a:t>
            </a:r>
            <a:r>
              <a:rPr lang="en-US" dirty="0" err="1" smtClean="0"/>
              <a:t>Ctrl+Space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Tab Auto-Complete/</a:t>
            </a:r>
            <a:r>
              <a:rPr lang="en-US" dirty="0" err="1" smtClean="0"/>
              <a:t>Ctrl+Space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467600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8F6AE-1121-446E-8FDF-9FBD0C8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Tab Auto-Complete/</a:t>
            </a:r>
            <a:r>
              <a:rPr lang="en-US" dirty="0" err="1" smtClean="0"/>
              <a:t>Ctrl+Space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467600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SOS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629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ct">
  <a:themeElements>
    <a:clrScheme name="SOS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629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B2F8AB1E752D48A783B6DE51AA45AD" ma:contentTypeVersion="8" ma:contentTypeDescription="Create a new document." ma:contentTypeScope="" ma:versionID="c438ea7930952b6d2d476fc61983d26e">
  <xsd:schema xmlns:xsd="http://www.w3.org/2001/XMLSchema" xmlns:xs="http://www.w3.org/2001/XMLSchema" xmlns:p="http://schemas.microsoft.com/office/2006/metadata/properties" xmlns:ns2="a5a816cf-7594-4a49-815b-562c6481b212" xmlns:ns3="b2c2bb19-54c5-4e81-8f28-0245422251bc" xmlns:ns4="19d812c1-3e6e-4b1d-9730-cf27906ba5b5" targetNamespace="http://schemas.microsoft.com/office/2006/metadata/properties" ma:root="true" ma:fieldsID="ecd1de457ef4deed92450ccd424cca6f" ns2:_="" ns3:_="" ns4:_="">
    <xsd:import namespace="a5a816cf-7594-4a49-815b-562c6481b212"/>
    <xsd:import namespace="b2c2bb19-54c5-4e81-8f28-0245422251bc"/>
    <xsd:import namespace="19d812c1-3e6e-4b1d-9730-cf27906ba5b5"/>
    <xsd:element name="properties">
      <xsd:complexType>
        <xsd:sequence>
          <xsd:element name="documentManagement">
            <xsd:complexType>
              <xsd:all>
                <xsd:element ref="ns2:Product"/>
                <xsd:element ref="ns3:SharedWithUsers" minOccurs="0"/>
                <xsd:element ref="ns4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816cf-7594-4a49-815b-562c6481b212" elementFormDefault="qualified">
    <xsd:import namespace="http://schemas.microsoft.com/office/2006/documentManagement/types"/>
    <xsd:import namespace="http://schemas.microsoft.com/office/infopath/2007/PartnerControls"/>
    <xsd:element name="Product" ma:index="8" ma:displayName="Product" ma:default="Adobe" ma:format="Dropdown" ma:internalName="Product">
      <xsd:simpleType>
        <xsd:restriction base="dms:Choice">
          <xsd:enumeration value="Adobe"/>
          <xsd:enumeration value="Apple"/>
          <xsd:enumeration value="Business Skills"/>
          <xsd:enumeration value="Business Analysis"/>
          <xsd:enumeration value="Cisco"/>
          <xsd:enumeration value="Citrix"/>
          <xsd:enumeration value="Client Flyers"/>
          <xsd:enumeration value="Club"/>
          <xsd:enumeration value="CompTIA"/>
          <xsd:enumeration value="General"/>
          <xsd:enumeration value="Healthcare"/>
          <xsd:enumeration value="IBM"/>
          <xsd:enumeration value="Internet Marketing Professional"/>
          <xsd:enumeration value="ITIL"/>
          <xsd:enumeration value="Linux"/>
          <xsd:enumeration value="Lean Six Sigma"/>
          <xsd:enumeration value="Mobility"/>
          <xsd:enumeration value="Microsoft Certification"/>
          <xsd:enumeration value="Microsoft Exchange"/>
          <xsd:enumeration value="Microsoft Development"/>
          <xsd:enumeration value="Microsoft Lync"/>
          <xsd:enumeration value="Microsoft Office"/>
          <xsd:enumeration value="Microsoft Server"/>
          <xsd:enumeration value="Microsoft SharePoint"/>
          <xsd:enumeration value="Microsoft SQL"/>
          <xsd:enumeration value="Microsoft System Center"/>
          <xsd:enumeration value="Microsoft Windows"/>
          <xsd:enumeration value="Migration Services"/>
          <xsd:enumeration value="New Horizons Logos"/>
          <xsd:enumeration value="OLA"/>
          <xsd:enumeration value="Payment Options"/>
          <xsd:enumeration value="Power Hour"/>
          <xsd:enumeration value="PowerPoint Templates"/>
          <xsd:enumeration value="Project Management"/>
          <xsd:enumeration value="Promos"/>
          <xsd:enumeration value="Room Rentals"/>
          <xsd:enumeration value="Scope of Services"/>
          <xsd:enumeration value="SCRUM"/>
          <xsd:enumeration value="Security"/>
          <xsd:enumeration value="VMware"/>
          <xsd:enumeration value="Web Portals - Custom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2bb19-54c5-4e81-8f28-0245422251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812c1-3e6e-4b1d-9730-cf27906ba5b5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duct xmlns="a5a816cf-7594-4a49-815b-562c6481b212">PowerPoint Templates</Product>
  </documentManagement>
</p:properties>
</file>

<file path=customXml/itemProps1.xml><?xml version="1.0" encoding="utf-8"?>
<ds:datastoreItem xmlns:ds="http://schemas.openxmlformats.org/officeDocument/2006/customXml" ds:itemID="{A5DA73C7-2024-4E2E-9A9F-77CFB92949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7C162E-B500-4F06-A63D-2380FE49C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816cf-7594-4a49-815b-562c6481b212"/>
    <ds:schemaRef ds:uri="b2c2bb19-54c5-4e81-8f28-0245422251bc"/>
    <ds:schemaRef ds:uri="19d812c1-3e6e-4b1d-9730-cf27906ba5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DA26D5-1FE0-4FCA-A9A8-4CEA72840709}">
  <ds:schemaRefs>
    <ds:schemaRef ds:uri="a5a816cf-7594-4a49-815b-562c6481b212"/>
    <ds:schemaRef ds:uri="19d812c1-3e6e-4b1d-9730-cf27906ba5b5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2c2bb19-54c5-4e81-8f28-0245422251b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7981</TotalTime>
  <Words>335</Words>
  <Application>Microsoft Office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Segoe UI</vt:lpstr>
      <vt:lpstr>Segoe UI Light</vt:lpstr>
      <vt:lpstr>Wingdings</vt:lpstr>
      <vt:lpstr>Retrospect</vt:lpstr>
      <vt:lpstr>1_Retrospect</vt:lpstr>
      <vt:lpstr>8 PowerShell Tips &amp; Tricks for System Admins</vt:lpstr>
      <vt:lpstr>PowerPoint Presentation</vt:lpstr>
      <vt:lpstr>Who is New Horizons?</vt:lpstr>
      <vt:lpstr>Facts to Consider</vt:lpstr>
      <vt:lpstr>#1: Console Transparency</vt:lpstr>
      <vt:lpstr>#1: Console Transparency</vt:lpstr>
      <vt:lpstr>#2: Tab Auto-Complete/Ctrl+Space</vt:lpstr>
      <vt:lpstr>#2: Tab Auto-Complete/Ctrl+Space</vt:lpstr>
      <vt:lpstr>#2: Tab Auto-Complete/Ctrl+Space</vt:lpstr>
      <vt:lpstr>#2: Tab Auto-Complete/Ctrl+Space</vt:lpstr>
      <vt:lpstr>#2: Tab Auto-Complete/Ctrl+Space</vt:lpstr>
      <vt:lpstr>#2: Tab Auto-Complete/Ctrl+Space</vt:lpstr>
      <vt:lpstr>#2: Tab Auto-Complete/Ctrl+Space</vt:lpstr>
      <vt:lpstr>#3: History Search with Ctrl+R</vt:lpstr>
      <vt:lpstr>#4: Searching AD Find stale user accounts</vt:lpstr>
      <vt:lpstr>#4: Searching AD Find Locked-Out Sales User Accounts and Unlock Them</vt:lpstr>
      <vt:lpstr>#4: Searching AD Return a list of machines</vt:lpstr>
      <vt:lpstr>#4: Searching AD Return a list of machines grouped by operating system</vt:lpstr>
      <vt:lpstr>#5: Working with Collections of Systems</vt:lpstr>
      <vt:lpstr>#5: Working with Collections of Systems</vt:lpstr>
      <vt:lpstr>#6: Implicit Remoting</vt:lpstr>
      <vt:lpstr>#6: Implicit Remoting</vt:lpstr>
      <vt:lpstr>#7: Finding and Disabling SMB 1.x</vt:lpstr>
      <vt:lpstr>#7: Finding and Disabling SMB 1.x (continued)</vt:lpstr>
      <vt:lpstr>#7: Finding and Disabling SMB 1.x (continued)</vt:lpstr>
      <vt:lpstr>#8: Search for Skylake Processors</vt:lpstr>
      <vt:lpstr>Next Steps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2015</dc:title>
  <dc:creator>Brian Zibricky</dc:creator>
  <cp:lastModifiedBy>Shawn</cp:lastModifiedBy>
  <cp:revision>124</cp:revision>
  <dcterms:created xsi:type="dcterms:W3CDTF">2014-12-09T01:15:58Z</dcterms:created>
  <dcterms:modified xsi:type="dcterms:W3CDTF">2018-10-22T12:55:14Z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0x0101009FB2F8AB1E752D48A783B6DE51AA45AD</vt:lpwstr>
  </property>
</Properties>
</file>