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24E0-2CAD-44C0-B428-0E639AB7A4FB}" type="datetimeFigureOut">
              <a:rPr lang="es-MX" smtClean="0"/>
              <a:t>05/01/2017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3C62-EE99-4214-AF58-4A04D8864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70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24E0-2CAD-44C0-B428-0E639AB7A4FB}" type="datetimeFigureOut">
              <a:rPr lang="es-MX" smtClean="0"/>
              <a:t>05/01/2017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3C62-EE99-4214-AF58-4A04D8864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71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24E0-2CAD-44C0-B428-0E639AB7A4FB}" type="datetimeFigureOut">
              <a:rPr lang="es-MX" smtClean="0"/>
              <a:t>05/01/2017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3C62-EE99-4214-AF58-4A04D8864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44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24E0-2CAD-44C0-B428-0E639AB7A4FB}" type="datetimeFigureOut">
              <a:rPr lang="es-MX" smtClean="0"/>
              <a:t>05/01/2017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3C62-EE99-4214-AF58-4A04D8864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89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24E0-2CAD-44C0-B428-0E639AB7A4FB}" type="datetimeFigureOut">
              <a:rPr lang="es-MX" smtClean="0"/>
              <a:t>05/01/2017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3C62-EE99-4214-AF58-4A04D8864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92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24E0-2CAD-44C0-B428-0E639AB7A4FB}" type="datetimeFigureOut">
              <a:rPr lang="es-MX" smtClean="0"/>
              <a:t>05/01/2017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3C62-EE99-4214-AF58-4A04D8864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376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24E0-2CAD-44C0-B428-0E639AB7A4FB}" type="datetimeFigureOut">
              <a:rPr lang="es-MX" smtClean="0"/>
              <a:t>05/01/2017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3C62-EE99-4214-AF58-4A04D8864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934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24E0-2CAD-44C0-B428-0E639AB7A4FB}" type="datetimeFigureOut">
              <a:rPr lang="es-MX" smtClean="0"/>
              <a:t>05/01/2017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3C62-EE99-4214-AF58-4A04D8864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05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24E0-2CAD-44C0-B428-0E639AB7A4FB}" type="datetimeFigureOut">
              <a:rPr lang="es-MX" smtClean="0"/>
              <a:t>05/01/2017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3C62-EE99-4214-AF58-4A04D8864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3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24E0-2CAD-44C0-B428-0E639AB7A4FB}" type="datetimeFigureOut">
              <a:rPr lang="es-MX" smtClean="0"/>
              <a:t>05/01/2017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3C62-EE99-4214-AF58-4A04D8864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465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24E0-2CAD-44C0-B428-0E639AB7A4FB}" type="datetimeFigureOut">
              <a:rPr lang="es-MX" smtClean="0"/>
              <a:t>05/01/2017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3C62-EE99-4214-AF58-4A04D8864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42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B24E0-2CAD-44C0-B428-0E639AB7A4FB}" type="datetimeFigureOut">
              <a:rPr lang="es-MX" smtClean="0"/>
              <a:t>05/01/2017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03C62-EE99-4214-AF58-4A04D8864A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729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912" y="0"/>
            <a:ext cx="12307912" cy="689064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115912" y="1030288"/>
            <a:ext cx="12307912" cy="1015663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6000" b="1" dirty="0" smtClean="0">
                <a:solidFill>
                  <a:schemeClr val="bg1"/>
                </a:solidFill>
                <a:latin typeface="{skinny} jeans solid" pitchFamily="2" charset="0"/>
              </a:rPr>
              <a:t>      Calculadora de combustible</a:t>
            </a:r>
            <a:endParaRPr lang="es-MX" sz="6000" b="1" dirty="0">
              <a:solidFill>
                <a:schemeClr val="bg1"/>
              </a:solidFill>
              <a:latin typeface="{skinny} jeans soli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66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{skinny} jeans solid</vt:lpstr>
      <vt:lpstr>Arial</vt:lpstr>
      <vt:lpstr>Calibri</vt:lpstr>
      <vt:lpstr>Calibri Light</vt:lpstr>
      <vt:lpstr>Tema de Office</vt:lpstr>
      <vt:lpstr>S</vt:lpstr>
    </vt:vector>
  </TitlesOfParts>
  <Company>SimplesoftMX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Gonzalo Santiago Mtz</dc:creator>
  <cp:lastModifiedBy>Gonzalo Santiago Mtz</cp:lastModifiedBy>
  <cp:revision>1</cp:revision>
  <dcterms:created xsi:type="dcterms:W3CDTF">2017-01-06T01:43:30Z</dcterms:created>
  <dcterms:modified xsi:type="dcterms:W3CDTF">2017-01-06T01:48:35Z</dcterms:modified>
</cp:coreProperties>
</file>