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7" r:id="rId11"/>
    <p:sldId id="265" r:id="rId12"/>
    <p:sldId id="266"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A24CAD-6566-4473-9C97-6B2DBF7A3461}">
          <p14:sldIdLst>
            <p14:sldId id="256"/>
          </p14:sldIdLst>
        </p14:section>
        <p14:section name="无标题节" id="{9E09515B-F997-4BC6-82CB-A287B69EBA7B}">
          <p14:sldIdLst>
            <p14:sldId id="257"/>
            <p14:sldId id="258"/>
            <p14:sldId id="259"/>
            <p14:sldId id="260"/>
            <p14:sldId id="261"/>
            <p14:sldId id="263"/>
            <p14:sldId id="262"/>
            <p14:sldId id="264"/>
            <p14:sldId id="267"/>
            <p14:sldId id="265"/>
            <p14:sldId id="266"/>
            <p14:sldId id="269"/>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90" y="-28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12/16/2012</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12/16/2012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12/16/2012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58CB827-F132-4DF6-9FB9-4035A4C798EF}" type="datetime1">
              <a:rPr lang="en-US" smtClean="0"/>
              <a:pPr/>
              <a:t>12/16/2012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12/16/2012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63A17B41-4A0C-4639-A132-E5C8F99A4BE8}" type="datetime1">
              <a:rPr lang="en-US" smtClean="0"/>
              <a:pPr/>
              <a:t>12/16/2012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12/16/2012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12/16/2012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CF52C1-9A39-494C-9977-BBEFAB872C1F}" type="datetime1">
              <a:rPr lang="en-US" smtClean="0"/>
              <a:pPr/>
              <a:t>12/16/2012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D1EACE2-EA00-4376-9A66-47ABB8B02CF5}" type="datetime1">
              <a:rPr lang="en-US" smtClean="0"/>
              <a:pPr/>
              <a:t>12/16/2012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12/16/2012</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Develop Tips </a:t>
            </a:r>
            <a:r>
              <a:rPr lang="en-US" altLang="zh-CN" dirty="0" err="1" smtClean="0"/>
              <a:t>Hrtx</a:t>
            </a:r>
            <a:r>
              <a:rPr lang="en-US" altLang="zh-CN" dirty="0" smtClean="0"/>
              <a:t> Android Spring1-2</a:t>
            </a:r>
            <a:endParaRPr lang="zh-CN" altLang="en-US" dirty="0"/>
          </a:p>
        </p:txBody>
      </p:sp>
      <p:sp>
        <p:nvSpPr>
          <p:cNvPr id="3" name="副标题 2"/>
          <p:cNvSpPr>
            <a:spLocks noGrp="1"/>
          </p:cNvSpPr>
          <p:nvPr>
            <p:ph type="subTitle" idx="1"/>
          </p:nvPr>
        </p:nvSpPr>
        <p:spPr/>
        <p:txBody>
          <a:bodyPr/>
          <a:lstStyle/>
          <a:p>
            <a:r>
              <a:rPr lang="en-US" altLang="zh-CN" dirty="0" smtClean="0"/>
              <a:t>					</a:t>
            </a:r>
          </a:p>
          <a:p>
            <a:r>
              <a:rPr lang="en-US" altLang="zh-CN" dirty="0"/>
              <a:t>	</a:t>
            </a:r>
            <a:r>
              <a:rPr lang="en-US" altLang="zh-CN" dirty="0" smtClean="0"/>
              <a:t>					-Simsun </a:t>
            </a:r>
            <a:endParaRPr lang="zh-CN" altLang="en-US" dirty="0"/>
          </a:p>
        </p:txBody>
      </p:sp>
      <p:sp>
        <p:nvSpPr>
          <p:cNvPr id="4" name="日期占位符 3"/>
          <p:cNvSpPr>
            <a:spLocks noGrp="1"/>
          </p:cNvSpPr>
          <p:nvPr>
            <p:ph type="dt" sz="half" idx="10"/>
          </p:nvPr>
        </p:nvSpPr>
        <p:spPr/>
        <p:txBody>
          <a:bodyPr/>
          <a:lstStyle/>
          <a:p>
            <a:fld id="{2FE7D661-1836-44F7-8FAF-35E8F866ECD3}" type="datetime1">
              <a:rPr lang="en-US" smtClean="0"/>
              <a:pPr/>
              <a:t>12/16/2012</a:t>
            </a:fld>
            <a:endParaRPr lang="en-US"/>
          </a:p>
        </p:txBody>
      </p:sp>
      <p:sp>
        <p:nvSpPr>
          <p:cNvPr id="5" name="灯片编号占位符 4"/>
          <p:cNvSpPr>
            <a:spLocks noGrp="1"/>
          </p:cNvSpPr>
          <p:nvPr>
            <p:ph type="sldNum" sz="quarter" idx="11"/>
          </p:nvPr>
        </p:nvSpPr>
        <p:spPr/>
        <p:txBody>
          <a:bodyPr/>
          <a:lstStyle/>
          <a:p>
            <a:fld id="{CE8079A4-7AA8-4A4F-87E2-7781EC5097DD}" type="slidenum">
              <a:rPr lang="en-US" smtClean="0"/>
              <a:pPr/>
              <a:t>1</a:t>
            </a:fld>
            <a:endParaRPr lang="en-US"/>
          </a:p>
        </p:txBody>
      </p:sp>
      <p:sp>
        <p:nvSpPr>
          <p:cNvPr id="6" name="页脚占位符 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24647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45720" indent="0">
              <a:buNone/>
            </a:pPr>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10</a:t>
            </a:fld>
            <a:endParaRPr 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124744"/>
            <a:ext cx="6696744" cy="2142857"/>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645024"/>
            <a:ext cx="6696744" cy="2371429"/>
          </a:xfrm>
          <a:prstGeom prst="rect">
            <a:avLst/>
          </a:prstGeom>
        </p:spPr>
      </p:pic>
      <p:sp>
        <p:nvSpPr>
          <p:cNvPr id="9" name="矩形 8"/>
          <p:cNvSpPr/>
          <p:nvPr/>
        </p:nvSpPr>
        <p:spPr>
          <a:xfrm>
            <a:off x="1043608" y="377249"/>
            <a:ext cx="4572000" cy="646331"/>
          </a:xfrm>
          <a:prstGeom prst="rect">
            <a:avLst/>
          </a:prstGeom>
        </p:spPr>
        <p:txBody>
          <a:bodyPr>
            <a:spAutoFit/>
          </a:bodyPr>
          <a:lstStyle/>
          <a:p>
            <a:r>
              <a:rPr lang="en-US" altLang="zh-CN" dirty="0" err="1"/>
              <a:t>Relaunch</a:t>
            </a:r>
            <a:r>
              <a:rPr lang="en-US" altLang="zh-CN" dirty="0"/>
              <a:t> Timing</a:t>
            </a:r>
          </a:p>
          <a:p>
            <a:pPr lvl="1"/>
            <a:r>
              <a:rPr lang="en-US" altLang="zh-CN" dirty="0"/>
              <a:t>Who use Who hold lifecycle</a:t>
            </a:r>
          </a:p>
        </p:txBody>
      </p:sp>
    </p:spTree>
    <p:extLst>
      <p:ext uri="{BB962C8B-B14F-4D97-AF65-F5344CB8AC3E}">
        <p14:creationId xmlns:p14="http://schemas.microsoft.com/office/powerpoint/2010/main" val="319919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a:t>
            </a:r>
            <a:endParaRPr lang="zh-CN" altLang="en-US" dirty="0"/>
          </a:p>
        </p:txBody>
      </p:sp>
      <p:sp>
        <p:nvSpPr>
          <p:cNvPr id="3" name="内容占位符 2"/>
          <p:cNvSpPr>
            <a:spLocks noGrp="1"/>
          </p:cNvSpPr>
          <p:nvPr>
            <p:ph idx="1"/>
          </p:nvPr>
        </p:nvSpPr>
        <p:spPr/>
        <p:txBody>
          <a:bodyPr>
            <a:normAutofit/>
          </a:bodyPr>
          <a:lstStyle/>
          <a:p>
            <a:r>
              <a:rPr lang="en-US" altLang="zh-CN" dirty="0" err="1" smtClean="0"/>
              <a:t>Traceview</a:t>
            </a:r>
            <a:endParaRPr lang="en-US" altLang="zh-CN" dirty="0" smtClean="0"/>
          </a:p>
          <a:p>
            <a:endParaRPr lang="en-US" altLang="zh-CN" dirty="0" smtClean="0"/>
          </a:p>
          <a:p>
            <a:endParaRPr lang="en-US" altLang="zh-CN" dirty="0" smtClean="0"/>
          </a:p>
          <a:p>
            <a:pPr marL="320040" lvl="1" indent="0">
              <a:buNone/>
            </a:pPr>
            <a:endParaRPr lang="en-US" altLang="zh-CN" dirty="0" smtClean="0"/>
          </a:p>
          <a:p>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356990"/>
            <a:ext cx="6120679" cy="331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46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a:t>
            </a:r>
            <a:endParaRPr lang="zh-CN" altLang="en-US" dirty="0"/>
          </a:p>
        </p:txBody>
      </p:sp>
      <p:sp>
        <p:nvSpPr>
          <p:cNvPr id="3" name="内容占位符 2"/>
          <p:cNvSpPr>
            <a:spLocks noGrp="1"/>
          </p:cNvSpPr>
          <p:nvPr>
            <p:ph idx="1"/>
          </p:nvPr>
        </p:nvSpPr>
        <p:spPr/>
        <p:txBody>
          <a:bodyPr>
            <a:normAutofit/>
          </a:bodyPr>
          <a:lstStyle/>
          <a:p>
            <a:r>
              <a:rPr lang="en-US" altLang="zh-CN" dirty="0" err="1" smtClean="0"/>
              <a:t>StrictMode</a:t>
            </a:r>
            <a:endParaRPr lang="en-US" altLang="zh-CN" dirty="0" smtClean="0"/>
          </a:p>
          <a:p>
            <a:pPr lvl="1"/>
            <a:r>
              <a:rPr lang="en-US" altLang="zh-CN" dirty="0" err="1" smtClean="0"/>
              <a:t>Sql</a:t>
            </a:r>
            <a:r>
              <a:rPr lang="en-US" altLang="zh-CN" dirty="0" smtClean="0"/>
              <a:t> </a:t>
            </a:r>
          </a:p>
          <a:p>
            <a:pPr lvl="1"/>
            <a:r>
              <a:rPr lang="en-US" altLang="zh-CN" dirty="0" smtClean="0"/>
              <a:t>Thread</a:t>
            </a:r>
          </a:p>
          <a:p>
            <a:pPr lvl="1"/>
            <a:endParaRPr lang="en-US" altLang="zh-CN" dirty="0" smtClean="0"/>
          </a:p>
          <a:p>
            <a:r>
              <a:rPr lang="en-US" altLang="zh-CN" dirty="0" smtClean="0"/>
              <a:t>Monkey Runner</a:t>
            </a:r>
          </a:p>
          <a:p>
            <a:pPr lvl="1"/>
            <a:endParaRPr lang="en-US" altLang="zh-CN" dirty="0"/>
          </a:p>
          <a:p>
            <a:pPr lvl="1"/>
            <a:endParaRPr lang="en-US" altLang="zh-CN" dirty="0" smtClean="0"/>
          </a:p>
          <a:p>
            <a:pPr lvl="1"/>
            <a:endParaRPr lang="en-US" altLang="zh-CN" dirty="0" smtClean="0"/>
          </a:p>
          <a:p>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12/17/2012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12</a:t>
            </a:fld>
            <a:endParaRPr lang="en-US"/>
          </a:p>
        </p:txBody>
      </p:sp>
    </p:spTree>
    <p:extLst>
      <p:ext uri="{BB962C8B-B14F-4D97-AF65-F5344CB8AC3E}">
        <p14:creationId xmlns:p14="http://schemas.microsoft.com/office/powerpoint/2010/main" val="232646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TODO</a:t>
            </a:r>
            <a:endParaRPr lang="zh-CN" altLang="en-US" dirty="0"/>
          </a:p>
        </p:txBody>
      </p:sp>
      <p:sp>
        <p:nvSpPr>
          <p:cNvPr id="3" name="内容占位符 2"/>
          <p:cNvSpPr>
            <a:spLocks noGrp="1"/>
          </p:cNvSpPr>
          <p:nvPr>
            <p:ph idx="1"/>
          </p:nvPr>
        </p:nvSpPr>
        <p:spPr/>
        <p:txBody>
          <a:bodyPr>
            <a:normAutofit/>
          </a:bodyPr>
          <a:lstStyle/>
          <a:p>
            <a:r>
              <a:rPr lang="en-US" altLang="zh-CN" dirty="0" err="1" smtClean="0"/>
              <a:t>Asychronize</a:t>
            </a:r>
            <a:r>
              <a:rPr lang="en-US" altLang="zh-CN" dirty="0" smtClean="0"/>
              <a:t> AIDL interface</a:t>
            </a:r>
          </a:p>
          <a:p>
            <a:endParaRPr lang="en-US" altLang="zh-CN" dirty="0" smtClean="0"/>
          </a:p>
          <a:p>
            <a:r>
              <a:rPr lang="en-US" altLang="zh-CN" dirty="0" smtClean="0"/>
              <a:t>Unit Test</a:t>
            </a:r>
          </a:p>
          <a:p>
            <a:endParaRPr lang="en-US" altLang="zh-CN" dirty="0"/>
          </a:p>
          <a:p>
            <a:endParaRPr lang="en-US" altLang="zh-CN" dirty="0" smtClean="0"/>
          </a:p>
          <a:p>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12/17/2012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13</a:t>
            </a:fld>
            <a:endParaRPr lang="en-US"/>
          </a:p>
        </p:txBody>
      </p:sp>
    </p:spTree>
    <p:extLst>
      <p:ext uri="{BB962C8B-B14F-4D97-AF65-F5344CB8AC3E}">
        <p14:creationId xmlns:p14="http://schemas.microsoft.com/office/powerpoint/2010/main" val="183704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276872"/>
            <a:ext cx="7315200" cy="1154097"/>
          </a:xfrm>
        </p:spPr>
        <p:txBody>
          <a:bodyPr/>
          <a:lstStyle/>
          <a:p>
            <a:r>
              <a:rPr lang="en-US" altLang="zh-CN" dirty="0" smtClean="0"/>
              <a:t>Thank you &amp; Let’s Talk</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12/17/2012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14</a:t>
            </a:fld>
            <a:endParaRPr lang="en-US"/>
          </a:p>
        </p:txBody>
      </p:sp>
    </p:spTree>
    <p:extLst>
      <p:ext uri="{BB962C8B-B14F-4D97-AF65-F5344CB8AC3E}">
        <p14:creationId xmlns:p14="http://schemas.microsoft.com/office/powerpoint/2010/main" val="73996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a:t>
            </a:r>
            <a:endParaRPr lang="zh-CN" altLang="en-US" dirty="0"/>
          </a:p>
        </p:txBody>
      </p:sp>
      <p:sp>
        <p:nvSpPr>
          <p:cNvPr id="3" name="内容占位符 2"/>
          <p:cNvSpPr>
            <a:spLocks noGrp="1"/>
          </p:cNvSpPr>
          <p:nvPr>
            <p:ph idx="1"/>
          </p:nvPr>
        </p:nvSpPr>
        <p:spPr/>
        <p:txBody>
          <a:bodyPr/>
          <a:lstStyle/>
          <a:p>
            <a:r>
              <a:rPr lang="en-US" altLang="zh-CN" dirty="0" smtClean="0"/>
              <a:t>Insert</a:t>
            </a:r>
          </a:p>
          <a:p>
            <a:pPr lvl="1"/>
            <a:r>
              <a:rPr lang="en-US" altLang="zh-CN" dirty="0" err="1" smtClean="0"/>
              <a:t>insertWithOnConflict</a:t>
            </a:r>
            <a:endParaRPr lang="en-US" altLang="zh-CN" dirty="0" smtClean="0"/>
          </a:p>
          <a:p>
            <a:pPr lvl="1"/>
            <a:endParaRPr lang="en-US" altLang="zh-CN" dirty="0"/>
          </a:p>
          <a:p>
            <a:pPr lvl="1"/>
            <a:endParaRPr lang="en-US" altLang="zh-CN" dirty="0" smtClean="0"/>
          </a:p>
          <a:p>
            <a:endParaRPr lang="en-US" altLang="zh-CN" dirty="0" smtClean="0"/>
          </a:p>
          <a:p>
            <a:r>
              <a:rPr lang="en-US" altLang="zh-CN" dirty="0" err="1" smtClean="0"/>
              <a:t>Bulkinert</a:t>
            </a:r>
            <a:endParaRPr lang="en-US" altLang="zh-CN" dirty="0" smtClean="0"/>
          </a:p>
          <a:p>
            <a:pPr lvl="1"/>
            <a:r>
              <a:rPr lang="en-US" altLang="zh-CN" dirty="0" err="1" smtClean="0"/>
              <a:t>insertHelper</a:t>
            </a:r>
            <a:endParaRPr lang="en-US" altLang="zh-CN" dirty="0" smtClean="0"/>
          </a:p>
          <a:p>
            <a:pPr lvl="1"/>
            <a:r>
              <a:rPr lang="en-US" altLang="zh-CN" dirty="0" smtClean="0"/>
              <a:t>Transaction</a:t>
            </a:r>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412081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a:t>
            </a:r>
            <a:endParaRPr lang="zh-CN" altLang="en-US" dirty="0"/>
          </a:p>
        </p:txBody>
      </p:sp>
      <p:sp>
        <p:nvSpPr>
          <p:cNvPr id="3" name="内容占位符 2"/>
          <p:cNvSpPr>
            <a:spLocks noGrp="1"/>
          </p:cNvSpPr>
          <p:nvPr>
            <p:ph idx="1"/>
          </p:nvPr>
        </p:nvSpPr>
        <p:spPr/>
        <p:txBody>
          <a:bodyPr/>
          <a:lstStyle/>
          <a:p>
            <a:r>
              <a:rPr lang="en-US" altLang="zh-CN" dirty="0" smtClean="0"/>
              <a:t>Cursor leak</a:t>
            </a:r>
          </a:p>
          <a:p>
            <a:pPr lvl="1"/>
            <a:r>
              <a:rPr lang="en-US" altLang="zh-CN" dirty="0" smtClean="0"/>
              <a:t>Design cursor lifecycle</a:t>
            </a:r>
          </a:p>
          <a:p>
            <a:endParaRPr lang="en-US" altLang="zh-CN" dirty="0" smtClean="0"/>
          </a:p>
          <a:p>
            <a:r>
              <a:rPr lang="en-US" altLang="zh-CN" dirty="0" smtClean="0"/>
              <a:t>Pass cursor</a:t>
            </a:r>
          </a:p>
          <a:p>
            <a:pPr lvl="1"/>
            <a:r>
              <a:rPr lang="en-US" altLang="zh-CN" dirty="0" smtClean="0"/>
              <a:t>DO NOT pass cursor</a:t>
            </a:r>
          </a:p>
          <a:p>
            <a:endParaRPr lang="en-US" altLang="zh-CN" dirty="0" smtClean="0"/>
          </a:p>
          <a:p>
            <a:r>
              <a:rPr lang="en-US" altLang="zh-CN" dirty="0" smtClean="0"/>
              <a:t>Cursor loader</a:t>
            </a:r>
          </a:p>
          <a:p>
            <a:pPr lvl="1"/>
            <a:r>
              <a:rPr lang="en-US" altLang="zh-CN" dirty="0" smtClean="0"/>
              <a:t>TODO</a:t>
            </a:r>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09325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a:t>
            </a:r>
            <a:endParaRPr lang="zh-CN" altLang="en-US" dirty="0"/>
          </a:p>
        </p:txBody>
      </p:sp>
      <p:sp>
        <p:nvSpPr>
          <p:cNvPr id="3" name="内容占位符 2"/>
          <p:cNvSpPr>
            <a:spLocks noGrp="1"/>
          </p:cNvSpPr>
          <p:nvPr>
            <p:ph idx="1"/>
          </p:nvPr>
        </p:nvSpPr>
        <p:spPr/>
        <p:txBody>
          <a:bodyPr/>
          <a:lstStyle/>
          <a:p>
            <a:r>
              <a:rPr lang="en-US" altLang="zh-CN" dirty="0" smtClean="0"/>
              <a:t>Cursor leak</a:t>
            </a:r>
          </a:p>
          <a:p>
            <a:pPr lvl="1"/>
            <a:r>
              <a:rPr lang="en-US" altLang="zh-CN" dirty="0" smtClean="0"/>
              <a:t>Design cursor lifecycle</a:t>
            </a:r>
          </a:p>
          <a:p>
            <a:endParaRPr lang="en-US" altLang="zh-CN" dirty="0" smtClean="0"/>
          </a:p>
          <a:p>
            <a:r>
              <a:rPr lang="en-US" altLang="zh-CN" dirty="0" smtClean="0"/>
              <a:t>Pass cursor</a:t>
            </a:r>
          </a:p>
          <a:p>
            <a:pPr lvl="1"/>
            <a:r>
              <a:rPr lang="en-US" altLang="zh-CN" dirty="0" smtClean="0"/>
              <a:t>DO NOT pass cursor</a:t>
            </a:r>
          </a:p>
          <a:p>
            <a:endParaRPr lang="en-US" altLang="zh-CN" dirty="0" smtClean="0"/>
          </a:p>
          <a:p>
            <a:r>
              <a:rPr lang="en-US" altLang="zh-CN" dirty="0" smtClean="0"/>
              <a:t>Cursor loader</a:t>
            </a:r>
          </a:p>
          <a:p>
            <a:pPr lvl="1"/>
            <a:r>
              <a:rPr lang="en-US" altLang="zh-CN" dirty="0" smtClean="0"/>
              <a:t>TODO</a:t>
            </a:r>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4</a:t>
            </a:fld>
            <a:endParaRPr lang="en-US"/>
          </a:p>
        </p:txBody>
      </p:sp>
    </p:spTree>
    <p:extLst>
      <p:ext uri="{BB962C8B-B14F-4D97-AF65-F5344CB8AC3E}">
        <p14:creationId xmlns:p14="http://schemas.microsoft.com/office/powerpoint/2010/main" val="131864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JNI</a:t>
            </a:r>
            <a:endParaRPr lang="zh-CN" altLang="en-US" dirty="0"/>
          </a:p>
        </p:txBody>
      </p:sp>
      <p:sp>
        <p:nvSpPr>
          <p:cNvPr id="3" name="内容占位符 2"/>
          <p:cNvSpPr>
            <a:spLocks noGrp="1"/>
          </p:cNvSpPr>
          <p:nvPr>
            <p:ph idx="1"/>
          </p:nvPr>
        </p:nvSpPr>
        <p:spPr/>
        <p:txBody>
          <a:bodyPr>
            <a:normAutofit/>
          </a:bodyPr>
          <a:lstStyle/>
          <a:p>
            <a:r>
              <a:rPr lang="en-US" altLang="zh-CN" dirty="0"/>
              <a:t>5.2 Freeing References</a:t>
            </a:r>
          </a:p>
          <a:p>
            <a:pPr lvl="1"/>
            <a:r>
              <a:rPr lang="en-US" altLang="zh-CN" i="1" dirty="0"/>
              <a:t>Each JNI reference consumes a certain amount of memory by itself, in addition to the memory taken by the referred object. As a JNI programmer, you should be aware of the number of references that your program will use at a given time. In particular, you should be aware of the upper bound of the number of local references your program can create at any point during its execution, even though these local references will eventually be freed automatically by the virtual machine. Excessive reference creation, however transient, can lead to memory exhaustion.</a:t>
            </a:r>
          </a:p>
          <a:p>
            <a:endParaRPr lang="en-US" altLang="zh-CN" dirty="0" smtClean="0"/>
          </a:p>
          <a:p>
            <a:endParaRPr lang="en-US" altLang="zh-CN" dirty="0" smtClean="0"/>
          </a:p>
          <a:p>
            <a:pPr lvl="1"/>
            <a:endParaRPr lang="en-US" altLang="zh-CN" dirty="0"/>
          </a:p>
          <a:p>
            <a:pPr marL="320040" lvl="1" indent="0">
              <a:buNone/>
            </a:pPr>
            <a:endParaRPr lang="en-US" altLang="zh-CN" dirty="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5</a:t>
            </a:fld>
            <a:endParaRPr lang="en-US"/>
          </a:p>
        </p:txBody>
      </p:sp>
    </p:spTree>
    <p:extLst>
      <p:ext uri="{BB962C8B-B14F-4D97-AF65-F5344CB8AC3E}">
        <p14:creationId xmlns:p14="http://schemas.microsoft.com/office/powerpoint/2010/main" val="293386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JNI</a:t>
            </a:r>
            <a:endParaRPr lang="zh-CN" altLang="en-US" dirty="0"/>
          </a:p>
        </p:txBody>
      </p:sp>
      <p:sp>
        <p:nvSpPr>
          <p:cNvPr id="3" name="内容占位符 2"/>
          <p:cNvSpPr>
            <a:spLocks noGrp="1"/>
          </p:cNvSpPr>
          <p:nvPr>
            <p:ph idx="1"/>
          </p:nvPr>
        </p:nvSpPr>
        <p:spPr/>
        <p:txBody>
          <a:bodyPr>
            <a:normAutofit/>
          </a:bodyPr>
          <a:lstStyle/>
          <a:p>
            <a:r>
              <a:rPr lang="en-US" altLang="zh-CN" dirty="0" err="1"/>
              <a:t>DeleteLocalRef</a:t>
            </a:r>
            <a:endParaRPr lang="en-US" altLang="zh-CN" dirty="0"/>
          </a:p>
          <a:p>
            <a:pPr lvl="1"/>
            <a:r>
              <a:rPr lang="en-US" altLang="zh-CN" dirty="0"/>
              <a:t>Delete every object when useless in Callback </a:t>
            </a:r>
            <a:r>
              <a:rPr lang="en-US" altLang="zh-CN" dirty="0" err="1"/>
              <a:t>functionPass</a:t>
            </a:r>
            <a:r>
              <a:rPr lang="en-US" altLang="zh-CN" dirty="0"/>
              <a:t> cursor</a:t>
            </a:r>
          </a:p>
          <a:p>
            <a:pPr lvl="1"/>
            <a:r>
              <a:rPr lang="en-US" altLang="zh-CN" i="1" dirty="0" err="1"/>
              <a:t>SetObjectField</a:t>
            </a:r>
            <a:r>
              <a:rPr lang="en-US" altLang="zh-CN" i="1" dirty="0"/>
              <a:t>(</a:t>
            </a:r>
            <a:r>
              <a:rPr lang="en-US" altLang="zh-CN" i="1" dirty="0" err="1"/>
              <a:t>dwi</a:t>
            </a:r>
            <a:r>
              <a:rPr lang="en-US" altLang="zh-CN" i="1" dirty="0"/>
              <a:t>, </a:t>
            </a:r>
            <a:r>
              <a:rPr lang="en-US" altLang="zh-CN" i="1" dirty="0" err="1"/>
              <a:t>jfID</a:t>
            </a:r>
            <a:r>
              <a:rPr lang="en-US" altLang="zh-CN" i="1" dirty="0"/>
              <a:t>, </a:t>
            </a:r>
            <a:r>
              <a:rPr lang="en-US" altLang="zh-CN" i="1" dirty="0" err="1"/>
              <a:t>env</a:t>
            </a:r>
            <a:r>
              <a:rPr lang="en-US" altLang="zh-CN" i="1" dirty="0"/>
              <a:t>-&gt;</a:t>
            </a:r>
            <a:r>
              <a:rPr lang="en-US" altLang="zh-CN" i="1" dirty="0" err="1"/>
              <a:t>NewStringUTF</a:t>
            </a:r>
            <a:r>
              <a:rPr lang="en-US" altLang="zh-CN" i="1" dirty="0"/>
              <a:t>(</a:t>
            </a:r>
            <a:r>
              <a:rPr lang="en-US" altLang="zh-CN" i="1" dirty="0" err="1"/>
              <a:t>szDateTime</a:t>
            </a:r>
            <a:r>
              <a:rPr lang="en-US" altLang="zh-CN" i="1" dirty="0"/>
              <a:t>))</a:t>
            </a:r>
          </a:p>
          <a:p>
            <a:pPr lvl="2"/>
            <a:r>
              <a:rPr lang="en-US" altLang="zh-CN" dirty="0" err="1"/>
              <a:t>FindClass</a:t>
            </a:r>
            <a:r>
              <a:rPr lang="en-US" altLang="zh-CN" dirty="0"/>
              <a:t> </a:t>
            </a:r>
          </a:p>
          <a:p>
            <a:pPr lvl="2"/>
            <a:r>
              <a:rPr lang="en-US" altLang="zh-CN" dirty="0" err="1"/>
              <a:t>NewString</a:t>
            </a:r>
            <a:r>
              <a:rPr lang="en-US" altLang="zh-CN" dirty="0"/>
              <a:t>/</a:t>
            </a:r>
          </a:p>
          <a:p>
            <a:pPr lvl="2"/>
            <a:r>
              <a:rPr lang="en-US" altLang="zh-CN" dirty="0" err="1"/>
              <a:t>NewString</a:t>
            </a:r>
            <a:endParaRPr lang="en-US" altLang="zh-CN" dirty="0"/>
          </a:p>
          <a:p>
            <a:pPr lvl="2"/>
            <a:r>
              <a:rPr lang="en-US" altLang="zh-CN" dirty="0"/>
              <a:t>UTF/</a:t>
            </a:r>
            <a:r>
              <a:rPr lang="en-US" altLang="zh-CN" dirty="0" err="1"/>
              <a:t>NewObjec</a:t>
            </a:r>
            <a:endParaRPr lang="en-US" altLang="zh-CN" dirty="0"/>
          </a:p>
          <a:p>
            <a:pPr lvl="2"/>
            <a:r>
              <a:rPr lang="en-US" altLang="zh-CN" dirty="0" err="1"/>
              <a:t>GetObjecField</a:t>
            </a:r>
            <a:endParaRPr lang="en-US" altLang="zh-CN" i="1" dirty="0"/>
          </a:p>
          <a:p>
            <a:endParaRPr lang="en-US" altLang="zh-CN" dirty="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6</a:t>
            </a:fld>
            <a:endParaRPr lang="en-US"/>
          </a:p>
        </p:txBody>
      </p:sp>
    </p:spTree>
    <p:extLst>
      <p:ext uri="{BB962C8B-B14F-4D97-AF65-F5344CB8AC3E}">
        <p14:creationId xmlns:p14="http://schemas.microsoft.com/office/powerpoint/2010/main" val="138288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JNI</a:t>
            </a:r>
            <a:endParaRPr lang="zh-CN" altLang="en-US" dirty="0"/>
          </a:p>
        </p:txBody>
      </p:sp>
      <p:sp>
        <p:nvSpPr>
          <p:cNvPr id="3" name="内容占位符 2"/>
          <p:cNvSpPr>
            <a:spLocks noGrp="1"/>
          </p:cNvSpPr>
          <p:nvPr>
            <p:ph idx="1"/>
          </p:nvPr>
        </p:nvSpPr>
        <p:spPr/>
        <p:txBody>
          <a:bodyPr>
            <a:normAutofit lnSpcReduction="10000"/>
          </a:bodyPr>
          <a:lstStyle/>
          <a:p>
            <a:pPr marL="45720" indent="0">
              <a:buNone/>
            </a:pPr>
            <a:r>
              <a:rPr lang="en-US" altLang="zh-CN" dirty="0"/>
              <a:t>while ( </a:t>
            </a:r>
            <a:r>
              <a:rPr lang="en-US" altLang="zh-CN" i="1" dirty="0"/>
              <a:t>&lt;condition&gt;</a:t>
            </a:r>
            <a:r>
              <a:rPr lang="en-US" altLang="zh-CN" dirty="0"/>
              <a:t> </a:t>
            </a:r>
            <a:r>
              <a:rPr lang="en-US" altLang="zh-CN" dirty="0" smtClean="0"/>
              <a:t>)</a:t>
            </a:r>
          </a:p>
          <a:p>
            <a:pPr marL="45720" indent="0">
              <a:buNone/>
            </a:pPr>
            <a:r>
              <a:rPr lang="en-US" altLang="zh-CN" dirty="0" smtClean="0"/>
              <a:t> </a:t>
            </a:r>
            <a:r>
              <a:rPr lang="en-US" altLang="zh-CN" dirty="0"/>
              <a:t>{ </a:t>
            </a:r>
            <a:endParaRPr lang="en-US" altLang="zh-CN" dirty="0" smtClean="0"/>
          </a:p>
          <a:p>
            <a:pPr marL="320040" lvl="1" indent="0">
              <a:buNone/>
            </a:pPr>
            <a:r>
              <a:rPr lang="en-US" altLang="zh-CN" dirty="0" err="1" smtClean="0"/>
              <a:t>jobject</a:t>
            </a:r>
            <a:r>
              <a:rPr lang="en-US" altLang="zh-CN" dirty="0" smtClean="0"/>
              <a:t> </a:t>
            </a:r>
            <a:r>
              <a:rPr lang="en-US" altLang="zh-CN" dirty="0" err="1"/>
              <a:t>myObj</a:t>
            </a:r>
            <a:r>
              <a:rPr lang="en-US" altLang="zh-CN" dirty="0"/>
              <a:t> = (*</a:t>
            </a:r>
            <a:r>
              <a:rPr lang="en-US" altLang="zh-CN" dirty="0" err="1"/>
              <a:t>env</a:t>
            </a:r>
            <a:r>
              <a:rPr lang="en-US" altLang="zh-CN" dirty="0"/>
              <a:t>)-&gt;</a:t>
            </a:r>
            <a:r>
              <a:rPr lang="en-US" altLang="zh-CN" dirty="0" err="1"/>
              <a:t>NewObject</a:t>
            </a:r>
            <a:r>
              <a:rPr lang="en-US" altLang="zh-CN" dirty="0"/>
              <a:t>( </a:t>
            </a:r>
            <a:r>
              <a:rPr lang="en-US" altLang="zh-CN" dirty="0" err="1"/>
              <a:t>env</a:t>
            </a:r>
            <a:r>
              <a:rPr lang="en-US" altLang="zh-CN" dirty="0"/>
              <a:t>, </a:t>
            </a:r>
            <a:r>
              <a:rPr lang="en-US" altLang="zh-CN" dirty="0" err="1"/>
              <a:t>clz</a:t>
            </a:r>
            <a:r>
              <a:rPr lang="en-US" altLang="zh-CN" dirty="0"/>
              <a:t>, mid, NULL ); </a:t>
            </a:r>
            <a:endParaRPr lang="en-US" altLang="zh-CN" dirty="0" smtClean="0"/>
          </a:p>
          <a:p>
            <a:pPr marL="320040" lvl="1" indent="0">
              <a:buNone/>
            </a:pPr>
            <a:r>
              <a:rPr lang="en-US" altLang="zh-CN" dirty="0" smtClean="0"/>
              <a:t>if </a:t>
            </a:r>
            <a:r>
              <a:rPr lang="en-US" altLang="zh-CN" dirty="0"/>
              <a:t>( NULL != </a:t>
            </a:r>
            <a:r>
              <a:rPr lang="en-US" altLang="zh-CN" dirty="0" err="1"/>
              <a:t>myObj</a:t>
            </a:r>
            <a:r>
              <a:rPr lang="en-US" altLang="zh-CN" dirty="0"/>
              <a:t> ) </a:t>
            </a:r>
            <a:r>
              <a:rPr lang="en-US" altLang="zh-CN" dirty="0" smtClean="0"/>
              <a:t>{ </a:t>
            </a:r>
          </a:p>
          <a:p>
            <a:pPr marL="320040" lvl="1" indent="0">
              <a:buNone/>
            </a:pPr>
            <a:r>
              <a:rPr lang="en-US" altLang="zh-CN" dirty="0" smtClean="0"/>
              <a:t>	</a:t>
            </a:r>
            <a:r>
              <a:rPr lang="en-US" altLang="zh-CN" sz="1200" dirty="0" smtClean="0"/>
              <a:t>/* </a:t>
            </a:r>
            <a:r>
              <a:rPr lang="en-US" altLang="zh-CN" sz="1200" dirty="0"/>
              <a:t>we know </a:t>
            </a:r>
            <a:r>
              <a:rPr lang="en-US" altLang="zh-CN" sz="1200" dirty="0" err="1"/>
              <a:t>myObj</a:t>
            </a:r>
            <a:r>
              <a:rPr lang="en-US" altLang="zh-CN" sz="1200" dirty="0"/>
              <a:t> is a valid local ref, so use it </a:t>
            </a:r>
            <a:r>
              <a:rPr lang="en-US" altLang="zh-CN" sz="1200" dirty="0" smtClean="0"/>
              <a:t>*/</a:t>
            </a:r>
          </a:p>
          <a:p>
            <a:pPr marL="320040" lvl="1" indent="0">
              <a:buNone/>
            </a:pPr>
            <a:r>
              <a:rPr lang="en-US" altLang="zh-CN" dirty="0" smtClean="0"/>
              <a:t> 	</a:t>
            </a:r>
            <a:r>
              <a:rPr lang="en-US" altLang="zh-CN" dirty="0" err="1" smtClean="0"/>
              <a:t>jclass</a:t>
            </a:r>
            <a:r>
              <a:rPr lang="en-US" altLang="zh-CN" dirty="0" smtClean="0"/>
              <a:t> </a:t>
            </a:r>
            <a:r>
              <a:rPr lang="en-US" altLang="zh-CN" dirty="0" err="1"/>
              <a:t>myClazz</a:t>
            </a:r>
            <a:r>
              <a:rPr lang="en-US" altLang="zh-CN" dirty="0"/>
              <a:t> = (*</a:t>
            </a:r>
            <a:r>
              <a:rPr lang="en-US" altLang="zh-CN" dirty="0" err="1"/>
              <a:t>env</a:t>
            </a:r>
            <a:r>
              <a:rPr lang="en-US" altLang="zh-CN" dirty="0"/>
              <a:t>)-&gt;</a:t>
            </a:r>
            <a:r>
              <a:rPr lang="en-US" altLang="zh-CN" dirty="0" err="1"/>
              <a:t>GetObjectClass</a:t>
            </a:r>
            <a:r>
              <a:rPr lang="en-US" altLang="zh-CN" dirty="0"/>
              <a:t>(</a:t>
            </a:r>
            <a:r>
              <a:rPr lang="en-US" altLang="zh-CN" dirty="0" err="1"/>
              <a:t>env</a:t>
            </a:r>
            <a:r>
              <a:rPr lang="en-US" altLang="zh-CN" dirty="0"/>
              <a:t>, </a:t>
            </a:r>
            <a:r>
              <a:rPr lang="en-US" altLang="zh-CN" dirty="0" err="1"/>
              <a:t>myObj</a:t>
            </a:r>
            <a:r>
              <a:rPr lang="en-US" altLang="zh-CN" dirty="0" smtClean="0"/>
              <a:t>);</a:t>
            </a:r>
          </a:p>
          <a:p>
            <a:pPr marL="320040" lvl="1" indent="0">
              <a:buNone/>
            </a:pPr>
            <a:r>
              <a:rPr lang="en-US" altLang="zh-CN" dirty="0"/>
              <a:t>	</a:t>
            </a:r>
            <a:r>
              <a:rPr lang="en-US" altLang="zh-CN" dirty="0" smtClean="0"/>
              <a:t> </a:t>
            </a:r>
            <a:r>
              <a:rPr lang="en-US" altLang="zh-CN" sz="1100" i="1" dirty="0"/>
              <a:t>/* uses of </a:t>
            </a:r>
            <a:r>
              <a:rPr lang="en-US" altLang="zh-CN" sz="1100" i="1" dirty="0" err="1"/>
              <a:t>myObj</a:t>
            </a:r>
            <a:r>
              <a:rPr lang="en-US" altLang="zh-CN" sz="1100" i="1" dirty="0"/>
              <a:t> and </a:t>
            </a:r>
            <a:r>
              <a:rPr lang="en-US" altLang="zh-CN" sz="1100" i="1" dirty="0" err="1"/>
              <a:t>myClazz</a:t>
            </a:r>
            <a:r>
              <a:rPr lang="en-US" altLang="zh-CN" sz="1100" i="1" dirty="0"/>
              <a:t>, etc. but no new local refs </a:t>
            </a:r>
            <a:r>
              <a:rPr lang="en-US" altLang="zh-CN" sz="1100" i="1" dirty="0" smtClean="0"/>
              <a:t>*/</a:t>
            </a:r>
          </a:p>
          <a:p>
            <a:pPr marL="320040" lvl="1" indent="0">
              <a:buNone/>
            </a:pPr>
            <a:r>
              <a:rPr lang="en-US" altLang="zh-CN" sz="1100" i="1" dirty="0"/>
              <a:t>	</a:t>
            </a:r>
            <a:r>
              <a:rPr lang="en-US" altLang="zh-CN" sz="1100" i="1" dirty="0" smtClean="0"/>
              <a:t> </a:t>
            </a:r>
            <a:r>
              <a:rPr lang="en-US" altLang="zh-CN" sz="1100" i="1" dirty="0"/>
              <a:t>/* Without the following calls, we would leak */ </a:t>
            </a:r>
            <a:endParaRPr lang="en-US" altLang="zh-CN" sz="1100" i="1" dirty="0" smtClean="0"/>
          </a:p>
          <a:p>
            <a:pPr marL="320040" lvl="1" indent="0">
              <a:buNone/>
            </a:pPr>
            <a:r>
              <a:rPr lang="en-US" altLang="zh-CN" dirty="0"/>
              <a:t>	</a:t>
            </a:r>
            <a:r>
              <a:rPr lang="en-US" altLang="zh-CN" dirty="0" smtClean="0"/>
              <a:t>(*</a:t>
            </a:r>
            <a:r>
              <a:rPr lang="en-US" altLang="zh-CN" dirty="0" err="1"/>
              <a:t>env</a:t>
            </a:r>
            <a:r>
              <a:rPr lang="en-US" altLang="zh-CN" dirty="0"/>
              <a:t>)-&gt;</a:t>
            </a:r>
            <a:r>
              <a:rPr lang="en-US" altLang="zh-CN" dirty="0" err="1"/>
              <a:t>DeleteLocalRef</a:t>
            </a:r>
            <a:r>
              <a:rPr lang="en-US" altLang="zh-CN" dirty="0"/>
              <a:t>( </a:t>
            </a:r>
            <a:r>
              <a:rPr lang="en-US" altLang="zh-CN" dirty="0" err="1"/>
              <a:t>env</a:t>
            </a:r>
            <a:r>
              <a:rPr lang="en-US" altLang="zh-CN" dirty="0"/>
              <a:t>, </a:t>
            </a:r>
            <a:r>
              <a:rPr lang="en-US" altLang="zh-CN" dirty="0" err="1"/>
              <a:t>myObj</a:t>
            </a:r>
            <a:r>
              <a:rPr lang="en-US" altLang="zh-CN" dirty="0"/>
              <a:t> ); </a:t>
            </a:r>
            <a:endParaRPr lang="en-US" altLang="zh-CN" dirty="0" smtClean="0"/>
          </a:p>
          <a:p>
            <a:pPr marL="320040" lvl="1" indent="0">
              <a:buNone/>
            </a:pPr>
            <a:r>
              <a:rPr lang="en-US" altLang="zh-CN" dirty="0"/>
              <a:t>	</a:t>
            </a:r>
            <a:r>
              <a:rPr lang="en-US" altLang="zh-CN" dirty="0" smtClean="0"/>
              <a:t>(*</a:t>
            </a:r>
            <a:r>
              <a:rPr lang="en-US" altLang="zh-CN" dirty="0" err="1"/>
              <a:t>env</a:t>
            </a:r>
            <a:r>
              <a:rPr lang="en-US" altLang="zh-CN" dirty="0"/>
              <a:t>)-&gt;</a:t>
            </a:r>
            <a:r>
              <a:rPr lang="en-US" altLang="zh-CN" dirty="0" err="1"/>
              <a:t>DeleteLocalRef</a:t>
            </a:r>
            <a:r>
              <a:rPr lang="en-US" altLang="zh-CN" dirty="0"/>
              <a:t>( </a:t>
            </a:r>
            <a:r>
              <a:rPr lang="en-US" altLang="zh-CN" dirty="0" err="1"/>
              <a:t>env</a:t>
            </a:r>
            <a:r>
              <a:rPr lang="en-US" altLang="zh-CN" dirty="0"/>
              <a:t>, </a:t>
            </a:r>
            <a:r>
              <a:rPr lang="en-US" altLang="zh-CN" dirty="0" err="1"/>
              <a:t>myClazz</a:t>
            </a:r>
            <a:r>
              <a:rPr lang="en-US" altLang="zh-CN" dirty="0"/>
              <a:t> ); </a:t>
            </a:r>
            <a:endParaRPr lang="en-US" altLang="zh-CN" dirty="0" smtClean="0"/>
          </a:p>
          <a:p>
            <a:pPr marL="320040" lvl="1" indent="0">
              <a:buNone/>
            </a:pPr>
            <a:r>
              <a:rPr lang="en-US" altLang="zh-CN" dirty="0" smtClean="0"/>
              <a:t>}} </a:t>
            </a:r>
            <a:r>
              <a:rPr lang="en-US" altLang="zh-CN" dirty="0"/>
              <a:t>/* end while */</a:t>
            </a:r>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7</a:t>
            </a:fld>
            <a:endParaRPr lang="en-US"/>
          </a:p>
        </p:txBody>
      </p:sp>
    </p:spTree>
    <p:extLst>
      <p:ext uri="{BB962C8B-B14F-4D97-AF65-F5344CB8AC3E}">
        <p14:creationId xmlns:p14="http://schemas.microsoft.com/office/powerpoint/2010/main" val="42327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JNI</a:t>
            </a:r>
            <a:endParaRPr lang="zh-CN" altLang="en-US" dirty="0"/>
          </a:p>
        </p:txBody>
      </p:sp>
      <p:sp>
        <p:nvSpPr>
          <p:cNvPr id="3" name="内容占位符 2"/>
          <p:cNvSpPr>
            <a:spLocks noGrp="1"/>
          </p:cNvSpPr>
          <p:nvPr>
            <p:ph idx="1"/>
          </p:nvPr>
        </p:nvSpPr>
        <p:spPr/>
        <p:txBody>
          <a:bodyPr>
            <a:normAutofit/>
          </a:bodyPr>
          <a:lstStyle/>
          <a:p>
            <a:r>
              <a:rPr lang="en-US" altLang="zh-CN" dirty="0" smtClean="0"/>
              <a:t>Callback</a:t>
            </a:r>
          </a:p>
          <a:p>
            <a:pPr lvl="1"/>
            <a:r>
              <a:rPr lang="en-US" altLang="zh-CN" dirty="0"/>
              <a:t>JNI references are valid only in threads attached to a JVM</a:t>
            </a:r>
            <a:endParaRPr lang="en-US" altLang="zh-CN" dirty="0" smtClean="0"/>
          </a:p>
          <a:p>
            <a:pPr lvl="1"/>
            <a:r>
              <a:rPr lang="en-US" altLang="zh-CN" dirty="0" err="1" smtClean="0"/>
              <a:t>AttachCurrentThread</a:t>
            </a:r>
            <a:endParaRPr lang="en-US" altLang="zh-CN" dirty="0" smtClean="0"/>
          </a:p>
          <a:p>
            <a:pPr lvl="1"/>
            <a:r>
              <a:rPr lang="en-US" altLang="zh-CN" dirty="0" err="1" smtClean="0"/>
              <a:t>DetachCurrentThread</a:t>
            </a:r>
            <a:r>
              <a:rPr lang="en-US" altLang="zh-CN" dirty="0" smtClean="0"/>
              <a:t>()</a:t>
            </a:r>
          </a:p>
          <a:p>
            <a:pPr lvl="1"/>
            <a:endParaRPr lang="en-US" altLang="zh-CN" dirty="0"/>
          </a:p>
          <a:p>
            <a:r>
              <a:rPr lang="en-US" altLang="zh-CN" dirty="0" smtClean="0"/>
              <a:t>Keep Everything RAII</a:t>
            </a:r>
          </a:p>
          <a:p>
            <a:endParaRPr lang="en-US" altLang="zh-CN" dirty="0" smtClean="0"/>
          </a:p>
          <a:p>
            <a:r>
              <a:rPr lang="en-US" altLang="zh-CN" dirty="0"/>
              <a:t>A valid JNI global reference must be obtained from another valid JNI reference (global or local) by calling </a:t>
            </a:r>
            <a:r>
              <a:rPr lang="en-US" altLang="zh-CN" dirty="0" err="1"/>
              <a:t>NewGlobalRef</a:t>
            </a:r>
            <a:r>
              <a:rPr lang="en-US" altLang="zh-CN" dirty="0"/>
              <a:t> or </a:t>
            </a:r>
            <a:r>
              <a:rPr lang="en-US" altLang="zh-CN" dirty="0" err="1"/>
              <a:t>NewWeakGlobalRef</a:t>
            </a:r>
            <a:r>
              <a:rPr lang="en-US" altLang="zh-CN" dirty="0"/>
              <a:t>.</a:t>
            </a: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8</a:t>
            </a:fld>
            <a:endParaRPr lang="en-US"/>
          </a:p>
        </p:txBody>
      </p:sp>
    </p:spTree>
    <p:extLst>
      <p:ext uri="{BB962C8B-B14F-4D97-AF65-F5344CB8AC3E}">
        <p14:creationId xmlns:p14="http://schemas.microsoft.com/office/powerpoint/2010/main" val="353056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onSaveInstance</a:t>
            </a:r>
            <a:endParaRPr lang="en-US" altLang="zh-CN" dirty="0"/>
          </a:p>
          <a:p>
            <a:pPr marL="411480" lvl="2"/>
            <a:r>
              <a:rPr lang="en-US" altLang="zh-CN" dirty="0" smtClean="0"/>
              <a:t>Don’t keep activities (Developer option)</a:t>
            </a:r>
          </a:p>
          <a:p>
            <a:pPr marL="411480" lvl="2"/>
            <a:endParaRPr lang="en-US" altLang="zh-CN" dirty="0" smtClean="0"/>
          </a:p>
          <a:p>
            <a:r>
              <a:rPr lang="en-US" altLang="zh-CN" dirty="0" err="1" smtClean="0"/>
              <a:t>TabhostAcitivity</a:t>
            </a:r>
            <a:endParaRPr lang="en-US" altLang="zh-CN" dirty="0" smtClean="0"/>
          </a:p>
          <a:p>
            <a:pPr lvl="1"/>
            <a:r>
              <a:rPr lang="en-US" altLang="zh-CN" dirty="0" smtClean="0"/>
              <a:t>Deprecated</a:t>
            </a:r>
          </a:p>
          <a:p>
            <a:pPr lvl="1"/>
            <a:r>
              <a:rPr lang="en-US" altLang="zh-CN" dirty="0" smtClean="0"/>
              <a:t>Fragment replace</a:t>
            </a:r>
            <a:endParaRPr lang="en-US" altLang="zh-CN" dirty="0"/>
          </a:p>
          <a:p>
            <a:pPr lvl="1"/>
            <a:endParaRPr lang="en-US" altLang="zh-CN" dirty="0" smtClean="0"/>
          </a:p>
          <a:p>
            <a:r>
              <a:rPr lang="en-US" altLang="zh-CN" dirty="0" smtClean="0"/>
              <a:t>Smooth </a:t>
            </a:r>
            <a:r>
              <a:rPr lang="en-US" altLang="zh-CN" dirty="0" err="1" smtClean="0"/>
              <a:t>PullRefreshListView</a:t>
            </a:r>
            <a:endParaRPr lang="en-US" altLang="zh-CN" dirty="0" smtClean="0"/>
          </a:p>
          <a:p>
            <a:pPr lvl="1"/>
            <a:r>
              <a:rPr lang="en-US" altLang="zh-CN" dirty="0" smtClean="0"/>
              <a:t>Touch mode  = false</a:t>
            </a:r>
          </a:p>
          <a:p>
            <a:pPr lvl="1"/>
            <a:r>
              <a:rPr lang="en-US" altLang="zh-CN" dirty="0" smtClean="0"/>
              <a:t>Rotation (API 11)</a:t>
            </a:r>
          </a:p>
          <a:p>
            <a:pPr lvl="1"/>
            <a:r>
              <a:rPr lang="en-US" altLang="zh-CN" dirty="0" err="1" smtClean="0"/>
              <a:t>SnapShot</a:t>
            </a:r>
            <a:r>
              <a:rPr lang="en-US" altLang="zh-CN" dirty="0" smtClean="0"/>
              <a:t> (TODO)</a:t>
            </a:r>
          </a:p>
          <a:p>
            <a:pPr lvl="1"/>
            <a:endParaRPr lang="en-US" altLang="zh-CN" dirty="0"/>
          </a:p>
          <a:p>
            <a:pPr lvl="1"/>
            <a:endParaRPr lang="en-US" altLang="zh-CN" dirty="0" smtClean="0"/>
          </a:p>
          <a:p>
            <a:pPr lvl="1"/>
            <a:endParaRPr lang="en-US" altLang="zh-CN" dirty="0"/>
          </a:p>
          <a:p>
            <a:pPr marL="320040" lvl="1" indent="0">
              <a:buNone/>
            </a:pPr>
            <a:endParaRPr lang="en-US" altLang="zh-CN" dirty="0" smtClean="0"/>
          </a:p>
          <a:p>
            <a:pPr marL="320040" lvl="1" indent="0">
              <a:buNone/>
            </a:pPr>
            <a:endParaRPr lang="en-US" altLang="zh-CN" dirty="0" smtClean="0"/>
          </a:p>
          <a:p>
            <a:endParaRPr lang="en-US" altLang="zh-CN" dirty="0" smtClean="0"/>
          </a:p>
          <a:p>
            <a:endParaRPr lang="en-US" altLang="zh-CN" dirty="0"/>
          </a:p>
          <a:p>
            <a:pPr marL="320040" lvl="1" indent="0">
              <a:buNone/>
            </a:pPr>
            <a:endParaRPr lang="en-US" altLang="zh-CN" dirty="0" smtClean="0"/>
          </a:p>
          <a:p>
            <a:pPr marL="320040" lvl="1" indent="0">
              <a:buNone/>
            </a:pPr>
            <a:endParaRPr lang="en-US" altLang="zh-CN" dirty="0" smtClean="0"/>
          </a:p>
        </p:txBody>
      </p:sp>
      <p:sp>
        <p:nvSpPr>
          <p:cNvPr id="4" name="日期占位符 3"/>
          <p:cNvSpPr>
            <a:spLocks noGrp="1"/>
          </p:cNvSpPr>
          <p:nvPr>
            <p:ph type="dt" sz="half" idx="10"/>
          </p:nvPr>
        </p:nvSpPr>
        <p:spPr/>
        <p:txBody>
          <a:bodyPr/>
          <a:lstStyle/>
          <a:p>
            <a:fld id="{CAE6B357-51B9-47D2-A71D-0D06CB03185D}" type="datetime1">
              <a:rPr lang="en-US" smtClean="0"/>
              <a:pPr/>
              <a:t>12/16/2012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2928590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Perspective">
      <a:dk1>
        <a:sysClr val="windowText" lastClr="000000"/>
      </a:dk1>
      <a:lt1>
        <a:sysClr val="window" lastClr="CCE8C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211</TotalTime>
  <Words>330</Words>
  <Application>Microsoft Office PowerPoint</Application>
  <PresentationFormat>全屏显示(4:3)</PresentationFormat>
  <Paragraphs>146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透视</vt:lpstr>
      <vt:lpstr>Develop Tips Hrtx Android Spring1-2</vt:lpstr>
      <vt:lpstr>database</vt:lpstr>
      <vt:lpstr>database</vt:lpstr>
      <vt:lpstr>database</vt:lpstr>
      <vt:lpstr>JNI</vt:lpstr>
      <vt:lpstr>JNI</vt:lpstr>
      <vt:lpstr>JNI</vt:lpstr>
      <vt:lpstr>JNI</vt:lpstr>
      <vt:lpstr>activity</vt:lpstr>
      <vt:lpstr>PowerPoint 演示文稿</vt:lpstr>
      <vt:lpstr>tools</vt:lpstr>
      <vt:lpstr>tools</vt:lpstr>
      <vt:lpstr>TODO</vt:lpstr>
      <vt:lpstr>Thank you &amp; Let’s Talk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Tips Hrtx Spring1-2</dc:title>
  <dc:creator>simsun</dc:creator>
  <cp:lastModifiedBy>simsun</cp:lastModifiedBy>
  <cp:revision>11</cp:revision>
  <dcterms:created xsi:type="dcterms:W3CDTF">2012-12-16T12:35:25Z</dcterms:created>
  <dcterms:modified xsi:type="dcterms:W3CDTF">2012-12-16T16:07:05Z</dcterms:modified>
</cp:coreProperties>
</file>