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DA24CAD-6566-4473-9C97-6B2DBF7A3461}">
          <p14:sldIdLst>
            <p14:sldId id="256"/>
          </p14:sldIdLst>
        </p14:section>
        <p14:section name="无标题节" id="{9E09515B-F997-4BC6-82CB-A287B69EBA7B}">
          <p14:sldIdLst>
            <p14:sldId id="257"/>
            <p14:sldId id="258"/>
            <p14:sldId id="259"/>
            <p14:sldId id="260"/>
            <p14:sldId id="261"/>
            <p14:sldId id="263"/>
            <p14:sldId id="262"/>
            <p14:sldId id="264"/>
            <p14:sldId id="265"/>
            <p14:sldId id="266"/>
            <p14:sldId id="269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90" y="-28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3/25/2013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hyperlink" Target="http://www.eclipse.org/mat/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hyperlink" Target="http://android-developers.blogspot.com/2011/03/memory-analysis-for-android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Memory Management in Android Apps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		-Simsun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4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315200" cy="1154097"/>
          </a:xfrm>
        </p:spPr>
        <p:txBody>
          <a:bodyPr/>
          <a:lstStyle/>
          <a:p>
            <a:r>
              <a:rPr lang="en-US" altLang="zh-CN" dirty="0"/>
              <a:t>Memory Leak 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59236"/>
            <a:ext cx="7315200" cy="3539527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Non-static inner class (</a:t>
            </a:r>
            <a:r>
              <a:rPr lang="en-US" altLang="zh-CN" dirty="0" err="1" smtClean="0"/>
              <a:t>runable</a:t>
            </a:r>
            <a:r>
              <a:rPr lang="en-US" altLang="zh-CN" dirty="0" smtClean="0"/>
              <a:t>)</a:t>
            </a:r>
          </a:p>
          <a:p>
            <a:pPr marL="320040" lvl="1" indent="0">
              <a:buNone/>
            </a:pPr>
            <a:endParaRPr lang="zh-CN" altLang="en-US" dirty="0"/>
          </a:p>
          <a:p>
            <a:pPr marL="32004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320040" lvl="1" indent="0">
              <a:buNone/>
            </a:pPr>
            <a:endParaRPr lang="en-US" altLang="zh-CN" dirty="0" smtClean="0"/>
          </a:p>
          <a:p>
            <a:pPr marL="320040" lvl="1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170" name="Picture 2" descr="C:\Users\simsun\Desktop\N1X(VKT32R(4@]SMAPD8U6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97201"/>
            <a:ext cx="50387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simsun\Desktop\PJX)M8Q[RK4ZR~FV0`D`0@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22132"/>
            <a:ext cx="45815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46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Leak 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Context</a:t>
            </a:r>
          </a:p>
          <a:p>
            <a:pPr lvl="1"/>
            <a:r>
              <a:rPr lang="en-US" altLang="zh-CN" dirty="0" err="1" smtClean="0"/>
              <a:t>ApplicationContext</a:t>
            </a:r>
            <a:r>
              <a:rPr lang="en-US" altLang="zh-CN" dirty="0" smtClean="0"/>
              <a:t> 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Caches</a:t>
            </a:r>
          </a:p>
          <a:p>
            <a:endParaRPr lang="en-US" altLang="zh-CN" dirty="0"/>
          </a:p>
          <a:p>
            <a:r>
              <a:rPr lang="en-US" altLang="zh-CN" dirty="0" smtClean="0"/>
              <a:t>Cursor</a:t>
            </a:r>
          </a:p>
          <a:p>
            <a:endParaRPr lang="en-US" altLang="zh-CN" dirty="0"/>
          </a:p>
          <a:p>
            <a:r>
              <a:rPr lang="en-US" altLang="zh-CN" dirty="0" smtClean="0"/>
              <a:t>Strict Mode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320040" lvl="1" indent="0">
              <a:buNone/>
            </a:pPr>
            <a:endParaRPr lang="en-US" altLang="zh-CN" dirty="0" smtClean="0"/>
          </a:p>
          <a:p>
            <a:pPr marL="320040" lvl="1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6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3"/>
              </a:rPr>
              <a:t>http://www.eclipse.org/mat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android-developers.blogspot.com/2011/03/memory-analysis-for-android.html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320040" lvl="1" indent="0">
              <a:buNone/>
            </a:pPr>
            <a:endParaRPr lang="en-US" altLang="zh-CN" dirty="0" smtClean="0"/>
          </a:p>
          <a:p>
            <a:pPr marL="320040" lvl="1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61512"/>
              </p:ext>
            </p:extLst>
          </p:nvPr>
        </p:nvGraphicFramePr>
        <p:xfrm>
          <a:off x="1979712" y="4149080"/>
          <a:ext cx="4464496" cy="98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包装程序外壳对象" showAsIcon="1" r:id="rId5" imgW="2868120" imgH="634680" progId="Package">
                  <p:embed/>
                </p:oleObj>
              </mc:Choice>
              <mc:Fallback>
                <p:oleObj name="包装程序外壳对象" showAsIcon="1" r:id="rId5" imgW="2868120" imgH="634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4149080"/>
                        <a:ext cx="4464496" cy="988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081445"/>
              </p:ext>
            </p:extLst>
          </p:nvPr>
        </p:nvGraphicFramePr>
        <p:xfrm>
          <a:off x="683568" y="5301208"/>
          <a:ext cx="701213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包装程序外壳对象" showAsIcon="1" r:id="rId7" imgW="5152320" imgH="634680" progId="Package">
                  <p:embed/>
                </p:oleObj>
              </mc:Choice>
              <mc:Fallback>
                <p:oleObj name="包装程序外壳对象" showAsIcon="1" r:id="rId7" imgW="5152320" imgH="6346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568" y="5301208"/>
                        <a:ext cx="7012139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04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2276872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Thank you </a:t>
            </a:r>
            <a:r>
              <a:rPr lang="en-US" altLang="zh-CN" dirty="0" smtClean="0"/>
              <a:t>&amp; Let’s Talk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320040" lvl="1" indent="0">
              <a:buNone/>
            </a:pPr>
            <a:endParaRPr lang="en-US" altLang="zh-CN" dirty="0" smtClean="0"/>
          </a:p>
          <a:p>
            <a:pPr marL="320040" lvl="1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6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Heap 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Device dependent</a:t>
            </a:r>
          </a:p>
          <a:p>
            <a:pPr lvl="1"/>
            <a:r>
              <a:rPr lang="en-US" altLang="zh-CN" dirty="0" smtClean="0"/>
              <a:t>16 to 48 MB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getMemoryClass</a:t>
            </a:r>
            <a:r>
              <a:rPr lang="en-US" altLang="zh-CN" dirty="0" smtClean="0"/>
              <a:t>()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228600" lvl="1"/>
            <a:r>
              <a:rPr lang="en-US" altLang="zh-CN" dirty="0" err="1"/>
              <a:t>largeHead</a:t>
            </a:r>
            <a:r>
              <a:rPr lang="en-US" altLang="zh-CN" dirty="0"/>
              <a:t> = true (&gt; =3.0)</a:t>
            </a: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1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Garbage Collector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C:\Users\simsun\Desktop\YK2BZA((@5R7R~8Y32]SY%J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15439"/>
            <a:ext cx="7315200" cy="324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25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GC cost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 2.3</a:t>
            </a:r>
          </a:p>
          <a:p>
            <a:pPr lvl="1"/>
            <a:r>
              <a:rPr lang="en-US" altLang="zh-CN" dirty="0"/>
              <a:t>Whole world </a:t>
            </a:r>
            <a:r>
              <a:rPr lang="en-US" altLang="zh-CN" dirty="0" err="1"/>
              <a:t>stoped</a:t>
            </a:r>
            <a:endParaRPr lang="en-US" altLang="zh-CN" dirty="0"/>
          </a:p>
          <a:p>
            <a:pPr lvl="1"/>
            <a:r>
              <a:rPr lang="en-US" altLang="zh-CN" dirty="0"/>
              <a:t>Full heap </a:t>
            </a:r>
            <a:r>
              <a:rPr lang="en-US" altLang="zh-CN" dirty="0" smtClean="0"/>
              <a:t>collection</a:t>
            </a:r>
          </a:p>
          <a:p>
            <a:pPr lvl="1"/>
            <a:r>
              <a:rPr lang="en-US" altLang="zh-CN" dirty="0"/>
              <a:t>Take long time (&gt; 100ms)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&gt;= 2.3</a:t>
            </a:r>
            <a:endParaRPr lang="en-US" altLang="zh-CN" dirty="0"/>
          </a:p>
          <a:p>
            <a:pPr lvl="1"/>
            <a:r>
              <a:rPr lang="en-US" altLang="zh-CN" dirty="0" smtClean="0"/>
              <a:t>Concurrent</a:t>
            </a:r>
          </a:p>
          <a:p>
            <a:pPr lvl="1"/>
            <a:r>
              <a:rPr lang="en-US" altLang="zh-CN" dirty="0" smtClean="0"/>
              <a:t>Partial collection</a:t>
            </a:r>
            <a:endParaRPr lang="en-US" altLang="zh-CN" dirty="0"/>
          </a:p>
          <a:p>
            <a:pPr lvl="1"/>
            <a:r>
              <a:rPr lang="en-US" altLang="zh-CN" dirty="0" smtClean="0"/>
              <a:t>Fast, low time costing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4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Bitmaps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Native memory (out side </a:t>
            </a:r>
            <a:r>
              <a:rPr lang="en-US" altLang="zh-CN" i="1" dirty="0" err="1" smtClean="0"/>
              <a:t>dalvik</a:t>
            </a:r>
            <a:r>
              <a:rPr lang="en-US" altLang="zh-CN" i="1" dirty="0" smtClean="0"/>
              <a:t> heap)</a:t>
            </a:r>
            <a:endParaRPr lang="en-US" altLang="zh-CN" i="1" dirty="0"/>
          </a:p>
          <a:p>
            <a:pPr lvl="1"/>
            <a:r>
              <a:rPr lang="en-US" altLang="zh-CN" dirty="0" smtClean="0"/>
              <a:t>Call recycle() or wait for </a:t>
            </a:r>
            <a:r>
              <a:rPr lang="en-US" altLang="zh-CN" dirty="0" err="1" smtClean="0"/>
              <a:t>finalizer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&lt; 3.0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pPr marL="320040" lvl="1" indent="0"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 descr="C:\Users\simsun\Desktop\UGTK%AYO3O5}7PD$PF~EPD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3056"/>
            <a:ext cx="58293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86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Bitmap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&gt;=3.0 system</a:t>
            </a:r>
          </a:p>
          <a:p>
            <a:pPr lvl="1"/>
            <a:r>
              <a:rPr lang="en-US" altLang="zh-CN" dirty="0" smtClean="0"/>
              <a:t>Freed by GC</a:t>
            </a:r>
          </a:p>
          <a:p>
            <a:pPr lvl="1"/>
            <a:r>
              <a:rPr lang="en-US" altLang="zh-CN" dirty="0" smtClean="0"/>
              <a:t>Concurrent GCs</a:t>
            </a:r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C:\Users\simsun\Desktop\6`8JM(J5%6D6{N{E7L175F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15" y="3933056"/>
            <a:ext cx="58864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8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340768"/>
            <a:ext cx="7315200" cy="1154097"/>
          </a:xfrm>
        </p:spPr>
        <p:txBody>
          <a:bodyPr/>
          <a:lstStyle/>
          <a:p>
            <a:r>
              <a:rPr lang="en-US" altLang="zh-CN" dirty="0" smtClean="0"/>
              <a:t>Memory Analyze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Heap Dumps</a:t>
            </a:r>
          </a:p>
          <a:p>
            <a:pPr lvl="1"/>
            <a:r>
              <a:rPr lang="en-US" altLang="zh-CN" dirty="0" smtClean="0"/>
              <a:t>DDMS</a:t>
            </a:r>
          </a:p>
          <a:p>
            <a:pPr lvl="1"/>
            <a:r>
              <a:rPr lang="en-US" altLang="zh-CN" dirty="0" smtClean="0"/>
              <a:t>In code </a:t>
            </a:r>
            <a:r>
              <a:rPr lang="en-US" altLang="zh-CN" dirty="0" err="1" smtClean="0"/>
              <a:t>dumpHprofdata</a:t>
            </a:r>
            <a:r>
              <a:rPr lang="en-US" altLang="zh-CN" dirty="0" smtClean="0"/>
              <a:t>()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Analyze</a:t>
            </a:r>
          </a:p>
          <a:p>
            <a:pPr lvl="1"/>
            <a:r>
              <a:rPr lang="en-US" altLang="zh-CN" dirty="0" smtClean="0"/>
              <a:t>MAT (Memory Analyzer)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6" name="Picture 2" descr="http://3.bp.blogspot.com/-9f0dBfEzjAY/TYryecq1eNI/AAAAAAAAASw/BwOdlTICEKA/s1600/ddms-tool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975" y="2780928"/>
            <a:ext cx="49720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3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 Leak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GC is not the god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Long lifecycle reference will cause leak</a:t>
            </a:r>
          </a:p>
          <a:p>
            <a:endParaRPr lang="en-US" altLang="zh-CN" dirty="0"/>
          </a:p>
          <a:p>
            <a:r>
              <a:rPr lang="en-US" altLang="zh-CN" dirty="0" smtClean="0"/>
              <a:t>Activity </a:t>
            </a:r>
          </a:p>
          <a:p>
            <a:r>
              <a:rPr lang="en-US" altLang="zh-CN" dirty="0" smtClean="0"/>
              <a:t>Context</a:t>
            </a:r>
          </a:p>
          <a:p>
            <a:r>
              <a:rPr lang="en-US" altLang="zh-CN" dirty="0" smtClean="0"/>
              <a:t>View</a:t>
            </a:r>
          </a:p>
          <a:p>
            <a:r>
              <a:rPr lang="en-US" altLang="zh-CN" dirty="0" err="1" smtClean="0"/>
              <a:t>Drawable</a:t>
            </a:r>
            <a:endParaRPr lang="en-US" altLang="zh-CN" dirty="0" smtClean="0"/>
          </a:p>
          <a:p>
            <a:r>
              <a:rPr lang="en-US" altLang="zh-CN" dirty="0" smtClean="0"/>
              <a:t>Callback (this)</a:t>
            </a:r>
          </a:p>
          <a:p>
            <a:r>
              <a:rPr lang="en-US" altLang="zh-CN" dirty="0" smtClean="0"/>
              <a:t>handler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</a:t>
            </a:r>
            <a:r>
              <a:rPr lang="en-US" altLang="zh-CN" dirty="0" smtClean="0"/>
              <a:t>Leak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Webview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320040" lvl="1" indent="0">
              <a:buNone/>
            </a:pPr>
            <a:endParaRPr lang="en-US" altLang="zh-CN" dirty="0" smtClean="0"/>
          </a:p>
          <a:p>
            <a:pPr marL="320040" lvl="1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320040" lvl="1" indent="0">
              <a:buNone/>
            </a:pPr>
            <a:endParaRPr lang="en-US" altLang="zh-CN" dirty="0" smtClean="0"/>
          </a:p>
          <a:p>
            <a:pPr marL="320040" lvl="1" indent="0">
              <a:buNone/>
            </a:pP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3/25/2013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122" name="Picture 2" descr="C:\Users\simsun\Desktop\@}K_S_S$DS0J}RKEDZPU16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6097167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imsun\Desktop\MN13O8F88TS@6)6VMB}W{$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4653136"/>
            <a:ext cx="6097167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590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视">
  <a:themeElements>
    <a:clrScheme name="Perspective">
      <a:dk1>
        <a:sysClr val="windowText" lastClr="000000"/>
      </a:dk1>
      <a:lt1>
        <a:sysClr val="window" lastClr="CCE8C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373</TotalTime>
  <Words>184</Words>
  <Application>Microsoft Office PowerPoint</Application>
  <PresentationFormat>全屏显示(4:3)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透视</vt:lpstr>
      <vt:lpstr>包装程序外壳对象</vt:lpstr>
      <vt:lpstr>Memory Management in Android Apps</vt:lpstr>
      <vt:lpstr>Heap Size</vt:lpstr>
      <vt:lpstr>Garbage Collector</vt:lpstr>
      <vt:lpstr>GC cost</vt:lpstr>
      <vt:lpstr>Bitmaps</vt:lpstr>
      <vt:lpstr>Bitmap (2)</vt:lpstr>
      <vt:lpstr>Memory Analyze</vt:lpstr>
      <vt:lpstr>Memory Leak</vt:lpstr>
      <vt:lpstr>Memory Leak (2)</vt:lpstr>
      <vt:lpstr>Memory Leak (3)</vt:lpstr>
      <vt:lpstr>Memory Leak (4)</vt:lpstr>
      <vt:lpstr>Reference</vt:lpstr>
      <vt:lpstr>Thank you &amp; Let’s Talk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 Tips Hrtx Spring1-2</dc:title>
  <dc:creator>simsun</dc:creator>
  <cp:lastModifiedBy>simsun</cp:lastModifiedBy>
  <cp:revision>20</cp:revision>
  <dcterms:created xsi:type="dcterms:W3CDTF">2012-12-16T12:35:25Z</dcterms:created>
  <dcterms:modified xsi:type="dcterms:W3CDTF">2013-03-25T05:18:57Z</dcterms:modified>
</cp:coreProperties>
</file>