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7-09-16 at 2.25.53 PM.jpg" descr="Screen Shot 2017-09-16 at 2.25.53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661" y="544462"/>
            <a:ext cx="993147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