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37870"/>
            <a:ext cx="10058400" cy="5655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3365" y="193675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首页展示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67055" y="582295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员工新增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105" y="1605280"/>
            <a:ext cx="5685790" cy="3647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215" y="15875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添加成功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694055"/>
            <a:ext cx="10226040" cy="5673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1140" y="24638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员工修改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840740"/>
            <a:ext cx="10027285" cy="5638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1140" y="24638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修改成功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914400"/>
            <a:ext cx="10172065" cy="5408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1140" y="24638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员工删除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927735"/>
            <a:ext cx="10472420" cy="5590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1140" y="15494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删除成功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782955"/>
            <a:ext cx="10650855" cy="5692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1140" y="15494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删除成功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553720"/>
            <a:ext cx="1101979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6380" y="15494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批量删除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614680"/>
            <a:ext cx="11236325" cy="5988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王昭</dc:creator>
  <cp:lastModifiedBy>simple_boo</cp:lastModifiedBy>
  <cp:revision>3</cp:revision>
  <dcterms:created xsi:type="dcterms:W3CDTF">2018-10-18T08:01:00Z</dcterms:created>
  <dcterms:modified xsi:type="dcterms:W3CDTF">2018-10-18T08:29:32Z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