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AB54047C-ECDA-4829-A0AB-036F5FF54EAA}">
          <p14:sldIdLst/>
        </p14:section>
        <p14:section name="포트폴리오(4)_무명기사단 전투시스템" id="{226C3C02-E147-445B-B3C7-D33C7064473C}">
          <p14:sldIdLst>
            <p14:sldId id="256"/>
            <p14:sldId id="259"/>
            <p14:sldId id="257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B5BE-A2AF-A920-C445-8A0A11BF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B3D106-DA3E-965B-8897-77B3EE69F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B5AB0-8CEC-9401-0CAB-0DB0E8F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BD21-08E9-1CD2-8019-0E59ADA2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652B-8A4A-04FF-80C3-CB2C48E0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E6644-5FF1-F2BE-F244-8125C98E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2F723-618D-CD97-8830-4DFA39ED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65BB8-BC0B-213E-7E52-1C5DC132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6F765-008C-2DB7-71E1-9EFEA2A8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20540-2AF1-DDAD-B6CF-19A878ED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713A5-6A1F-9277-C655-2DB7822D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62B66-D716-F09F-21B3-8B5FBC262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13B30-E03A-3737-3098-3C3127BD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ECE3-3658-D61F-A585-303D0798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763AC-B326-7498-5939-E274CBC2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E3CAF-F2EB-540B-7F10-686E9D12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B341C-18D6-5E95-803E-556061D9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CBB6-F363-0FBA-FF03-B50F7F8C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37A29-894C-BC6B-5BEB-826D914D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4B25C-7D41-474F-3AB5-8220FC8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D0A7-CC9B-7D61-A022-92F38153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92617-4AE7-141F-8BB8-25E8238B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134E1-A09D-DDAD-9616-4FD50B45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E737E-ECE8-7F68-4805-246CC20A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0A0EE-C0EE-50B3-AD91-010FDEC8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BD123-395B-D76A-2C54-24B1CAB0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3CAB8-DA05-B32E-5C80-1797D8316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CA781-D8CC-EAAA-9D91-CA8084008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98F17-7D36-0C55-A023-E8B984AC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0CCBD-5C0A-A983-FD2A-8B17031F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2709C-5354-DD69-4E64-59A44F6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2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E0D31-85F2-6FBB-B4E9-8156537A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C4F3C-BB7A-F03F-7E56-1CEF54B7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17E30-581C-03D2-36D1-3CA3B8FE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80760E-4DD3-2B7A-8572-91807B71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908F6-66EE-532F-56CF-C4C77DC41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3E450-1EA0-BA16-77F7-738590CA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F5833-71CA-F7E5-BE3D-1D3019C4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3FF195-04B0-40D3-3BA3-D005EBE6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E7385-A0D7-C9BE-92F6-ECC37EB7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61270-4365-1A70-41F0-B3EF8174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2B1246-A5EB-E3FA-0AF4-F1BED718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B631B-784C-C5DD-4255-7472AC5E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2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6A512-4449-D072-29CF-2115CFB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FD81B-300F-6AED-BBA0-3FEF997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08B48-2220-4E4E-4EFD-3DE5BE4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731AC-F07E-D1CB-5A49-EC669D43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C454-8DA8-759E-6C5C-F09CAC6A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17C89-9757-2945-3830-531C23469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5870A-5CCA-AA00-1B7A-50171A37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09A0D-EF27-89D3-F2FE-F663C1C6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7DD31-D4AF-D9EF-0F37-519BE979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3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1D2AF-3772-BE5B-9B13-4F626888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5042D-E92F-E71F-B3AE-F719506E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849A1-5E27-C188-2881-0AAE88F6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B8A40-45D0-AE95-7F9B-4399868A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5CE82-3494-2FDA-03A9-95FE60B2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C8A98-019D-15B8-246B-D89F2370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39A5AA-B594-D97C-AA05-FF1F3749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58066-C099-909F-AD2B-70EA5002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D2FA2-04E7-78B9-5865-4D3E0EDF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68A6-7FF6-4812-9EDF-FE334EA968C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CED05-4186-A72F-A10B-DA2837DE6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4E16F-13B9-F0A5-7180-3F5083F03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DA15-9352-34D3-8A04-8C3A922C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447" y="1122363"/>
            <a:ext cx="9991106" cy="2387600"/>
          </a:xfrm>
        </p:spPr>
        <p:txBody>
          <a:bodyPr/>
          <a:lstStyle/>
          <a:p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무명기사단 전투시스템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구현</a:t>
            </a:r>
            <a:b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ko-KR" altLang="en-US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7A0D9-563B-621C-EED4-651418D58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스테이지 시스템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(Json 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활용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캐릭터 행동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(FSM 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활용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전투 시스템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(Singleton Pattern 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활용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54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singleton</a:t>
            </a:r>
            <a:r>
              <a:rPr lang="ko-KR" altLang="en-US" dirty="0"/>
              <a:t>을 활용한</a:t>
            </a:r>
            <a:br>
              <a:rPr lang="en-US" altLang="ko-KR" dirty="0"/>
            </a:br>
            <a:r>
              <a:rPr lang="en-US" altLang="ko-KR" dirty="0"/>
              <a:t>Manager </a:t>
            </a:r>
            <a:r>
              <a:rPr lang="ko-KR" altLang="en-US" dirty="0"/>
              <a:t>객체 코드 베이스</a:t>
            </a:r>
          </a:p>
        </p:txBody>
      </p:sp>
    </p:spTree>
    <p:extLst>
      <p:ext uri="{BB962C8B-B14F-4D97-AF65-F5344CB8AC3E}">
        <p14:creationId xmlns:p14="http://schemas.microsoft.com/office/powerpoint/2010/main" val="324958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190A4A-BE3C-E886-7988-D311C599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00850" cy="68622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A685584-9210-4865-F5EE-B980538C797F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namespace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클래스를 카테고리화 하여 가독성 향상 및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using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선언에서 어떤 기능을 현재 클래스에서 사용하는지 확인할 수 있도록 함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abstract class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활용하여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singleton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적용하는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Manager class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코드 중복을 방지하고 유지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보수성을 높임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generic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where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사용하여 타입 매개변수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설정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이는 상속하는 타입이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MonoBehaviour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상속하도록 강제하고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T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타입으로 객체를 생성하기 위해서 사용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static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멤버 변수와 프로퍼티를 사용하여 단일한 객체 사용을 의도함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singleton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객체를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때 해당 객체가 없으면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번째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if)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객체를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scene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찾고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그럼에도 없으면 해당 객체를 새로 생성해서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instance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변수에 할당하는 방식으로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null-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예외를 처리함</a:t>
            </a:r>
          </a:p>
        </p:txBody>
      </p:sp>
    </p:spTree>
    <p:extLst>
      <p:ext uri="{BB962C8B-B14F-4D97-AF65-F5344CB8AC3E}">
        <p14:creationId xmlns:p14="http://schemas.microsoft.com/office/powerpoint/2010/main" val="329946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A685584-9210-4865-F5EE-B980538C797F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이러한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abstract singleton class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왼쪽과 같은 형태로 사용되었습니다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2D1717-D98B-E93A-C2A0-C3CA772FDA2A}"/>
              </a:ext>
            </a:extLst>
          </p:cNvPr>
          <p:cNvGrpSpPr/>
          <p:nvPr/>
        </p:nvGrpSpPr>
        <p:grpSpPr>
          <a:xfrm>
            <a:off x="-1" y="1194207"/>
            <a:ext cx="6800851" cy="4469587"/>
            <a:chOff x="-1" y="1651813"/>
            <a:chExt cx="6800851" cy="44695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57038BB-81A1-E200-EC29-67878D6BE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51813"/>
              <a:ext cx="6800850" cy="84775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40A36B4-1566-EFE1-E7B1-4186BEAFF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92527"/>
              <a:ext cx="6800850" cy="94133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A74327-D93D-C1E5-9136-2BB4FD4EA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5226819"/>
              <a:ext cx="6800851" cy="89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21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Json</a:t>
            </a:r>
            <a:r>
              <a:rPr lang="ko-KR" altLang="en-US" dirty="0"/>
              <a:t>을 활용한 </a:t>
            </a:r>
            <a:r>
              <a:rPr lang="en-US" altLang="ko-KR" dirty="0"/>
              <a:t>stage</a:t>
            </a:r>
            <a:r>
              <a:rPr lang="ko-KR" altLang="en-US" dirty="0"/>
              <a:t> </a:t>
            </a:r>
            <a:r>
              <a:rPr lang="en-US" altLang="ko-KR" dirty="0"/>
              <a:t>Load</a:t>
            </a:r>
            <a:br>
              <a:rPr lang="en-US" altLang="ko-KR" dirty="0"/>
            </a:br>
            <a:r>
              <a:rPr lang="en-US" altLang="ko-KR" dirty="0" err="1"/>
              <a:t>JsonManager</a:t>
            </a:r>
            <a:r>
              <a:rPr lang="en-US" altLang="ko-KR" dirty="0"/>
              <a:t> </a:t>
            </a:r>
            <a:r>
              <a:rPr lang="ko-KR" altLang="en-US" dirty="0"/>
              <a:t>객체 코드</a:t>
            </a:r>
          </a:p>
        </p:txBody>
      </p:sp>
    </p:spTree>
    <p:extLst>
      <p:ext uri="{BB962C8B-B14F-4D97-AF65-F5344CB8AC3E}">
        <p14:creationId xmlns:p14="http://schemas.microsoft.com/office/powerpoint/2010/main" val="186997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Json</a:t>
            </a:r>
            <a:r>
              <a:rPr lang="ko-KR" altLang="en-US" dirty="0"/>
              <a:t>을 활용한 </a:t>
            </a:r>
            <a:r>
              <a:rPr lang="en-US" altLang="ko-KR" dirty="0"/>
              <a:t>stage</a:t>
            </a:r>
            <a:r>
              <a:rPr lang="ko-KR" altLang="en-US" dirty="0"/>
              <a:t> </a:t>
            </a:r>
            <a:r>
              <a:rPr lang="en-US" altLang="ko-KR" dirty="0"/>
              <a:t>Load</a:t>
            </a:r>
            <a:br>
              <a:rPr lang="en-US" altLang="ko-KR" dirty="0"/>
            </a:br>
            <a:r>
              <a:rPr lang="en-US" altLang="ko-KR" dirty="0" err="1"/>
              <a:t>ChapterManager</a:t>
            </a:r>
            <a:r>
              <a:rPr lang="en-US" altLang="ko-KR" dirty="0"/>
              <a:t> </a:t>
            </a:r>
            <a:r>
              <a:rPr lang="ko-KR" altLang="en-US" dirty="0"/>
              <a:t>객체 코드</a:t>
            </a:r>
          </a:p>
        </p:txBody>
      </p:sp>
    </p:spTree>
    <p:extLst>
      <p:ext uri="{BB962C8B-B14F-4D97-AF65-F5344CB8AC3E}">
        <p14:creationId xmlns:p14="http://schemas.microsoft.com/office/powerpoint/2010/main" val="425268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172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네오 Regular</vt:lpstr>
      <vt:lpstr>맑은 고딕</vt:lpstr>
      <vt:lpstr>Arial</vt:lpstr>
      <vt:lpstr>Office 테마</vt:lpstr>
      <vt:lpstr>무명기사단 전투시스템 구현 </vt:lpstr>
      <vt:lpstr>singleton을 활용한 Manager 객체 코드 베이스</vt:lpstr>
      <vt:lpstr>PowerPoint 프레젠테이션</vt:lpstr>
      <vt:lpstr>PowerPoint 프레젠테이션</vt:lpstr>
      <vt:lpstr>Json을 활용한 stage Load JsonManager 객체 코드</vt:lpstr>
      <vt:lpstr>Json을 활용한 stage Load ChapterManager 객체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/_학생_게임전공 이윤석</dc:creator>
  <cp:lastModifiedBy>/_학생_게임전공 이윤석</cp:lastModifiedBy>
  <cp:revision>7</cp:revision>
  <dcterms:created xsi:type="dcterms:W3CDTF">2024-03-30T02:57:12Z</dcterms:created>
  <dcterms:modified xsi:type="dcterms:W3CDTF">2024-03-30T04:54:32Z</dcterms:modified>
</cp:coreProperties>
</file>