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1" r:id="rId2"/>
    <p:sldId id="266" r:id="rId3"/>
    <p:sldId id="280" r:id="rId4"/>
    <p:sldId id="275" r:id="rId5"/>
    <p:sldId id="277" r:id="rId6"/>
    <p:sldId id="258" r:id="rId7"/>
    <p:sldId id="287" r:id="rId8"/>
    <p:sldId id="290" r:id="rId9"/>
    <p:sldId id="279" r:id="rId10"/>
    <p:sldId id="284" r:id="rId11"/>
    <p:sldId id="282" r:id="rId12"/>
    <p:sldId id="283" r:id="rId13"/>
    <p:sldId id="285" r:id="rId14"/>
    <p:sldId id="286" r:id="rId15"/>
    <p:sldId id="289" r:id="rId16"/>
    <p:sldId id="270" r:id="rId17"/>
    <p:sldId id="267" r:id="rId18"/>
    <p:sldId id="269" r:id="rId19"/>
    <p:sldId id="260" r:id="rId20"/>
    <p:sldId id="263" r:id="rId21"/>
    <p:sldId id="264" r:id="rId22"/>
    <p:sldId id="265" r:id="rId23"/>
    <p:sldId id="262" r:id="rId24"/>
    <p:sldId id="268" r:id="rId25"/>
    <p:sldId id="259" r:id="rId26"/>
  </p:sldIdLst>
  <p:sldSz cx="12192000" cy="6858000"/>
  <p:notesSz cx="6858000" cy="9144000"/>
  <p:embeddedFontLst>
    <p:embeddedFont>
      <p:font typeface="Franklin Gothic Book" panose="020B0503020102020204" pitchFamily="34" charset="0"/>
      <p:regular r:id="rId28"/>
      <p:italic r:id="rId29"/>
    </p:embeddedFont>
    <p:embeddedFont>
      <p:font typeface="Franklin Gothic Demi" panose="020B0703020102020204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850"/>
    <a:srgbClr val="EDC53F"/>
    <a:srgbClr val="EDC22E"/>
    <a:srgbClr val="EDCF72"/>
    <a:srgbClr val="EDCC61"/>
    <a:srgbClr val="766D64"/>
    <a:srgbClr val="BBADA0"/>
    <a:srgbClr val="EBE1D7"/>
    <a:srgbClr val="CDC1B4"/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43" autoAdjust="0"/>
  </p:normalViewPr>
  <p:slideViewPr>
    <p:cSldViewPr snapToGrid="0">
      <p:cViewPr>
        <p:scale>
          <a:sx n="75" d="100"/>
          <a:sy n="75" d="100"/>
        </p:scale>
        <p:origin x="4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https://papago.naver.net/website?locale=ko&amp;source=en&amp;target=ko&amp;url=https%3A%2F%2Fen.wikipedia.org%2Fwiki%2FTk_(software)</a:t>
            </a:r>
          </a:p>
          <a:p>
            <a:r>
              <a:rPr lang="en-US" altLang="ko-KR"/>
              <a:t>https://papago.naver.net/website?locale=ko&amp;source=en&amp;target=ko&amp;url=https%3A%2F%2Fen.wikipedia.org%2Fwiki%2FTkinter</a:t>
            </a:r>
          </a:p>
          <a:p>
            <a:r>
              <a:rPr lang="en-US" altLang="ko-KR"/>
              <a:t>https://docs.python.org/ko/3.9/library/tkinter.html?highlight=tkinter#module-tkinter</a:t>
            </a:r>
          </a:p>
          <a:p>
            <a:r>
              <a:rPr lang="en-US" altLang="ko-KR"/>
              <a:t>https://076923.github.io/posts/Python-tkinter-1/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9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4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EA17F5-0FF1-4AFA-8338-EC4ED262B3E1}"/>
              </a:ext>
            </a:extLst>
          </p:cNvPr>
          <p:cNvGrpSpPr/>
          <p:nvPr/>
        </p:nvGrpSpPr>
        <p:grpSpPr>
          <a:xfrm>
            <a:off x="7568291" y="7032645"/>
            <a:ext cx="3895195" cy="3895200"/>
            <a:chOff x="7568291" y="7032645"/>
            <a:chExt cx="3895195" cy="389520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16E387E-2811-43DB-93CC-89C95743D183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EA0217E-46AE-44A1-B317-5FE5AEB74254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0206126B-73A0-4145-BDCB-E718056A072A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EA3A44D4-96DD-4C4D-B596-21994F637A88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54721D08-B2FE-40D5-8795-0DDBF3E83A61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D240CB5-90AA-4BE4-BFFA-8BA1F7EDAB42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D83F7C35-E2C1-4704-8702-6387C2C28A1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7AB811C3-7C91-4019-A75B-509BC0D0F009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CA82ADC-4E99-4E27-ACDD-4948ED6C6327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461A26CA-619F-4762-827F-0C17ACB17F1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F2AD953C-7F8F-4810-999F-5A8509472B79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9E020882-BE6A-43C8-B61B-A73915C5E5B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7712A72E-E43A-4746-8ADC-3985AA2FD0A9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03A20F10-B927-4233-BE38-CCAAB30F3C6B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93655461-C5BF-48B7-BC31-21FCF2394E84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89691246-3011-48DC-883A-2F7F05865D9E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A66B27E5-FC6B-4705-B664-35EECA04DEFA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9EA7B11E-839C-44FA-99ED-51588A5937A8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15" name="화살표: 굽음 114">
            <a:extLst>
              <a:ext uri="{FF2B5EF4-FFF2-40B4-BE49-F238E27FC236}">
                <a16:creationId xmlns:a16="http://schemas.microsoft.com/office/drawing/2014/main" id="{55AE57CB-3DB8-4125-ACE5-80158D2A00A6}"/>
              </a:ext>
            </a:extLst>
          </p:cNvPr>
          <p:cNvSpPr/>
          <p:nvPr/>
        </p:nvSpPr>
        <p:spPr>
          <a:xfrm>
            <a:off x="7188460" y="1944295"/>
            <a:ext cx="1139236" cy="1056079"/>
          </a:xfrm>
          <a:prstGeom prst="bentArrow">
            <a:avLst>
              <a:gd name="adj1" fmla="val 25000"/>
              <a:gd name="adj2" fmla="val 25000"/>
              <a:gd name="adj3" fmla="val 39781"/>
              <a:gd name="adj4" fmla="val 1611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E6C3AA88-52D9-418F-B97E-B23F62E0F06D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9C74A042-54A3-4C32-B403-1D087638D1C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126" name="순서도: 수행의 시작/종료 125">
            <a:extLst>
              <a:ext uri="{FF2B5EF4-FFF2-40B4-BE49-F238E27FC236}">
                <a16:creationId xmlns:a16="http://schemas.microsoft.com/office/drawing/2014/main" id="{52A3A06F-8F47-4BC3-898D-72732E009BDD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752B4F87-76CC-4070-AA80-735F7D62965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C34E85DB-1CE5-4DFB-BFA6-8FFF13F39352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0C38B7F1-D698-4042-A6D6-AA42210754E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BD936C1B-6408-48DB-9F1A-A8471822650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9B17A04-ED1C-4C39-9692-56B5F80AC2D1}"/>
              </a:ext>
            </a:extLst>
          </p:cNvPr>
          <p:cNvCxnSpPr>
            <a:cxnSpLocks/>
            <a:stCxn id="129" idx="2"/>
            <a:endCxn id="130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603AC501-B316-44DE-9EB9-8B973F800A62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0EADCEA-FCB7-4072-8F46-A3EB5EF6DA8A}"/>
              </a:ext>
            </a:extLst>
          </p:cNvPr>
          <p:cNvCxnSpPr>
            <a:cxnSpLocks/>
            <a:stCxn id="130" idx="2"/>
            <a:endCxn id="132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6B12D216-7E25-42C3-B695-C49DAD59E89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3A383D09-9510-40B9-B735-50F652562DE9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0A4F8CC7-1E9C-4D34-93B3-D40A87DF53FD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85A1B0B6-7096-40BF-AF17-A3B3D3652D10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B51C1A-E01F-4661-819F-D2BCCE769660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D3F7153E-042F-4AC2-941A-96C58ED876F2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3A1A4E-6258-41AB-AA75-7ECCE13C0711}"/>
              </a:ext>
            </a:extLst>
          </p:cNvPr>
          <p:cNvCxnSpPr>
            <a:stCxn id="144" idx="2"/>
            <a:endCxn id="126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6BCD963-7362-4A5E-A7D7-4AB0F3B6BE08}"/>
              </a:ext>
            </a:extLst>
          </p:cNvPr>
          <p:cNvCxnSpPr>
            <a:stCxn id="132" idx="2"/>
            <a:endCxn id="135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8EC119F-5B18-4B49-ABB9-5EE0B2937CBD}"/>
              </a:ext>
            </a:extLst>
          </p:cNvPr>
          <p:cNvCxnSpPr>
            <a:stCxn id="135" idx="3"/>
            <a:endCxn id="13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F5054E9-4BBF-42EB-910A-DA0B34E4AF04}"/>
              </a:ext>
            </a:extLst>
          </p:cNvPr>
          <p:cNvCxnSpPr>
            <a:stCxn id="139" idx="0"/>
            <a:endCxn id="127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68317A6-3D07-4C3A-909A-1D702D11A5C5}"/>
              </a:ext>
            </a:extLst>
          </p:cNvPr>
          <p:cNvCxnSpPr>
            <a:stCxn id="127" idx="0"/>
            <a:endCxn id="136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23C9BAA-E773-4A1A-8C7A-44C7DF92DA55}"/>
              </a:ext>
            </a:extLst>
          </p:cNvPr>
          <p:cNvCxnSpPr>
            <a:cxnSpLocks/>
            <a:stCxn id="127" idx="1"/>
            <a:endCxn id="137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1ACFF9C-A9F1-420D-898D-2AAAF10C34D4}"/>
              </a:ext>
            </a:extLst>
          </p:cNvPr>
          <p:cNvCxnSpPr>
            <a:stCxn id="136" idx="0"/>
            <a:endCxn id="137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908497-C58A-4EE6-9C2F-741D861980FE}"/>
              </a:ext>
            </a:extLst>
          </p:cNvPr>
          <p:cNvCxnSpPr>
            <a:stCxn id="137" idx="3"/>
            <a:endCxn id="128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D8E508-7D0F-4EB7-B186-5AB4D15C9B09}"/>
              </a:ext>
            </a:extLst>
          </p:cNvPr>
          <p:cNvCxnSpPr>
            <a:stCxn id="128" idx="2"/>
            <a:endCxn id="125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CB6084C-48EE-4216-BDF5-2C5663F9A35F}"/>
              </a:ext>
            </a:extLst>
          </p:cNvPr>
          <p:cNvCxnSpPr>
            <a:stCxn id="125" idx="2"/>
            <a:endCxn id="144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79D5B7B-81CE-4663-AE85-0DE934A10328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액자 158">
            <a:extLst>
              <a:ext uri="{FF2B5EF4-FFF2-40B4-BE49-F238E27FC236}">
                <a16:creationId xmlns:a16="http://schemas.microsoft.com/office/drawing/2014/main" id="{B7C61A04-7D35-4F27-ACBF-8B845C8005B0}"/>
              </a:ext>
            </a:extLst>
          </p:cNvPr>
          <p:cNvSpPr/>
          <p:nvPr/>
        </p:nvSpPr>
        <p:spPr>
          <a:xfrm>
            <a:off x="7469846" y="2402551"/>
            <a:ext cx="4049054" cy="1249005"/>
          </a:xfrm>
          <a:prstGeom prst="frame">
            <a:avLst>
              <a:gd name="adj1" fmla="val 11797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AD9FB3-7B15-4497-8AA4-D6B561FB94BA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6 L 0.2330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85185E-6 L 0.15456 -0.1377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6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-0.00013 -0.4145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7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8" grpId="0" animBg="1"/>
      <p:bldP spid="115" grpId="0" animBg="1"/>
      <p:bldP spid="115" grpId="1" animBg="1"/>
      <p:bldP spid="132" grpId="0" animBg="1"/>
      <p:bldP spid="132" grpId="1" animBg="1"/>
      <p:bldP spid="135" grpId="0" animBg="1"/>
      <p:bldP spid="135" grpId="1" animBg="1"/>
      <p:bldP spid="159" grpId="0" animBg="1"/>
      <p:bldP spid="159" grpId="1" animBg="1"/>
      <p:bldP spid="159" grpId="2" animBg="1"/>
      <p:bldP spid="159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2FD894C-9996-4A8F-A156-1CE681D81BCC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F842D23-0DB2-4DB3-A9CF-030BFCFCB601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356FE2D8-0C92-4487-AF67-DA7EB9A32487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A53FCCA-5C5F-4A7E-82F2-E4E4F5EA7366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96E6D47C-087B-4C3A-8A7D-7B1C1A85158A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1C35561E-430A-43C2-80DD-9E1FB56F4764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91A8D86B-072F-49A0-AE5C-A30BAE74FD3A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27A8B88E-DC0D-460D-B11D-306533803FF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8E1B5753-4113-4678-A587-CDC4CB43D923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6E7CDB0-A978-476B-9A23-6B59F47437A3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FD5CAAE3-0529-4892-8F9A-C39420F80785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9CDD0B8-2F58-4C1A-B704-3F44BF46A20E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1465D57F-D68C-4B84-B7CF-FD277DDAEB1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5854D07-4C2C-40C5-B70B-7D04ABEF18DB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16850341-B780-484A-8559-9CDE9A3EA70E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4B30B3C7-9704-49C3-A3F5-216895212F6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D08E7D5A-20F9-4B8E-8C40-0A6FDFE713CC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8E235AF7-A714-4643-A216-6B86EAEC9116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BA72F57A-29FA-49F3-B9F7-EBF4F7D8DE6A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989058D-E9C5-490F-9F08-ADDD2F3CFDA8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F5DA126-E8CB-4180-ACA0-0871B65B21EB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01919BF8-F214-4B8C-8703-31876EFFD636}"/>
              </a:ext>
            </a:extLst>
          </p:cNvPr>
          <p:cNvSpPr/>
          <p:nvPr/>
        </p:nvSpPr>
        <p:spPr>
          <a:xfrm>
            <a:off x="10499637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945DD781-68EF-449B-8050-75BD34B30C49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216866D-B3B3-479F-8817-E2B6835AB6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99A7EE23-9CE7-4D67-AD71-C76306B85402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77F8E4F-EFF6-4BE4-B822-CD5EAF9981DF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028ED650-8B7A-4260-9CA7-2D98037C7FA8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B4945BB-1B3F-48E7-97FD-B19A0BAE4C1C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28FF4FCD-3CDA-4085-87EE-C306D00A8CB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2B3EE3C6-5E88-4273-A685-D55217C6720C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59FFDA-3E6F-4ED4-9DB3-132C28DEEA95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4BF09036-C6D3-4DE0-AF94-CD965495C65A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4CABB58-6290-408E-BCD4-07A4308CA301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135ED896-8FFF-41E2-A133-EF94EA053228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D84ABAD-15EF-42D0-8075-E7035191B83B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76BEF9F-112F-4F50-9E35-E1A5778DA8DF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2A11D4C0-DF64-40CE-814B-20D634B4F168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4D329B-CDE4-46F9-B2B0-4097F0A5A28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782AD016-B597-45F1-B851-18FF7BEABC11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296D668-6B10-477F-A728-F4A4FEF5791A}"/>
              </a:ext>
            </a:extLst>
          </p:cNvPr>
          <p:cNvCxnSpPr>
            <a:stCxn id="81" idx="2"/>
            <a:endCxn id="68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52A844-822B-4B63-9353-C6F2ED6A709F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D4B38F-972C-44BB-B011-608A03C2AF41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EE255E8-DD7E-4EAA-84FC-696DC8E5E4F9}"/>
              </a:ext>
            </a:extLst>
          </p:cNvPr>
          <p:cNvCxnSpPr>
            <a:stCxn id="79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8F09A8-D0E7-4055-904D-29429AC5AF03}"/>
              </a:ext>
            </a:extLst>
          </p:cNvPr>
          <p:cNvCxnSpPr>
            <a:stCxn id="69" idx="0"/>
            <a:endCxn id="77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BD01D3F-269A-48C7-9A18-E5AAE49DC059}"/>
              </a:ext>
            </a:extLst>
          </p:cNvPr>
          <p:cNvCxnSpPr>
            <a:cxnSpLocks/>
            <a:stCxn id="69" idx="1"/>
            <a:endCxn id="78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3FD2D2-3B4A-4306-834C-0ED8D4F51BB7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EE984B9-E8E2-4012-B0FC-EC30506E2FC8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A1B215E-163A-4801-9FA8-E236E60715A1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1BE9B-6103-477B-B6F1-C7E03E429101}"/>
              </a:ext>
            </a:extLst>
          </p:cNvPr>
          <p:cNvCxnSpPr>
            <a:stCxn id="67" idx="2"/>
            <a:endCxn id="81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943B6B-1956-4EA9-AA4C-A0566E3CAD1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A17C9-4EB1-405D-81B6-FED504F7936D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0776 -3.703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159" grpId="0" animBg="1"/>
      <p:bldP spid="159" grpId="1" animBg="1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6BA935C-BC1A-45D4-8684-7471C3923B15}"/>
              </a:ext>
            </a:extLst>
          </p:cNvPr>
          <p:cNvSpPr/>
          <p:nvPr/>
        </p:nvSpPr>
        <p:spPr>
          <a:xfrm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37117B5-E47F-408D-A599-66A3F32DAB05}"/>
              </a:ext>
            </a:extLst>
          </p:cNvPr>
          <p:cNvSpPr/>
          <p:nvPr/>
        </p:nvSpPr>
        <p:spPr>
          <a:xfrm>
            <a:off x="8607863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2EFE9E42-FFBE-40E6-9CA7-6877842C3CC3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75FA8C-EE4D-4301-8EE0-2782C542CCB7}"/>
              </a:ext>
            </a:extLst>
          </p:cNvPr>
          <p:cNvGrpSpPr/>
          <p:nvPr/>
        </p:nvGrpSpPr>
        <p:grpSpPr>
          <a:xfrm>
            <a:off x="8087916" y="2245036"/>
            <a:ext cx="945888" cy="368135"/>
            <a:chOff x="8087916" y="2245036"/>
            <a:chExt cx="945888" cy="368135"/>
          </a:xfrm>
        </p:grpSpPr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B2F7C57D-36C6-46D4-A122-CA0D6B5645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54510" y="2133877"/>
              <a:ext cx="12700" cy="945888"/>
            </a:xfrm>
            <a:prstGeom prst="bentConnector3">
              <a:avLst>
                <a:gd name="adj1" fmla="val 3575000"/>
              </a:avLst>
            </a:prstGeom>
            <a:ln w="57150">
              <a:solidFill>
                <a:srgbClr val="CDC1B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3E4F273-2D74-4301-BC0E-D54AF070D147}"/>
                </a:ext>
              </a:extLst>
            </p:cNvPr>
            <p:cNvGrpSpPr/>
            <p:nvPr/>
          </p:nvGrpSpPr>
          <p:grpSpPr>
            <a:xfrm>
              <a:off x="8234718" y="2245036"/>
              <a:ext cx="652285" cy="202188"/>
              <a:chOff x="4765853" y="4506200"/>
              <a:chExt cx="652285" cy="202188"/>
            </a:xfrm>
          </p:grpSpPr>
          <p:sp>
            <p:nvSpPr>
              <p:cNvPr id="149" name="같음 기호 148">
                <a:extLst>
                  <a:ext uri="{FF2B5EF4-FFF2-40B4-BE49-F238E27FC236}">
                    <a16:creationId xmlns:a16="http://schemas.microsoft.com/office/drawing/2014/main" id="{FB21869E-2987-4998-918D-1C3C57015E12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150" name="같음 기호 149">
                <a:extLst>
                  <a:ext uri="{FF2B5EF4-FFF2-40B4-BE49-F238E27FC236}">
                    <a16:creationId xmlns:a16="http://schemas.microsoft.com/office/drawing/2014/main" id="{16AFD08D-4F92-486B-9786-1AF3380701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797FA7F-B4E6-49B9-BE16-0C7DC66DBD90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EAD0EF68-876F-4835-95C0-CD9BE0AB294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DEED5192-9CBA-4EF0-8607-CD3966150670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988F3623-F153-41DD-A0F0-62DE906092A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28872AF7-D9D2-481C-933A-63E396108C3E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7200D143-7ED3-4448-BB3C-E74A3BED4898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04B2B08B-6788-48CF-A401-35CAC6B085E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B83F56-EE90-4394-9DCD-A68A2C43D8F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40C99690-72F6-4155-9165-A64FF9040829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BCB0E9F-B4B9-43BA-AE92-8C393F5A4E8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7D325D9-D435-4140-B93E-A4F609D5E96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95384C1-2A1A-4C13-B106-30BC179159C2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CC5BC6C2-B3AE-4126-89BE-2E1C5B685F2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B8C9B617-9D12-4ADC-843B-DD93A37A9FF5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EDE952-1BEC-4421-BBA9-D0A09E5F95AE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DC77DA76-94E7-4CEB-A5DA-15C03B5D5FF6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58E88E-AA6D-4AB1-8B31-3D92F0EFF989}"/>
              </a:ext>
            </a:extLst>
          </p:cNvPr>
          <p:cNvCxnSpPr>
            <a:stCxn id="89" idx="2"/>
            <a:endCxn id="73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8B7F69C-4ACD-40B2-9E8C-E6015176EDA0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48E245-2C27-482B-ABC4-8103C3E921E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03323E4-F79B-415A-8CEE-9272FDCE9599}"/>
              </a:ext>
            </a:extLst>
          </p:cNvPr>
          <p:cNvCxnSpPr>
            <a:stCxn id="86" idx="0"/>
            <a:endCxn id="74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598695-58C8-4C77-AB31-53469416CBDA}"/>
              </a:ext>
            </a:extLst>
          </p:cNvPr>
          <p:cNvCxnSpPr>
            <a:stCxn id="74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E8855EC-DC01-45B3-A8DD-720A14DD8B5D}"/>
              </a:ext>
            </a:extLst>
          </p:cNvPr>
          <p:cNvCxnSpPr>
            <a:cxnSpLocks/>
            <a:stCxn id="74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33864FF-2572-461B-B656-B68237086367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A76B5E-FF6E-485C-BAF3-8DE59D5BCB02}"/>
              </a:ext>
            </a:extLst>
          </p:cNvPr>
          <p:cNvCxnSpPr>
            <a:stCxn id="85" idx="3"/>
            <a:endCxn id="76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D2A48B2-4F5E-4652-9574-2B394B8A2E9A}"/>
              </a:ext>
            </a:extLst>
          </p:cNvPr>
          <p:cNvCxnSpPr>
            <a:stCxn id="76" idx="2"/>
            <a:endCxn id="72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68BEE9-81CD-4914-B6AA-F99298ACB4FB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642785-8EC9-4340-A9C4-29C60246E2A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08689-88E6-44E1-BC68-60D7DE0844F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BA1C3B6-83C0-496A-B270-1FF48B46BF75}"/>
              </a:ext>
            </a:extLst>
          </p:cNvPr>
          <p:cNvSpPr/>
          <p:nvPr/>
        </p:nvSpPr>
        <p:spPr>
          <a:xfrm>
            <a:off x="7661040" y="260826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3E3CC9-91E4-4184-BF94-5E81947E59DF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0776 -3.7037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7" grpId="0" animBg="1"/>
      <p:bldP spid="67" grpId="1" animBg="1"/>
      <p:bldP spid="140" grpId="0" animBg="1"/>
      <p:bldP spid="74" grpId="0" animBg="1"/>
      <p:bldP spid="74" grpId="1" animBg="1"/>
      <p:bldP spid="84" grpId="0" animBg="1"/>
      <p:bldP spid="84" grpId="1" animBg="1"/>
      <p:bldP spid="102" grpId="0" animBg="1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DDC940A-A930-438A-9A98-0E24531688AD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066FE01-83E3-4427-A960-A04AEE05B81F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D57B31-377C-4CCF-ABEC-E25FD5F72F4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D1FD65-F870-4EEF-BD0E-C368739879B3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102" grpId="0" animBg="1"/>
      <p:bldP spid="102" grpId="1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리스트 큐 생성 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1D2331-5133-47E1-A5A4-EAD0207C96B1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52800" y="2498400"/>
            <a:chExt cx="3895195" cy="38952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8000FAA-983A-4050-A674-13E5E547D43D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8F8F9A6-3841-4731-9F6D-B606C39690EF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7492DAEF-48E8-45CE-A933-E5CBACE57C68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4C66032C-C3AE-44B7-BF43-11E11D05A34D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F63FBE0E-A489-4372-9AC0-C17AE9231D9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CB2D44BD-9FFF-42E2-9084-8C74A1DDD4FD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E2699CD7-39DD-442F-9FDB-E70EDB4BB436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153F8A34-C84E-4451-BE16-6BFD0E941666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7A01EEF9-8012-449B-BD78-F771B30BA6A2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ADE49C93-E0D7-4D48-A6A1-5C99319DF875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8D2C70EC-FB91-489A-BD73-60C2B79B043C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8392ABB2-D2BD-494B-B2A3-1961372011B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062F20F7-E5F1-4E53-9E7F-A265241CB6FF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B0C6745-78AA-4579-814A-B9DB2783F595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C7E69928-6A2F-42E2-B037-2E9CE6F64916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8DA2AF-1B4C-4DB3-8DB0-27F9D3809FE3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0482102E-2E9C-4D46-B520-F5FF7BC78D17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8EE87DAF-9E49-4184-A114-010FBD561638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3577EFC9-B7EE-45D4-91F2-6901263D6423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193E11B-B989-464F-87A4-90F9C8ECA354}"/>
                </a:ext>
              </a:extLst>
            </p:cNvPr>
            <p:cNvSpPr/>
            <p:nvPr/>
          </p:nvSpPr>
          <p:spPr>
            <a:xfrm>
              <a:off x="7661975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066FE01-83E3-4427-A960-A04AEE05B81F}"/>
                </a:ext>
              </a:extLst>
            </p:cNvPr>
            <p:cNvSpPr/>
            <p:nvPr/>
          </p:nvSpPr>
          <p:spPr>
            <a:xfrm>
              <a:off x="8605393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F2F87-BF10-482A-8650-D7D068DA2353}"/>
              </a:ext>
            </a:extLst>
          </p:cNvPr>
          <p:cNvGrpSpPr/>
          <p:nvPr/>
        </p:nvGrpSpPr>
        <p:grpSpPr>
          <a:xfrm>
            <a:off x="6970865" y="2052079"/>
            <a:ext cx="5109405" cy="4869561"/>
            <a:chOff x="6970865" y="2052079"/>
            <a:chExt cx="5109405" cy="4869561"/>
          </a:xfrm>
        </p:grpSpPr>
        <p:sp>
          <p:nvSpPr>
            <p:cNvPr id="65" name="화살표: 굽음 64">
              <a:extLst>
                <a:ext uri="{FF2B5EF4-FFF2-40B4-BE49-F238E27FC236}">
                  <a16:creationId xmlns:a16="http://schemas.microsoft.com/office/drawing/2014/main" id="{9B04178D-294D-4F56-862A-17FC06BB1BE7}"/>
                </a:ext>
              </a:extLst>
            </p:cNvPr>
            <p:cNvSpPr/>
            <p:nvPr/>
          </p:nvSpPr>
          <p:spPr>
            <a:xfrm rot="5400000">
              <a:off x="10982613" y="2093657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1" name="화살표: 굽음 70">
              <a:extLst>
                <a:ext uri="{FF2B5EF4-FFF2-40B4-BE49-F238E27FC236}">
                  <a16:creationId xmlns:a16="http://schemas.microsoft.com/office/drawing/2014/main" id="{137AB4FF-CD4E-44E7-A1E6-D2417C3C4554}"/>
                </a:ext>
              </a:extLst>
            </p:cNvPr>
            <p:cNvSpPr/>
            <p:nvPr/>
          </p:nvSpPr>
          <p:spPr>
            <a:xfrm rot="10800000">
              <a:off x="10769202" y="5865561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3" name="화살표: 굽음 72">
              <a:extLst>
                <a:ext uri="{FF2B5EF4-FFF2-40B4-BE49-F238E27FC236}">
                  <a16:creationId xmlns:a16="http://schemas.microsoft.com/office/drawing/2014/main" id="{1F4F0F65-5A9A-4C00-B4CF-2E2769A1013B}"/>
                </a:ext>
              </a:extLst>
            </p:cNvPr>
            <p:cNvSpPr/>
            <p:nvPr/>
          </p:nvSpPr>
          <p:spPr>
            <a:xfrm rot="16200000">
              <a:off x="6929287" y="5688009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E299F2-7C9D-4D9B-AC5C-022D64AB14C6}"/>
              </a:ext>
            </a:extLst>
          </p:cNvPr>
          <p:cNvSpPr/>
          <p:nvPr/>
        </p:nvSpPr>
        <p:spPr>
          <a:xfrm rot="-5400000">
            <a:off x="7661975" y="545061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8EF07C5-120C-4E02-8EDD-78C91959FD44}"/>
              </a:ext>
            </a:extLst>
          </p:cNvPr>
          <p:cNvSpPr/>
          <p:nvPr/>
        </p:nvSpPr>
        <p:spPr>
          <a:xfrm rot="-5400000">
            <a:off x="7661975" y="45027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3E1C7A-0E91-4735-9176-AC1DED7ED1C5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85DC56-6A83-4835-BA37-2095F2AEE39D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14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89" grpId="0" animBg="1"/>
      <p:bldP spid="89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0AD4B33-2CF1-4250-A264-9EFF846075DF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7421613" y="780585"/>
            <a:chExt cx="4259625" cy="5613015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2A3075F-DE4E-4F54-BDD7-EDA8A54FC869}"/>
                </a:ext>
              </a:extLst>
            </p:cNvPr>
            <p:cNvGrpSpPr/>
            <p:nvPr/>
          </p:nvGrpSpPr>
          <p:grpSpPr>
            <a:xfrm>
              <a:off x="7421613" y="780585"/>
              <a:ext cx="2094275" cy="1112360"/>
              <a:chOff x="6626391" y="678340"/>
              <a:chExt cx="2094275" cy="1112360"/>
            </a:xfrm>
          </p:grpSpPr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EC367127-0920-4691-BDCB-EFFA9106E2A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B9703C-A746-4CD0-9227-FB41464065D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2110A490-61AF-4544-BCD4-1695AAE9D83B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66D0050-CE01-44EF-9392-921C79E25EE2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FE94B1B1-5DF1-4342-B4F4-0A469E29A8D8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B6875D-EBB6-4B31-ADA8-8586D7BA3524}"/>
                </a:ext>
              </a:extLst>
            </p:cNvPr>
            <p:cNvGrpSpPr/>
            <p:nvPr/>
          </p:nvGrpSpPr>
          <p:grpSpPr>
            <a:xfrm>
              <a:off x="9586963" y="780585"/>
              <a:ext cx="2094275" cy="1112360"/>
              <a:chOff x="6626391" y="678340"/>
              <a:chExt cx="2094275" cy="111236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E24EC590-BD41-47B3-A356-0CDA4033C766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35DCDD-3076-4C7A-8ED5-91CBA721F62F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403A1B-7B02-4517-A83F-75F470ADFCD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2AB04BE-5BBF-48F9-A3BE-AB1D8C9D5E7A}"/>
                </a:ext>
              </a:extLst>
            </p:cNvPr>
            <p:cNvSpPr txBox="1"/>
            <p:nvPr/>
          </p:nvSpPr>
          <p:spPr>
            <a:xfrm>
              <a:off x="9721233" y="1091113"/>
              <a:ext cx="1889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A7789B6-F8B8-49E0-8857-DEA58DDED849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67708B34-B3D7-4B36-82E0-15F45054F1D4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EFA4FF4-C9FF-4167-BB82-C5FC35DAD1BE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71AD86EA-B085-490C-AB34-9A48606EE77F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55D32831-952B-4F7A-B9ED-A199485C1E4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각형: 둥근 모서리 174">
                  <a:extLst>
                    <a:ext uri="{FF2B5EF4-FFF2-40B4-BE49-F238E27FC236}">
                      <a16:creationId xmlns:a16="http://schemas.microsoft.com/office/drawing/2014/main" id="{459C0792-B974-47B7-B600-177EC7B1254F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D4A491F5-4F5F-4600-BD56-01DE3EA94E30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7" name="사각형: 둥근 모서리 176">
                  <a:extLst>
                    <a:ext uri="{FF2B5EF4-FFF2-40B4-BE49-F238E27FC236}">
                      <a16:creationId xmlns:a16="http://schemas.microsoft.com/office/drawing/2014/main" id="{5FC64799-1899-4331-A831-B6E33B94348C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8" name="사각형: 둥근 모서리 177">
                  <a:extLst>
                    <a:ext uri="{FF2B5EF4-FFF2-40B4-BE49-F238E27FC236}">
                      <a16:creationId xmlns:a16="http://schemas.microsoft.com/office/drawing/2014/main" id="{7D903C49-AAC8-4674-B072-35836D0B8FB6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사각형: 둥근 모서리 178">
                  <a:extLst>
                    <a:ext uri="{FF2B5EF4-FFF2-40B4-BE49-F238E27FC236}">
                      <a16:creationId xmlns:a16="http://schemas.microsoft.com/office/drawing/2014/main" id="{04FC381A-1CD5-40CD-AE26-74F0D1737E84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EE8E0D17-AFBC-40D5-9BDA-6B9559C1377D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1" name="사각형: 둥근 모서리 180">
                  <a:extLst>
                    <a:ext uri="{FF2B5EF4-FFF2-40B4-BE49-F238E27FC236}">
                      <a16:creationId xmlns:a16="http://schemas.microsoft.com/office/drawing/2014/main" id="{06874A71-53A7-45C6-9716-15B22AE2A997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B3D67E5-F2A6-49F8-8F76-0E1E5D49626B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:a16="http://schemas.microsoft.com/office/drawing/2014/main" id="{DC34A3EA-568E-470B-A97D-5948FFE83511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사각형: 둥근 모서리 183">
                  <a:extLst>
                    <a:ext uri="{FF2B5EF4-FFF2-40B4-BE49-F238E27FC236}">
                      <a16:creationId xmlns:a16="http://schemas.microsoft.com/office/drawing/2014/main" id="{D284CF3D-5639-47C4-B295-47B83DB1851A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B365AA9A-B381-41E3-A16B-47CE988AFF5D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9C2F19E6-24C3-4608-9059-EDFD7121717D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사각형: 둥근 모서리 186">
                  <a:extLst>
                    <a:ext uri="{FF2B5EF4-FFF2-40B4-BE49-F238E27FC236}">
                      <a16:creationId xmlns:a16="http://schemas.microsoft.com/office/drawing/2014/main" id="{BE53B68D-0512-4750-BEB2-16CAC2CEA73C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사각형: 둥근 모서리 187">
                  <a:extLst>
                    <a:ext uri="{FF2B5EF4-FFF2-40B4-BE49-F238E27FC236}">
                      <a16:creationId xmlns:a16="http://schemas.microsoft.com/office/drawing/2014/main" id="{366D89AC-34DD-407F-9326-DCE598766F85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BED7D883-10DD-4F09-B46F-E84AB230017E}"/>
                </a:ext>
              </a:extLst>
            </p:cNvPr>
            <p:cNvSpPr/>
            <p:nvPr/>
          </p:nvSpPr>
          <p:spPr>
            <a:xfrm>
              <a:off x="7661975" y="545061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ED68393C-50FF-494D-9D5C-B4B8492D6C1D}"/>
                </a:ext>
              </a:extLst>
            </p:cNvPr>
            <p:cNvSpPr/>
            <p:nvPr/>
          </p:nvSpPr>
          <p:spPr>
            <a:xfrm>
              <a:off x="7661975" y="450273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5CC7A-9C8B-4DC6-80C7-0638E0606FAB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1109125" y="780585"/>
            <a:chExt cx="4259625" cy="561301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6948E15-9DEF-4C47-A4F4-5E6C9C60525F}"/>
                </a:ext>
              </a:extLst>
            </p:cNvPr>
            <p:cNvGrpSpPr/>
            <p:nvPr/>
          </p:nvGrpSpPr>
          <p:grpSpPr>
            <a:xfrm>
              <a:off x="1240312" y="2498400"/>
              <a:ext cx="3895195" cy="3895200"/>
              <a:chOff x="7568291" y="7032645"/>
              <a:chExt cx="3895195" cy="3895200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223B0A74-5746-477D-A827-E9863119D458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E439827-D554-4844-9435-BB53F587D6E9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0248765-BE31-4F4E-9135-79F34EE463BC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0D1C618C-E2A5-40AE-8D09-B40FFA6EEBCF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사각형: 둥근 모서리 125">
                  <a:extLst>
                    <a:ext uri="{FF2B5EF4-FFF2-40B4-BE49-F238E27FC236}">
                      <a16:creationId xmlns:a16="http://schemas.microsoft.com/office/drawing/2014/main" id="{C2A6E712-66F4-4822-8813-1C6C8063C0D0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617814A1-0F84-429A-A9EA-7AB600E973F5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5874CF68-832F-462C-BA77-004CF8914E8A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9E4758E7-D3D9-48A2-9037-AE4E3AA81E49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D092B6D8-C9B5-436A-9E66-2D215385C433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8C050CFF-AF62-47D2-996A-5657BB2F7461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C7AEAEC-A82D-410E-B503-3737C9B3ECD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5EE4EF5E-DC58-4165-9403-00E2A13BCF04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0F0B6A06-C052-4645-A9ED-654BE47A1BB0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8F1874A5-0DB5-41C7-85E0-D3A9E72A578E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1E03555C-D5F8-40A8-8DE3-82E08B48A9C6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84CFD842-A68B-4DCC-B4EC-4014664DC831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7FEB485D-13A2-481E-A487-4B493E206C8B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3A241114-D534-49AF-9D9F-5831AA03BCD1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B7BC294-65E5-4113-A926-6225DDC33E11}"/>
                </a:ext>
              </a:extLst>
            </p:cNvPr>
            <p:cNvGrpSpPr/>
            <p:nvPr/>
          </p:nvGrpSpPr>
          <p:grpSpPr>
            <a:xfrm>
              <a:off x="1109125" y="780585"/>
              <a:ext cx="2094275" cy="1112360"/>
              <a:chOff x="6626391" y="678340"/>
              <a:chExt cx="2094275" cy="11123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B057818E-8CE8-46A5-A811-1B7F19549673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12B8312-6ACA-4356-9DB9-4EBC6FF8BF2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DC20A4C-A008-48C4-9046-5EB38AC03F42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9868CE1-5A06-4184-9CA4-5D0EECA96869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904A5CE-DA38-4EA2-9179-53DB14D6CFB0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D7DBD72-8843-4037-AE1D-B5603ADAE34E}"/>
                </a:ext>
              </a:extLst>
            </p:cNvPr>
            <p:cNvGrpSpPr/>
            <p:nvPr/>
          </p:nvGrpSpPr>
          <p:grpSpPr>
            <a:xfrm>
              <a:off x="3274475" y="780585"/>
              <a:ext cx="2094275" cy="1112360"/>
              <a:chOff x="6626391" y="678340"/>
              <a:chExt cx="2094275" cy="111236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C5BE205-401A-4038-9671-54DC8C2F716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05F1801-53D6-41D1-AF2E-8C6B6C961DD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88D0DBC-9C2B-4D4D-BE21-D251E1A2CAF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5F2C3C-2CC6-49E5-B769-87B78519379D}"/>
                </a:ext>
              </a:extLst>
            </p:cNvPr>
            <p:cNvSpPr txBox="1"/>
            <p:nvPr/>
          </p:nvSpPr>
          <p:spPr>
            <a:xfrm>
              <a:off x="3870762" y="109111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0577459D-D95F-46D4-8915-C2DCD4439C07}"/>
                </a:ext>
              </a:extLst>
            </p:cNvPr>
            <p:cNvSpPr/>
            <p:nvPr/>
          </p:nvSpPr>
          <p:spPr>
            <a:xfrm>
              <a:off x="1349487" y="35548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BC8A6C6-2526-4CB3-96D8-B5B09A675E4F}"/>
                </a:ext>
              </a:extLst>
            </p:cNvPr>
            <p:cNvSpPr/>
            <p:nvPr/>
          </p:nvSpPr>
          <p:spPr>
            <a:xfrm>
              <a:off x="1349487" y="5450476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22688C04-8948-4A35-BFCD-22786534256D}"/>
                </a:ext>
              </a:extLst>
            </p:cNvPr>
            <p:cNvSpPr/>
            <p:nvPr/>
          </p:nvSpPr>
          <p:spPr>
            <a:xfrm>
              <a:off x="1347018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FFF734FB-3B62-4ABE-B825-C68E6EDF1918}"/>
              </a:ext>
            </a:extLst>
          </p:cNvPr>
          <p:cNvSpPr/>
          <p:nvPr/>
        </p:nvSpPr>
        <p:spPr>
          <a:xfrm rot="5400000">
            <a:off x="3241652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08FA9056-A5E0-4358-BF98-3D5F792E1AFF}"/>
              </a:ext>
            </a:extLst>
          </p:cNvPr>
          <p:cNvSpPr/>
          <p:nvPr/>
        </p:nvSpPr>
        <p:spPr>
          <a:xfrm>
            <a:off x="5066824" y="4121317"/>
            <a:ext cx="2058352" cy="649366"/>
          </a:xfrm>
          <a:prstGeom prst="rightArrow">
            <a:avLst>
              <a:gd name="adj1" fmla="val 50000"/>
              <a:gd name="adj2" fmla="val 72860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31400D1-DFB8-4DFD-B572-4229224DE9C0}"/>
              </a:ext>
            </a:extLst>
          </p:cNvPr>
          <p:cNvGrpSpPr/>
          <p:nvPr/>
        </p:nvGrpSpPr>
        <p:grpSpPr>
          <a:xfrm>
            <a:off x="5080613" y="1494461"/>
            <a:ext cx="2094275" cy="1112360"/>
            <a:chOff x="6626391" y="678340"/>
            <a:chExt cx="2094275" cy="111236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1145FFEB-2D4C-4CB8-B52D-F1BC14DDB29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FB182BB-D32A-43C0-95C2-6AAAFC42C807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Perfect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946D1BA-A8D3-4BC7-91F9-DDCB2AC0F2FD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56E59D8-4673-4BDA-8839-9EE28DE1FB73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4BA04B7-8657-4334-8BCB-8F271D2C7C4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1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56979 3.33333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1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0C86B32-1225-4389-997B-0DBD875E5EFE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4135840" y="4892935"/>
            <a:chExt cx="3930130" cy="1476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EC6FCD6-589B-4225-B428-9BE4B7E09F0F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C87D308-4018-4A60-8A41-6D95959D972B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1. </a:t>
              </a:r>
              <a:r>
                <a:rPr lang="ko-KR" altLang="en-US" sz="2400" b="1"/>
                <a:t>블록의 우선 충돌 알고리즘</a:t>
              </a:r>
              <a:endParaRPr lang="en-US" altLang="ko-KR" sz="2400" b="1"/>
            </a:p>
          </p:txBody>
        </p:sp>
      </p:grp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8CABC26F-4215-493A-907F-498DB7E0AD39}"/>
              </a:ext>
            </a:extLst>
          </p:cNvPr>
          <p:cNvSpPr/>
          <p:nvPr/>
        </p:nvSpPr>
        <p:spPr>
          <a:xfrm>
            <a:off x="76708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76708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48B50BA-9D32-4F85-86A0-39C6EE6EE6C0}"/>
              </a:ext>
            </a:extLst>
          </p:cNvPr>
          <p:cNvSpPr/>
          <p:nvPr/>
        </p:nvSpPr>
        <p:spPr>
          <a:xfrm>
            <a:off x="766539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9502B32-BBB7-4B44-AFD5-1A06D61759E0}"/>
              </a:ext>
            </a:extLst>
          </p:cNvPr>
          <p:cNvSpPr/>
          <p:nvPr/>
        </p:nvSpPr>
        <p:spPr>
          <a:xfrm>
            <a:off x="7823100" y="1962502"/>
            <a:ext cx="515618" cy="515618"/>
          </a:xfrm>
          <a:prstGeom prst="mathMultiply">
            <a:avLst>
              <a:gd name="adj1" fmla="val 19415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959315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7C09486-2B2F-47B3-AF68-9FB8414A79D9}"/>
              </a:ext>
            </a:extLst>
          </p:cNvPr>
          <p:cNvSpPr/>
          <p:nvPr/>
        </p:nvSpPr>
        <p:spPr>
          <a:xfrm>
            <a:off x="959315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ACC89216-B334-41A1-9613-4EF5A2872B43}"/>
              </a:ext>
            </a:extLst>
          </p:cNvPr>
          <p:cNvSpPr/>
          <p:nvPr/>
        </p:nvSpPr>
        <p:spPr>
          <a:xfrm>
            <a:off x="9589323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FD910ECA-47AD-4740-A879-408AA86EDDBF}"/>
              </a:ext>
            </a:extLst>
          </p:cNvPr>
          <p:cNvSpPr/>
          <p:nvPr/>
        </p:nvSpPr>
        <p:spPr>
          <a:xfrm>
            <a:off x="9787978" y="1999375"/>
            <a:ext cx="441872" cy="441872"/>
          </a:xfrm>
          <a:prstGeom prst="donut">
            <a:avLst>
              <a:gd name="adj" fmla="val 19848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6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-0.1377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-0.138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8" grpId="0" animBg="1"/>
      <p:bldP spid="169" grpId="0" animBg="1"/>
      <p:bldP spid="171" grpId="0" animBg="1"/>
      <p:bldP spid="1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73AD9-2D12-45DE-AE35-C6BDF2AF0E7C}"/>
              </a:ext>
            </a:extLst>
          </p:cNvPr>
          <p:cNvGrpSpPr/>
          <p:nvPr/>
        </p:nvGrpSpPr>
        <p:grpSpPr>
          <a:xfrm>
            <a:off x="510763" y="1880502"/>
            <a:ext cx="6346312" cy="1476000"/>
            <a:chOff x="4135840" y="4892935"/>
            <a:chExt cx="3930130" cy="147600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FD862D4-DBCF-4524-B799-1D5373D867D1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3A00A97-B969-429A-A97F-7438113626AC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2. Queue</a:t>
              </a:r>
              <a:r>
                <a:rPr lang="ko-KR" altLang="en-US" sz="2400" b="1"/>
                <a:t>를 이용한 충돌 체크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5824CF-7F89-4F52-BB6B-8382EA2CD34E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7235A70-F66E-4BAD-86BD-4FB9E3C1E7E4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15BA410-EC97-4C3D-B4A7-522333A3F080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8656E13-E7CB-43FC-8486-DD2A0CF99B5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D722C3-5D18-4DCC-9377-5FD2BFFB2C48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987BA59-7E7A-4A3E-B0E0-EA82F118A130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832FA72-DBE4-474F-B1CF-862B4C7B21C6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063E29D-DE0B-4D64-AC38-726BF4C1721F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DB1FFD1-933E-4468-984E-894ABC9082FA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86A6F6-00E8-4B35-B8CF-11CE745CF3F9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74ECA21-C869-4D4A-A056-0FBC61DCB4F9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E9A702-E570-4602-BB86-22ECC177372B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E2766A-2908-44D8-9BDE-78BB7648FB23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1F5C48F-4310-47B8-86B8-207028AF5514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5DBB6B-AD40-480B-AF56-C36498F7D7E5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B2E6C-6A52-4DEF-8762-01BA8C8B94FA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33DC210-5D45-4570-B690-131B69D9BD4C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D0211F-2E9E-419F-8A41-A95AE950E48A}"/>
              </a:ext>
            </a:extLst>
          </p:cNvPr>
          <p:cNvSpPr/>
          <p:nvPr/>
        </p:nvSpPr>
        <p:spPr>
          <a:xfrm>
            <a:off x="7455981" y="5308590"/>
            <a:ext cx="4119813" cy="1189578"/>
          </a:xfrm>
          <a:prstGeom prst="roundRect">
            <a:avLst>
              <a:gd name="adj" fmla="val 3220"/>
            </a:avLst>
          </a:prstGeom>
          <a:noFill/>
          <a:ln w="76200">
            <a:solidFill>
              <a:srgbClr val="DAAB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1266862-63E8-4CC5-8ABE-8661A4C5FA6D}"/>
              </a:ext>
            </a:extLst>
          </p:cNvPr>
          <p:cNvSpPr/>
          <p:nvPr/>
        </p:nvSpPr>
        <p:spPr>
          <a:xfrm>
            <a:off x="1127262" y="4782529"/>
            <a:ext cx="5113318" cy="1376971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D2378239-917B-4D60-8A44-3BC43B557477}"/>
              </a:ext>
            </a:extLst>
          </p:cNvPr>
          <p:cNvSpPr/>
          <p:nvPr/>
        </p:nvSpPr>
        <p:spPr>
          <a:xfrm>
            <a:off x="252153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5B389D9-40BD-4D47-A38E-AF6E8DC360A5}"/>
              </a:ext>
            </a:extLst>
          </p:cNvPr>
          <p:cNvSpPr/>
          <p:nvPr/>
        </p:nvSpPr>
        <p:spPr>
          <a:xfrm>
            <a:off x="500349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5EAB384-65DE-49C6-B079-5700B8588F7A}"/>
              </a:ext>
            </a:extLst>
          </p:cNvPr>
          <p:cNvSpPr/>
          <p:nvPr/>
        </p:nvSpPr>
        <p:spPr>
          <a:xfrm>
            <a:off x="3766411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7ED328A-44D6-4D17-AA23-F306021F8249}"/>
              </a:ext>
            </a:extLst>
          </p:cNvPr>
          <p:cNvSpPr/>
          <p:nvPr/>
        </p:nvSpPr>
        <p:spPr>
          <a:xfrm>
            <a:off x="127848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A21BAC-12C7-4B83-B0FB-7F973473ADE4}"/>
              </a:ext>
            </a:extLst>
          </p:cNvPr>
          <p:cNvGrpSpPr/>
          <p:nvPr/>
        </p:nvGrpSpPr>
        <p:grpSpPr>
          <a:xfrm>
            <a:off x="1127262" y="3936169"/>
            <a:ext cx="2707447" cy="629687"/>
            <a:chOff x="2330197" y="3936169"/>
            <a:chExt cx="2707447" cy="629687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8FC87BE4-3B7E-4A07-BB1E-C01ADDE43B95}"/>
                </a:ext>
              </a:extLst>
            </p:cNvPr>
            <p:cNvSpPr/>
            <p:nvPr/>
          </p:nvSpPr>
          <p:spPr>
            <a:xfrm>
              <a:off x="2330197" y="3936169"/>
              <a:ext cx="2707447" cy="629687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99130683-9EF1-4925-B69A-7137E4298964}"/>
                </a:ext>
              </a:extLst>
            </p:cNvPr>
            <p:cNvSpPr/>
            <p:nvPr/>
          </p:nvSpPr>
          <p:spPr>
            <a:xfrm>
              <a:off x="2408492" y="4024313"/>
              <a:ext cx="2550858" cy="45340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Queue Colider</a:t>
              </a:r>
            </a:p>
          </p:txBody>
        </p: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E0BF04BB-E1A0-4474-9129-24F5D9B9DE37}"/>
              </a:ext>
            </a:extLst>
          </p:cNvPr>
          <p:cNvSpPr/>
          <p:nvPr/>
        </p:nvSpPr>
        <p:spPr>
          <a:xfrm>
            <a:off x="-3752518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2643E2E2-AC31-48DB-ACE6-22366F408F1B}"/>
              </a:ext>
            </a:extLst>
          </p:cNvPr>
          <p:cNvSpPr/>
          <p:nvPr/>
        </p:nvSpPr>
        <p:spPr>
          <a:xfrm>
            <a:off x="-2514462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176299B-3DBD-4496-BA5D-F7A99DF277DF}"/>
              </a:ext>
            </a:extLst>
          </p:cNvPr>
          <p:cNvSpPr/>
          <p:nvPr/>
        </p:nvSpPr>
        <p:spPr>
          <a:xfrm>
            <a:off x="-127480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772504-3202-4B9D-8FCD-2C2C477F55BB}"/>
              </a:ext>
            </a:extLst>
          </p:cNvPr>
          <p:cNvSpPr/>
          <p:nvPr/>
        </p:nvSpPr>
        <p:spPr>
          <a:xfrm>
            <a:off x="7662469" y="4583620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92FBDC2-391A-4D96-A344-93FD81AD1CA5}"/>
              </a:ext>
            </a:extLst>
          </p:cNvPr>
          <p:cNvCxnSpPr>
            <a:stCxn id="201" idx="0"/>
            <a:endCxn id="197" idx="0"/>
          </p:cNvCxnSpPr>
          <p:nvPr/>
        </p:nvCxnSpPr>
        <p:spPr>
          <a:xfrm rot="5400000" flipH="1" flipV="1">
            <a:off x="4930864" y="4301284"/>
            <a:ext cx="12700" cy="1237085"/>
          </a:xfrm>
          <a:prstGeom prst="bentConnector3">
            <a:avLst>
              <a:gd name="adj1" fmla="val 4400000"/>
            </a:avLst>
          </a:prstGeom>
          <a:ln w="57150">
            <a:solidFill>
              <a:srgbClr val="CDC1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F07195-8F75-4726-BF0C-A0A39A3B0F96}"/>
              </a:ext>
            </a:extLst>
          </p:cNvPr>
          <p:cNvGrpSpPr/>
          <p:nvPr/>
        </p:nvGrpSpPr>
        <p:grpSpPr>
          <a:xfrm>
            <a:off x="4611071" y="4506200"/>
            <a:ext cx="652285" cy="202188"/>
            <a:chOff x="4765853" y="4506200"/>
            <a:chExt cx="652285" cy="202188"/>
          </a:xfrm>
        </p:grpSpPr>
        <p:sp>
          <p:nvSpPr>
            <p:cNvPr id="20" name="같음 기호 19">
              <a:extLst>
                <a:ext uri="{FF2B5EF4-FFF2-40B4-BE49-F238E27FC236}">
                  <a16:creationId xmlns:a16="http://schemas.microsoft.com/office/drawing/2014/main" id="{E1F2955D-029A-47E8-B456-E3F9F251B2BA}"/>
                </a:ext>
              </a:extLst>
            </p:cNvPr>
            <p:cNvSpPr/>
            <p:nvPr/>
          </p:nvSpPr>
          <p:spPr>
            <a:xfrm>
              <a:off x="4765853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18" name="같음 기호 217">
              <a:extLst>
                <a:ext uri="{FF2B5EF4-FFF2-40B4-BE49-F238E27FC236}">
                  <a16:creationId xmlns:a16="http://schemas.microsoft.com/office/drawing/2014/main" id="{C09E9344-5BF8-4BB6-A539-C1E440D92F94}"/>
                </a:ext>
              </a:extLst>
            </p:cNvPr>
            <p:cNvSpPr/>
            <p:nvPr/>
          </p:nvSpPr>
          <p:spPr>
            <a:xfrm>
              <a:off x="5075416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45E4FA-2FA2-43E4-8544-0061206B176F}"/>
              </a:ext>
            </a:extLst>
          </p:cNvPr>
          <p:cNvGrpSpPr/>
          <p:nvPr/>
        </p:nvGrpSpPr>
        <p:grpSpPr>
          <a:xfrm>
            <a:off x="3081587" y="5998949"/>
            <a:ext cx="1237085" cy="464877"/>
            <a:chOff x="3081587" y="5998949"/>
            <a:chExt cx="1237085" cy="464877"/>
          </a:xfrm>
        </p:grpSpPr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906D8B29-A461-4B5A-BA9F-1959E2BC43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3780" y="5386756"/>
              <a:ext cx="12700" cy="1237085"/>
            </a:xfrm>
            <a:prstGeom prst="bentConnector3">
              <a:avLst>
                <a:gd name="adj1" fmla="val 4400000"/>
              </a:avLst>
            </a:prstGeom>
            <a:ln w="57150">
              <a:solidFill>
                <a:srgbClr val="CDC1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00D39AC-3FFA-45D5-B01F-BA62ABEA26A3}"/>
                </a:ext>
              </a:extLst>
            </p:cNvPr>
            <p:cNvGrpSpPr/>
            <p:nvPr/>
          </p:nvGrpSpPr>
          <p:grpSpPr>
            <a:xfrm>
              <a:off x="3373986" y="6261638"/>
              <a:ext cx="652285" cy="202188"/>
              <a:chOff x="4765853" y="4506200"/>
              <a:chExt cx="652285" cy="202188"/>
            </a:xfrm>
          </p:grpSpPr>
          <p:sp>
            <p:nvSpPr>
              <p:cNvPr id="222" name="같음 기호 221">
                <a:extLst>
                  <a:ext uri="{FF2B5EF4-FFF2-40B4-BE49-F238E27FC236}">
                    <a16:creationId xmlns:a16="http://schemas.microsoft.com/office/drawing/2014/main" id="{DE65EC93-EB6D-4C53-A0CF-D2942EC27924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223" name="같음 기호 222">
                <a:extLst>
                  <a:ext uri="{FF2B5EF4-FFF2-40B4-BE49-F238E27FC236}">
                    <a16:creationId xmlns:a16="http://schemas.microsoft.com/office/drawing/2014/main" id="{FF2BE3FD-B2B5-4F99-A09B-CD63AE9747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3CFAEE-DBFA-4907-AF05-9FD5D4667565}"/>
              </a:ext>
            </a:extLst>
          </p:cNvPr>
          <p:cNvGrpSpPr/>
          <p:nvPr/>
        </p:nvGrpSpPr>
        <p:grpSpPr>
          <a:xfrm>
            <a:off x="4681503" y="4349824"/>
            <a:ext cx="511421" cy="461665"/>
            <a:chOff x="5437735" y="4349824"/>
            <a:chExt cx="511421" cy="461665"/>
          </a:xfrm>
        </p:grpSpPr>
        <p:sp>
          <p:nvSpPr>
            <p:cNvPr id="226" name="같음 기호 225">
              <a:extLst>
                <a:ext uri="{FF2B5EF4-FFF2-40B4-BE49-F238E27FC236}">
                  <a16:creationId xmlns:a16="http://schemas.microsoft.com/office/drawing/2014/main" id="{E15644D7-C896-42EA-9454-B10FB2A308E2}"/>
                </a:ext>
              </a:extLst>
            </p:cNvPr>
            <p:cNvSpPr/>
            <p:nvPr/>
          </p:nvSpPr>
          <p:spPr>
            <a:xfrm>
              <a:off x="5606434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5F1AC8-BA61-4A24-925D-90EB786CEAA7}"/>
                </a:ext>
              </a:extLst>
            </p:cNvPr>
            <p:cNvSpPr txBox="1"/>
            <p:nvPr/>
          </p:nvSpPr>
          <p:spPr>
            <a:xfrm>
              <a:off x="5437735" y="4349824"/>
              <a:ext cx="22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n w="19050">
                    <a:solidFill>
                      <a:srgbClr val="BBADA0"/>
                    </a:solidFill>
                  </a:ln>
                  <a:solidFill>
                    <a:srgbClr val="EBE1D7"/>
                  </a:solidFill>
                  <a:latin typeface="Franklin Gothic Demi" panose="020B0703020102020204" pitchFamily="34" charset="0"/>
                </a:rPr>
                <a:t>!</a:t>
              </a:r>
              <a:endParaRPr lang="ko-KR" altLang="en-US" sz="2400">
                <a:ln w="19050">
                  <a:solidFill>
                    <a:srgbClr val="BBADA0"/>
                  </a:solidFill>
                </a:ln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6291269E-8DC9-411E-AB66-3A91B79C41A3}"/>
              </a:ext>
            </a:extLst>
          </p:cNvPr>
          <p:cNvSpPr/>
          <p:nvPr/>
        </p:nvSpPr>
        <p:spPr>
          <a:xfrm>
            <a:off x="4999660" y="4919826"/>
            <a:ext cx="1095657" cy="109182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0B718-3103-491C-90F9-E08245194B6C}"/>
              </a:ext>
            </a:extLst>
          </p:cNvPr>
          <p:cNvSpPr txBox="1"/>
          <p:nvPr/>
        </p:nvSpPr>
        <p:spPr>
          <a:xfrm>
            <a:off x="4031335" y="5142572"/>
            <a:ext cx="56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15A9A0-3245-4CAD-8029-AF7251CCA188}"/>
              </a:ext>
            </a:extLst>
          </p:cNvPr>
          <p:cNvGrpSpPr/>
          <p:nvPr/>
        </p:nvGrpSpPr>
        <p:grpSpPr>
          <a:xfrm>
            <a:off x="4593310" y="5465738"/>
            <a:ext cx="2310410" cy="1130605"/>
            <a:chOff x="4593310" y="5465738"/>
            <a:chExt cx="2310410" cy="11306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BA999E-6D84-48B8-A53F-3E0236F83D10}"/>
                </a:ext>
              </a:extLst>
            </p:cNvPr>
            <p:cNvSpPr txBox="1"/>
            <p:nvPr/>
          </p:nvSpPr>
          <p:spPr>
            <a:xfrm>
              <a:off x="5037285" y="6257789"/>
              <a:ext cx="1866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0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이라면</a:t>
              </a:r>
              <a:r>
                <a:rPr lang="en-US" altLang="ko-KR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, 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출력무시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DC74DC5A-9671-4FB5-9558-C185EFE474B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593310" y="5465738"/>
              <a:ext cx="443975" cy="961328"/>
            </a:xfrm>
            <a:prstGeom prst="bentConnector3">
              <a:avLst>
                <a:gd name="adj1" fmla="val 38558"/>
              </a:avLst>
            </a:prstGeom>
            <a:ln w="31750">
              <a:solidFill>
                <a:srgbClr val="BBADA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BE378AED-AA0B-4E96-B8FA-5D94738C98B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51498 -7.40741E-7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7.40741E-7 L 0.51511 -7.40741E-7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5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51432 -7.40741E-7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11 -7.40741E-7 L 0.61537 -7.40741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54" grpId="0" animBg="1"/>
      <p:bldP spid="211" grpId="0" animBg="1"/>
      <p:bldP spid="212" grpId="0" animBg="1"/>
      <p:bldP spid="212" grpId="1" animBg="1"/>
      <p:bldP spid="213" grpId="0" animBg="1"/>
      <p:bldP spid="9" grpId="0" animBg="1"/>
      <p:bldP spid="227" grpId="0" animBg="1"/>
      <p:bldP spid="29" grpId="0"/>
      <p:bldP spid="2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4061DB-1F87-4BD1-93C1-642A955E7B54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510763" y="1880598"/>
            <a:chExt cx="6346312" cy="1476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6CC859BE-9BCA-49DB-B9E9-5DA87356538B}"/>
                </a:ext>
              </a:extLst>
            </p:cNvPr>
            <p:cNvSpPr/>
            <p:nvPr/>
          </p:nvSpPr>
          <p:spPr>
            <a:xfrm>
              <a:off x="510763" y="1880598"/>
              <a:ext cx="6346312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3BB42F4-EA0F-4F15-920F-5186CB4B97FC}"/>
                </a:ext>
              </a:extLst>
            </p:cNvPr>
            <p:cNvSpPr/>
            <p:nvPr/>
          </p:nvSpPr>
          <p:spPr>
            <a:xfrm>
              <a:off x="629758" y="2016178"/>
              <a:ext cx="6108322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3. </a:t>
              </a:r>
              <a:r>
                <a:rPr lang="ko-KR" altLang="en-US" sz="2400" b="1"/>
                <a:t>게임 시스템 디테일 플로우 및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ACD513-FD2F-49BC-B6D7-6751F3ADCB99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5FCF16-68D4-4780-B655-C715E082F6AC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F718DF7-0E19-48A3-A961-8FDB56CA0CC6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25B4AA2-EB74-446B-91CD-5B61A81BEEA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5F75857-8BE7-4764-89E6-D4E366A3E28E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071E4-2A25-4EB9-B88D-3ACC4AA51D14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1CCF16-F4FE-4FB4-AD36-440665D5B804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FAF8364-19AF-4D33-BD97-C2022E95872D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57E70C-D935-4F6B-B7B1-F086F6AA696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084962D-264E-43C7-AFA6-4736AB1D49DC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D2ACCC1-841A-4222-9948-61B37851CBF0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2422AE-4813-4C58-A36A-B37C342A7182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F2183E-A582-4A4E-9627-3E4692DA3088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9112BE3-6AAD-4416-B4F4-6347EA25C4BE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4AFEBB0-6C8B-419A-A7AD-F392F481392A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406BCA9-1086-463D-A2EA-E95E1EE0097D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248EB06-8E49-47AA-888E-AFCEBBAF9D38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4B549A6-9284-4323-9825-4AF3135F45D1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47DBB98-2001-47E5-B833-533CE481A0A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897EE9-FADE-44F9-A62D-7A038D69CE8D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E16506D-E530-4445-8178-039F03E5E00E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CEADDB-6BCB-4F1B-972B-070B76C898C0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D4A099-01DE-4085-A684-35F600116F0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96BDB11-F1F1-48D2-9B20-C47523BA038C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7530CE2-6CF0-4F15-9C9B-D239D25455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7C60CE-B083-432B-8F56-2B828A84B503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C91DE7-A58A-4F9A-A43B-897D5B03D06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12043A6-1978-4108-9B46-4D97828829BE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073ABF-A1EC-4FA3-AACF-ECB2450282A6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D13512-3A7B-42F7-9395-A8CAFC485782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19B1B4F-395E-4B8A-BEA6-3A75A173B89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A30D09D-59C0-4B9A-B9DE-719C1AA6E8D8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B743865D-A2D5-48AD-8840-0CC304954FAE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9C54134-DEAC-44D3-B663-70A81308B4B7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EB4594-43A1-4502-910A-BF49FBEE2EB4}"/>
              </a:ext>
            </a:extLst>
          </p:cNvPr>
          <p:cNvGrpSpPr/>
          <p:nvPr/>
        </p:nvGrpSpPr>
        <p:grpSpPr>
          <a:xfrm>
            <a:off x="2720814" y="3715203"/>
            <a:ext cx="1906890" cy="630752"/>
            <a:chOff x="2720814" y="3715203"/>
            <a:chExt cx="1906890" cy="630752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4D9D7D5-CAF2-4A11-94E8-72980C735689}"/>
                </a:ext>
              </a:extLst>
            </p:cNvPr>
            <p:cNvSpPr/>
            <p:nvPr/>
          </p:nvSpPr>
          <p:spPr>
            <a:xfrm>
              <a:off x="2720814" y="3715203"/>
              <a:ext cx="1906890" cy="630752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FE430FE-2966-46E5-9089-3F96692B3C4C}"/>
                </a:ext>
              </a:extLst>
            </p:cNvPr>
            <p:cNvSpPr/>
            <p:nvPr/>
          </p:nvSpPr>
          <p:spPr>
            <a:xfrm>
              <a:off x="2780083" y="3773142"/>
              <a:ext cx="1788354" cy="514876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이동 명령</a:t>
              </a:r>
              <a:endParaRPr lang="en-US" altLang="ko-KR" sz="2400" b="1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4F4A3C8-6C5A-4FCB-8089-F89DF436067D}"/>
              </a:ext>
            </a:extLst>
          </p:cNvPr>
          <p:cNvGrpSpPr/>
          <p:nvPr/>
        </p:nvGrpSpPr>
        <p:grpSpPr>
          <a:xfrm>
            <a:off x="1126870" y="5494036"/>
            <a:ext cx="1906890" cy="630752"/>
            <a:chOff x="4135840" y="4892935"/>
            <a:chExt cx="3930130" cy="1476000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36A52066-1DE8-46D1-B852-D8D87921F590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AD89467-1A0F-43EC-B7B6-E854E443ECAB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타일 생성</a:t>
              </a:r>
              <a:endParaRPr lang="en-US" altLang="ko-KR" sz="2400" b="1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52C2CA3-DC96-4494-A2E6-180442B6FA6E}"/>
              </a:ext>
            </a:extLst>
          </p:cNvPr>
          <p:cNvGrpSpPr/>
          <p:nvPr/>
        </p:nvGrpSpPr>
        <p:grpSpPr>
          <a:xfrm>
            <a:off x="4334400" y="5494036"/>
            <a:ext cx="1906890" cy="630752"/>
            <a:chOff x="4135840" y="4892935"/>
            <a:chExt cx="3930130" cy="1476000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DBE6B7A-9CC0-4DA7-913B-1BD4809B415B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FBE206B-039F-4225-B5FD-0C24B55740C6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충돌 판정</a:t>
              </a:r>
              <a:endParaRPr lang="en-US" altLang="ko-KR" sz="2400" b="1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355C87-E5A6-4268-8012-69A31DE5F15F}"/>
              </a:ext>
            </a:extLst>
          </p:cNvPr>
          <p:cNvGrpSpPr/>
          <p:nvPr/>
        </p:nvGrpSpPr>
        <p:grpSpPr>
          <a:xfrm flipH="1">
            <a:off x="2779519" y="4500895"/>
            <a:ext cx="1789481" cy="1469803"/>
            <a:chOff x="2779519" y="4500895"/>
            <a:chExt cx="1789481" cy="1469803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D050B0DD-789D-42DF-93BA-2C43CFBC563B}"/>
                </a:ext>
              </a:extLst>
            </p:cNvPr>
            <p:cNvSpPr/>
            <p:nvPr/>
          </p:nvSpPr>
          <p:spPr>
            <a:xfrm>
              <a:off x="3269587" y="5648126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CFC8A386-BE0C-47AA-A1D8-E8B982F06668}"/>
                </a:ext>
              </a:extLst>
            </p:cNvPr>
            <p:cNvSpPr/>
            <p:nvPr/>
          </p:nvSpPr>
          <p:spPr>
            <a:xfrm rot="7200000">
              <a:off x="2521705" y="4758710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74861DFD-1436-4B84-9EF9-8C7EA2DED492}"/>
                </a:ext>
              </a:extLst>
            </p:cNvPr>
            <p:cNvSpPr/>
            <p:nvPr/>
          </p:nvSpPr>
          <p:spPr>
            <a:xfrm rot="14400000">
              <a:off x="3988614" y="4758709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688F3FAD-0CFD-45E2-B4A2-88CB7D165DD9}"/>
              </a:ext>
            </a:extLst>
          </p:cNvPr>
          <p:cNvSpPr/>
          <p:nvPr/>
        </p:nvSpPr>
        <p:spPr>
          <a:xfrm>
            <a:off x="7051441" y="4077806"/>
            <a:ext cx="4928892" cy="649366"/>
          </a:xfrm>
          <a:prstGeom prst="rightArrow">
            <a:avLst>
              <a:gd name="adj1" fmla="val 50000"/>
              <a:gd name="adj2" fmla="val 19052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7709 -0.0002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3" grpId="0" animBg="1"/>
      <p:bldP spid="121" grpId="0" animBg="1"/>
      <p:bldP spid="122" grpId="0" animBg="1"/>
      <p:bldP spid="138" grpId="0" animBg="1"/>
      <p:bldP spid="1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708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1036322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2107968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2107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401562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210796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401562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2107968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401562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3064790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3064790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3064790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115255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1152554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1152554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907112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3072462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114681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3060207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3064790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1152554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2FD946-0223-430E-8054-C16A856ED1BB}"/>
              </a:ext>
            </a:extLst>
          </p:cNvPr>
          <p:cNvGrpSpPr/>
          <p:nvPr/>
        </p:nvGrpSpPr>
        <p:grpSpPr>
          <a:xfrm>
            <a:off x="-5377692" y="377091"/>
            <a:ext cx="10553880" cy="5646481"/>
            <a:chOff x="731008" y="377091"/>
            <a:chExt cx="10553880" cy="5646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7ABFC7-7518-4240-BCB0-9DFCE779A7A0}"/>
                </a:ext>
              </a:extLst>
            </p:cNvPr>
            <p:cNvGrpSpPr/>
            <p:nvPr/>
          </p:nvGrpSpPr>
          <p:grpSpPr>
            <a:xfrm>
              <a:off x="731008" y="517773"/>
              <a:ext cx="5522564" cy="5370640"/>
              <a:chOff x="907112" y="517773"/>
              <a:chExt cx="5522564" cy="53706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BAD417-D5EF-4EFC-A48F-15A441A75B9E}"/>
                  </a:ext>
                </a:extLst>
              </p:cNvPr>
              <p:cNvSpPr txBox="1"/>
              <p:nvPr/>
            </p:nvSpPr>
            <p:spPr>
              <a:xfrm>
                <a:off x="907112" y="517773"/>
                <a:ext cx="3469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>
                    <a:solidFill>
                      <a:srgbClr val="766D64"/>
                    </a:solidFill>
                    <a:latin typeface="Franklin Gothic Demi" panose="020B0703020102020204" pitchFamily="34" charset="0"/>
                    <a:cs typeface="BrowalliaUPC" panose="020B0502040204020203" pitchFamily="34" charset="-34"/>
                  </a:rPr>
                  <a:t>202010961</a:t>
                </a:r>
                <a:endParaRPr lang="ko-KR" altLang="en-US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6E4D02-3914-4984-ADB2-9E3E6C096ACA}"/>
                  </a:ext>
                </a:extLst>
              </p:cNvPr>
              <p:cNvSpPr txBox="1"/>
              <p:nvPr/>
            </p:nvSpPr>
            <p:spPr>
              <a:xfrm>
                <a:off x="907112" y="2675070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Developer: Lee Yun Seok 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(</a:t>
                </a:r>
                <a:r>
                  <a:rPr lang="ko-KR" altLang="en-US" sz="2800" b="1">
                    <a:solidFill>
                      <a:srgbClr val="766D64"/>
                    </a:solidFill>
                    <a:latin typeface="+mj-lt"/>
                  </a:rPr>
                  <a:t>이윤석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)</a:t>
                </a:r>
                <a:endParaRPr lang="ko-KR" altLang="en-US" sz="2800" b="1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360975-5753-4B0B-A188-95C2EFA2DB4B}"/>
                  </a:ext>
                </a:extLst>
              </p:cNvPr>
              <p:cNvSpPr txBox="1"/>
              <p:nvPr/>
            </p:nvSpPr>
            <p:spPr>
              <a:xfrm>
                <a:off x="907112" y="4468486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Game Genre: Puzzle</a:t>
                </a:r>
                <a:endPara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908EFE-7DFB-4245-ADDF-4E3439DE241F}"/>
                  </a:ext>
                </a:extLst>
              </p:cNvPr>
              <p:cNvSpPr txBox="1"/>
              <p:nvPr/>
            </p:nvSpPr>
            <p:spPr>
              <a:xfrm>
                <a:off x="907112" y="5365193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Originer Motive: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BFDE6C-A6FD-4CFE-B8FB-87432947FD9D}"/>
                  </a:ext>
                </a:extLst>
              </p:cNvPr>
              <p:cNvSpPr txBox="1"/>
              <p:nvPr/>
            </p:nvSpPr>
            <p:spPr>
              <a:xfrm>
                <a:off x="907112" y="3571778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 Language: Phython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35C7D-D147-4053-9680-3A4319D3AFF5}"/>
                  </a:ext>
                </a:extLst>
              </p:cNvPr>
              <p:cNvSpPr txBox="1"/>
              <p:nvPr/>
            </p:nvSpPr>
            <p:spPr>
              <a:xfrm>
                <a:off x="907112" y="1778362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Project Name: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2048?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56572A-D18F-4D17-88A6-8FC1EB7D6DA5}"/>
                </a:ext>
              </a:extLst>
            </p:cNvPr>
            <p:cNvGrpSpPr/>
            <p:nvPr/>
          </p:nvGrpSpPr>
          <p:grpSpPr>
            <a:xfrm>
              <a:off x="7025263" y="377091"/>
              <a:ext cx="4259625" cy="5646481"/>
              <a:chOff x="7025263" y="377091"/>
              <a:chExt cx="4259625" cy="564648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612C01F-9635-482F-8B83-AE9DB6ACB40A}"/>
                  </a:ext>
                </a:extLst>
              </p:cNvPr>
              <p:cNvSpPr/>
              <p:nvPr/>
            </p:nvSpPr>
            <p:spPr>
              <a:xfrm>
                <a:off x="7154473" y="2093442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A04B7B-1EC9-41B9-8C7F-470695941AD3}"/>
                  </a:ext>
                </a:extLst>
              </p:cNvPr>
              <p:cNvSpPr/>
              <p:nvPr/>
            </p:nvSpPr>
            <p:spPr>
              <a:xfrm>
                <a:off x="8226119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BD698C-DD19-4097-95A9-32D164C1FF4B}"/>
                  </a:ext>
                </a:extLst>
              </p:cNvPr>
              <p:cNvSpPr/>
              <p:nvPr/>
            </p:nvSpPr>
            <p:spPr>
              <a:xfrm>
                <a:off x="8226119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9FC31BC-9DBC-4FAC-969F-F5C339B9C9E0}"/>
                  </a:ext>
                </a:extLst>
              </p:cNvPr>
              <p:cNvSpPr/>
              <p:nvPr/>
            </p:nvSpPr>
            <p:spPr>
              <a:xfrm>
                <a:off x="10133772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56A230B-EBBD-4ED1-B175-1BB4C377AA58}"/>
                  </a:ext>
                </a:extLst>
              </p:cNvPr>
              <p:cNvSpPr/>
              <p:nvPr/>
            </p:nvSpPr>
            <p:spPr>
              <a:xfrm>
                <a:off x="8226119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F40E9DA-B64C-406F-B438-C2C559E4E8C9}"/>
                  </a:ext>
                </a:extLst>
              </p:cNvPr>
              <p:cNvSpPr/>
              <p:nvPr/>
            </p:nvSpPr>
            <p:spPr>
              <a:xfrm>
                <a:off x="10133772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03C6518-6B3F-492D-91C3-EE0F444DC93D}"/>
                  </a:ext>
                </a:extLst>
              </p:cNvPr>
              <p:cNvSpPr/>
              <p:nvPr/>
            </p:nvSpPr>
            <p:spPr>
              <a:xfrm>
                <a:off x="8226119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7C1824-00D5-4CA2-A2A1-E1722432D723}"/>
                  </a:ext>
                </a:extLst>
              </p:cNvPr>
              <p:cNvSpPr/>
              <p:nvPr/>
            </p:nvSpPr>
            <p:spPr>
              <a:xfrm>
                <a:off x="10133772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CBEDC00-0436-462C-94C7-2BCB0A722B69}"/>
                  </a:ext>
                </a:extLst>
              </p:cNvPr>
              <p:cNvSpPr/>
              <p:nvPr/>
            </p:nvSpPr>
            <p:spPr>
              <a:xfrm>
                <a:off x="9182941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B861C8-41EC-4241-B9C4-E99448478CDC}"/>
                  </a:ext>
                </a:extLst>
              </p:cNvPr>
              <p:cNvSpPr/>
              <p:nvPr/>
            </p:nvSpPr>
            <p:spPr>
              <a:xfrm>
                <a:off x="9182941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1BB285-D8FB-426B-AA11-501C213A08EC}"/>
                  </a:ext>
                </a:extLst>
              </p:cNvPr>
              <p:cNvSpPr/>
              <p:nvPr/>
            </p:nvSpPr>
            <p:spPr>
              <a:xfrm>
                <a:off x="9182941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72C25E8-45B0-4015-9162-BE224A05C105}"/>
                  </a:ext>
                </a:extLst>
              </p:cNvPr>
              <p:cNvSpPr/>
              <p:nvPr/>
            </p:nvSpPr>
            <p:spPr>
              <a:xfrm>
                <a:off x="7270705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EE8CE6-5791-4B3C-8643-A607BFC41239}"/>
                  </a:ext>
                </a:extLst>
              </p:cNvPr>
              <p:cNvSpPr/>
              <p:nvPr/>
            </p:nvSpPr>
            <p:spPr>
              <a:xfrm>
                <a:off x="7270705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1BA31EF-5046-450A-B8B4-D27D20DF8D99}"/>
                  </a:ext>
                </a:extLst>
              </p:cNvPr>
              <p:cNvSpPr/>
              <p:nvPr/>
            </p:nvSpPr>
            <p:spPr>
              <a:xfrm>
                <a:off x="7270705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291E31-3508-47E1-9EE0-098DF6E31CC4}"/>
                  </a:ext>
                </a:extLst>
              </p:cNvPr>
              <p:cNvGrpSpPr/>
              <p:nvPr/>
            </p:nvGrpSpPr>
            <p:grpSpPr>
              <a:xfrm>
                <a:off x="702526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913FDC2-FDCC-4DB3-8C97-5B3B303BAA9B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EE5FC1-3C58-4FBD-A0F3-660F0F6877AF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BEST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7E47827-B6C9-4159-B01B-CEF68C31BD99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7D64488-B3EA-4C16-A223-BBF699961E9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96B76E-CE57-4F96-B883-07F0D256A6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996835-A2FE-4466-B0D6-6D06FCF1D3E9}"/>
                  </a:ext>
                </a:extLst>
              </p:cNvPr>
              <p:cNvGrpSpPr/>
              <p:nvPr/>
            </p:nvGrpSpPr>
            <p:grpSpPr>
              <a:xfrm>
                <a:off x="919061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8E54377-254F-4FDE-BDA4-C60B872EC3D8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C4E4F9-2A8F-40C6-8E02-883DF3934B58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SCORE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58FF2BF-4E98-4F45-8CF4-8A5C017C3E51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E9BF79-A509-4C4B-8A5C-B7D654EC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39FF48-50F5-4796-BF68-6993695CA0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7C2A57-0193-4AC2-9173-C349FD28CAA6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F09ED54-3419-4950-A1A5-54EEC7269DE7}"/>
                  </a:ext>
                </a:extLst>
              </p:cNvPr>
              <p:cNvSpPr/>
              <p:nvPr/>
            </p:nvSpPr>
            <p:spPr>
              <a:xfrm>
                <a:off x="7264968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C6998-5722-4D7D-9454-CCBF115054B0}"/>
                  </a:ext>
                </a:extLst>
              </p:cNvPr>
              <p:cNvSpPr/>
              <p:nvPr/>
            </p:nvSpPr>
            <p:spPr>
              <a:xfrm>
                <a:off x="9178358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DAAC44-D625-4002-84A1-70DE494C4B4B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EAAC1-0557-4D52-88E3-D501D1E0568E}"/>
                  </a:ext>
                </a:extLst>
              </p:cNvPr>
              <p:cNvSpPr/>
              <p:nvPr/>
            </p:nvSpPr>
            <p:spPr>
              <a:xfrm>
                <a:off x="9182941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C84EF14-7ED9-4346-9EA8-A8D4772A3BE0}"/>
                  </a:ext>
                </a:extLst>
              </p:cNvPr>
              <p:cNvSpPr/>
              <p:nvPr/>
            </p:nvSpPr>
            <p:spPr>
              <a:xfrm>
                <a:off x="7270705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8A7520-2867-4371-9125-66980695D3B5}"/>
              </a:ext>
            </a:extLst>
          </p:cNvPr>
          <p:cNvGrpSpPr/>
          <p:nvPr/>
        </p:nvGrpSpPr>
        <p:grpSpPr>
          <a:xfrm>
            <a:off x="11985504" y="517773"/>
            <a:ext cx="6067816" cy="5370640"/>
            <a:chOff x="5529203" y="517773"/>
            <a:chExt cx="6067816" cy="53706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1FEECF-1A97-4705-972F-2627D231B9BA}"/>
                </a:ext>
              </a:extLst>
            </p:cNvPr>
            <p:cNvSpPr txBox="1"/>
            <p:nvPr/>
          </p:nvSpPr>
          <p:spPr>
            <a:xfrm>
              <a:off x="5667539" y="517773"/>
              <a:ext cx="5929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rPr>
                <a:t>GUI Module - Tkinter?</a:t>
              </a:r>
              <a:endParaRPr lang="ko-KR" altLang="en-US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6D12B8-5D8D-4DA5-8A09-B18BE64F3DD7}"/>
                </a:ext>
              </a:extLst>
            </p:cNvPr>
            <p:cNvSpPr txBox="1"/>
            <p:nvPr/>
          </p:nvSpPr>
          <p:spPr>
            <a:xfrm>
              <a:off x="5529203" y="2675070"/>
              <a:ext cx="6067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GUI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에 대한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표준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interface</a:t>
              </a:r>
              <a:r>
                <a:rPr lang="en-US" altLang="ko-KR" sz="2800" b="1">
                  <a:solidFill>
                    <a:srgbClr val="766D64"/>
                  </a:solidFill>
                  <a:latin typeface="+mn-ea"/>
                </a:rPr>
                <a:t>.</a:t>
              </a:r>
              <a:endParaRPr lang="ko-KR" altLang="en-US" sz="2800">
                <a:solidFill>
                  <a:srgbClr val="766D64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3C62F-EBA1-4F8E-8070-5C6B799ECEC6}"/>
                </a:ext>
              </a:extLst>
            </p:cNvPr>
            <p:cNvSpPr txBox="1"/>
            <p:nvPr/>
          </p:nvSpPr>
          <p:spPr>
            <a:xfrm>
              <a:off x="5667539" y="4468486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Interpreter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내장 프로그램</a:t>
              </a:r>
              <a:endParaRPr lang="ko-KR" altLang="en-US" sz="2800">
                <a:solidFill>
                  <a:srgbClr val="766D64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78A6D2-764D-49B7-8C97-B657A510F282}"/>
                </a:ext>
              </a:extLst>
            </p:cNvPr>
            <p:cNvSpPr txBox="1"/>
            <p:nvPr/>
          </p:nvSpPr>
          <p:spPr>
            <a:xfrm>
              <a:off x="5605403" y="5365193"/>
              <a:ext cx="5991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윈도우 창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과 각종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그래픽 요소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생성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DFDF6C-00B4-4364-B045-FAB68FFC9FF1}"/>
                </a:ext>
              </a:extLst>
            </p:cNvPr>
            <p:cNvSpPr txBox="1"/>
            <p:nvPr/>
          </p:nvSpPr>
          <p:spPr>
            <a:xfrm>
              <a:off x="5667539" y="3571778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License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무료소프르웨어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DF3B73-EA18-4857-9E5F-3962664AB6F7}"/>
                </a:ext>
              </a:extLst>
            </p:cNvPr>
            <p:cNvSpPr txBox="1"/>
            <p:nvPr/>
          </p:nvSpPr>
          <p:spPr>
            <a:xfrm>
              <a:off x="6074454" y="1778362"/>
              <a:ext cx="5522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Tk – inter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face’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의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약자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009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91 3.33333E-6 L 0 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54375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1999849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98F52DC-915D-477A-98F4-3C404FACC0D3}"/>
              </a:ext>
            </a:extLst>
          </p:cNvPr>
          <p:cNvSpPr/>
          <p:nvPr/>
        </p:nvSpPr>
        <p:spPr>
          <a:xfrm>
            <a:off x="1208335" y="3159717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 생성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3B28B-FFF2-46B1-925A-A0E3F20652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981273" y="2719849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7490EABB-7E5F-4A4B-B163-1BD580E775F3}"/>
              </a:ext>
            </a:extLst>
          </p:cNvPr>
          <p:cNvSpPr/>
          <p:nvPr/>
        </p:nvSpPr>
        <p:spPr>
          <a:xfrm>
            <a:off x="1208335" y="431958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움직이기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2AA5000-2C30-4B01-BE2B-6C2E65404E7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981273" y="3879717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BE2B7ED-BD18-44D3-A940-5881643982C3}"/>
              </a:ext>
            </a:extLst>
          </p:cNvPr>
          <p:cNvSpPr/>
          <p:nvPr/>
        </p:nvSpPr>
        <p:spPr>
          <a:xfrm>
            <a:off x="4203144" y="460697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생성된 타일의 숫자 만큼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A9E8140-3E34-484E-BBFD-6EBF1B382348}"/>
              </a:ext>
            </a:extLst>
          </p:cNvPr>
          <p:cNvSpPr/>
          <p:nvPr/>
        </p:nvSpPr>
        <p:spPr>
          <a:xfrm>
            <a:off x="4203144" y="5639633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하위 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-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소멸상위타일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1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5D5E307-8C0D-4807-8E9C-72DC356286E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81273" y="5039585"/>
            <a:ext cx="0" cy="43986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6CFAE861-D561-4357-B492-E15FB614BDEF}"/>
              </a:ext>
            </a:extLst>
          </p:cNvPr>
          <p:cNvSpPr/>
          <p:nvPr/>
        </p:nvSpPr>
        <p:spPr>
          <a:xfrm>
            <a:off x="4203144" y="3574316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48E7DD-8B42-45ED-9EA7-AA9A97881FEC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251497" y="5999633"/>
            <a:ext cx="95164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0DAF2A-652C-4F74-A54D-CA245968C45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4976082" y="5326974"/>
            <a:ext cx="0" cy="312659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740BAAF-AC73-4E76-96C6-732C71DF57FE}"/>
              </a:ext>
            </a:extLst>
          </p:cNvPr>
          <p:cNvCxnSpPr>
            <a:cxnSpLocks/>
            <a:stCxn id="78" idx="1"/>
            <a:endCxn id="71" idx="1"/>
          </p:cNvCxnSpPr>
          <p:nvPr/>
        </p:nvCxnSpPr>
        <p:spPr>
          <a:xfrm rot="10800000" flipH="1">
            <a:off x="711047" y="4679585"/>
            <a:ext cx="497288" cy="1320048"/>
          </a:xfrm>
          <a:prstGeom prst="bentConnector3">
            <a:avLst>
              <a:gd name="adj1" fmla="val -45969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CE30F9-0BFE-4796-B07E-F8D3E29B7151}"/>
              </a:ext>
            </a:extLst>
          </p:cNvPr>
          <p:cNvCxnSpPr>
            <a:stCxn id="81" idx="0"/>
            <a:endCxn id="123" idx="2"/>
          </p:cNvCxnSpPr>
          <p:nvPr/>
        </p:nvCxnSpPr>
        <p:spPr>
          <a:xfrm flipV="1">
            <a:off x="4976082" y="4294316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BBC814E-DD54-4BF8-B96A-F815C9C6ED20}"/>
              </a:ext>
            </a:extLst>
          </p:cNvPr>
          <p:cNvCxnSpPr>
            <a:stCxn id="123" idx="0"/>
            <a:endCxn id="144" idx="2"/>
          </p:cNvCxnSpPr>
          <p:nvPr/>
        </p:nvCxnSpPr>
        <p:spPr>
          <a:xfrm flipV="1">
            <a:off x="4976082" y="326165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297F2-9600-4495-A7AB-966AE17B6295}"/>
              </a:ext>
            </a:extLst>
          </p:cNvPr>
          <p:cNvCxnSpPr>
            <a:cxnSpLocks/>
            <a:stCxn id="144" idx="0"/>
            <a:endCxn id="76" idx="2"/>
          </p:cNvCxnSpPr>
          <p:nvPr/>
        </p:nvCxnSpPr>
        <p:spPr>
          <a:xfrm flipV="1">
            <a:off x="4976082" y="190863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771F0E0-306B-4AD6-9A9F-8CA5D149C87C}"/>
              </a:ext>
            </a:extLst>
          </p:cNvPr>
          <p:cNvSpPr txBox="1"/>
          <p:nvPr/>
        </p:nvSpPr>
        <p:spPr>
          <a:xfrm>
            <a:off x="3648580" y="5630301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66F7B7-6B0D-412B-A005-C7811C47C028}"/>
              </a:ext>
            </a:extLst>
          </p:cNvPr>
          <p:cNvSpPr txBox="1"/>
          <p:nvPr/>
        </p:nvSpPr>
        <p:spPr>
          <a:xfrm>
            <a:off x="631835" y="5154943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368623" y="352586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184D0A-76CB-4B20-9450-B87007926A7B}"/>
              </a:ext>
            </a:extLst>
          </p:cNvPr>
          <p:cNvSpPr txBox="1"/>
          <p:nvPr/>
        </p:nvSpPr>
        <p:spPr>
          <a:xfrm>
            <a:off x="4718634" y="190219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12447250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13035930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9DD43A-1820-40A1-84BC-9D605302292D}"/>
              </a:ext>
            </a:extLst>
          </p:cNvPr>
          <p:cNvGrpSpPr/>
          <p:nvPr/>
        </p:nvGrpSpPr>
        <p:grpSpPr>
          <a:xfrm>
            <a:off x="2754211" y="2221296"/>
            <a:ext cx="3492096" cy="2458289"/>
            <a:chOff x="2754211" y="2221296"/>
            <a:chExt cx="3492096" cy="245828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61D66693-9C4A-494B-8CB3-D329693507A0}"/>
                </a:ext>
              </a:extLst>
            </p:cNvPr>
            <p:cNvSpPr/>
            <p:nvPr/>
          </p:nvSpPr>
          <p:spPr>
            <a:xfrm>
              <a:off x="3705857" y="2221296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71AB5EC4-DCE0-46D0-9057-6DCCA093A1B4}"/>
                </a:ext>
              </a:extLst>
            </p:cNvPr>
            <p:cNvCxnSpPr>
              <a:cxnSpLocks/>
              <a:stCxn id="144" idx="1"/>
              <a:endCxn id="71" idx="3"/>
            </p:cNvCxnSpPr>
            <p:nvPr/>
          </p:nvCxnSpPr>
          <p:spPr>
            <a:xfrm rot="10800000" flipV="1">
              <a:off x="2754211" y="2741477"/>
              <a:ext cx="951646" cy="19381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DBAF21-C301-4256-A2BC-6F026E603937}"/>
                </a:ext>
              </a:extLst>
            </p:cNvPr>
            <p:cNvSpPr txBox="1"/>
            <p:nvPr/>
          </p:nvSpPr>
          <p:spPr>
            <a:xfrm>
              <a:off x="3403342" y="241249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10531146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9EA84A9B-E82D-4320-A7FA-2B08E2A64517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E6540EFB-F430-46A3-A011-0FD655324D99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9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349 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75" grpId="1" animBg="1"/>
      <p:bldP spid="79" grpId="0" animBg="1"/>
      <p:bldP spid="82" grpId="0" animBg="1"/>
      <p:bldP spid="82" grpId="1" animBg="1"/>
      <p:bldP spid="115" grpId="0" animBg="1"/>
      <p:bldP spid="119" grpId="0" animBg="1"/>
      <p:bldP spid="1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5885F2-FF36-43D6-89AF-3DABE55B7CDD}"/>
              </a:ext>
            </a:extLst>
          </p:cNvPr>
          <p:cNvGrpSpPr/>
          <p:nvPr/>
        </p:nvGrpSpPr>
        <p:grpSpPr>
          <a:xfrm>
            <a:off x="4203144" y="5326974"/>
            <a:ext cx="1545876" cy="1032659"/>
            <a:chOff x="4203144" y="5326974"/>
            <a:chExt cx="1545876" cy="103265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5639633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40DAF2A-652C-4F74-A54D-CA245968C458}"/>
                </a:ext>
              </a:extLst>
            </p:cNvPr>
            <p:cNvCxnSpPr>
              <a:cxnSpLocks/>
              <a:stCxn id="77" idx="0"/>
              <a:endCxn id="81" idx="2"/>
            </p:cNvCxnSpPr>
            <p:nvPr/>
          </p:nvCxnSpPr>
          <p:spPr>
            <a:xfrm flipV="1">
              <a:off x="4976082" y="5326974"/>
              <a:ext cx="0" cy="312659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72146D-172E-461C-968B-64C75D871301}"/>
              </a:ext>
            </a:extLst>
          </p:cNvPr>
          <p:cNvGrpSpPr/>
          <p:nvPr/>
        </p:nvGrpSpPr>
        <p:grpSpPr>
          <a:xfrm>
            <a:off x="4203144" y="4294316"/>
            <a:ext cx="1545876" cy="1032658"/>
            <a:chOff x="4203144" y="4294316"/>
            <a:chExt cx="1545876" cy="1032658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460697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DCE30F9-0BFE-4796-B07E-F8D3E29B7151}"/>
                </a:ext>
              </a:extLst>
            </p:cNvPr>
            <p:cNvCxnSpPr>
              <a:stCxn id="81" idx="0"/>
              <a:endCxn id="123" idx="2"/>
            </p:cNvCxnSpPr>
            <p:nvPr/>
          </p:nvCxnSpPr>
          <p:spPr>
            <a:xfrm flipV="1">
              <a:off x="4976082" y="4294316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403342" y="2412498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F1FA6-FEDE-4E89-A425-E526A38F5522}"/>
              </a:ext>
            </a:extLst>
          </p:cNvPr>
          <p:cNvGrpSpPr/>
          <p:nvPr/>
        </p:nvGrpSpPr>
        <p:grpSpPr>
          <a:xfrm>
            <a:off x="4718634" y="1902195"/>
            <a:ext cx="257448" cy="369332"/>
            <a:chOff x="4718634" y="1902195"/>
            <a:chExt cx="257448" cy="36933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A9297F2-9600-4495-A7AB-966AE17B6295}"/>
                </a:ext>
              </a:extLst>
            </p:cNvPr>
            <p:cNvCxnSpPr>
              <a:cxnSpLocks/>
              <a:stCxn id="144" idx="0"/>
              <a:endCxn id="76" idx="2"/>
            </p:cNvCxnSpPr>
            <p:nvPr/>
          </p:nvCxnSpPr>
          <p:spPr>
            <a:xfrm flipV="1">
              <a:off x="4976082" y="190863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184D0A-76CB-4B20-9450-B87007926A7B}"/>
                </a:ext>
              </a:extLst>
            </p:cNvPr>
            <p:cNvSpPr txBox="1"/>
            <p:nvPr/>
          </p:nvSpPr>
          <p:spPr>
            <a:xfrm>
              <a:off x="4718634" y="190219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766826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FB6952-F55F-4901-B848-859BAD5D3442}"/>
              </a:ext>
            </a:extLst>
          </p:cNvPr>
          <p:cNvGrpSpPr/>
          <p:nvPr/>
        </p:nvGrpSpPr>
        <p:grpSpPr>
          <a:xfrm>
            <a:off x="3251497" y="5999633"/>
            <a:ext cx="1724585" cy="385269"/>
            <a:chOff x="3251497" y="5999633"/>
            <a:chExt cx="1724585" cy="38526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771F0E0-306B-4AD6-9A9F-8CA5D149C87C}"/>
                </a:ext>
              </a:extLst>
            </p:cNvPr>
            <p:cNvSpPr txBox="1"/>
            <p:nvPr/>
          </p:nvSpPr>
          <p:spPr>
            <a:xfrm>
              <a:off x="3324602" y="6015570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73E0BD3-ACCD-432A-84CF-25A945D4FE24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3251497" y="5999633"/>
              <a:ext cx="1724585" cy="360000"/>
            </a:xfrm>
            <a:prstGeom prst="bentConnector4">
              <a:avLst>
                <a:gd name="adj1" fmla="val 17465"/>
                <a:gd name="adj2" fmla="val 1635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24A766-8F3B-44A8-90C2-9A71696D205A}"/>
              </a:ext>
            </a:extLst>
          </p:cNvPr>
          <p:cNvSpPr/>
          <p:nvPr/>
        </p:nvSpPr>
        <p:spPr>
          <a:xfrm>
            <a:off x="7668327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322615-DC38-400E-B14E-71B89456DF77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1C6B9D-447C-4629-9E0E-C322CBC820C1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B0F22E2-E084-40E0-9324-EAAF209C55C2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33735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22415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0.275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2754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1" animBg="1"/>
      <p:bldP spid="78" grpId="2" animBg="1"/>
      <p:bldP spid="144" grpId="0" animBg="1"/>
      <p:bldP spid="144" grpId="1" animBg="1"/>
      <p:bldP spid="75" grpId="0" animBg="1"/>
      <p:bldP spid="79" grpId="0" animBg="1"/>
      <p:bldP spid="80" grpId="0" animBg="1"/>
      <p:bldP spid="83" grpId="0"/>
      <p:bldP spid="84" grpId="0"/>
      <p:bldP spid="85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15A9B5A8-EB9A-4157-968C-071ACBBF6A0F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F1F3F979-8631-4B2D-8B65-681384E00498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8F5BA110-B245-40BE-AE37-820A879119A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2F374942-43FC-4D5C-876B-0A5DEDB0B3F6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266" name="순서도: 판단 265">
            <a:extLst>
              <a:ext uri="{FF2B5EF4-FFF2-40B4-BE49-F238E27FC236}">
                <a16:creationId xmlns:a16="http://schemas.microsoft.com/office/drawing/2014/main" id="{87099611-E48E-4120-ACA4-507B9AC2D6DE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267" name="순서도: 처리 266">
            <a:extLst>
              <a:ext uri="{FF2B5EF4-FFF2-40B4-BE49-F238E27FC236}">
                <a16:creationId xmlns:a16="http://schemas.microsoft.com/office/drawing/2014/main" id="{B06BF68C-37F3-4787-BBF2-DCA9EE55FDCF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268" name="순서도: 수행의 시작/종료 267">
            <a:extLst>
              <a:ext uri="{FF2B5EF4-FFF2-40B4-BE49-F238E27FC236}">
                <a16:creationId xmlns:a16="http://schemas.microsoft.com/office/drawing/2014/main" id="{A77DD041-D1D8-48AB-97AE-D8FEDC6B2570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F8742542-27BD-4926-94EE-C9708774C596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92A63C1-0142-440A-93F3-D076EA06E979}"/>
              </a:ext>
            </a:extLst>
          </p:cNvPr>
          <p:cNvCxnSpPr>
            <a:cxnSpLocks/>
            <a:stCxn id="268" idx="2"/>
            <a:endCxn id="269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처리 270">
            <a:extLst>
              <a:ext uri="{FF2B5EF4-FFF2-40B4-BE49-F238E27FC236}">
                <a16:creationId xmlns:a16="http://schemas.microsoft.com/office/drawing/2014/main" id="{54CC5C62-6287-4450-B56D-45FE73D62A14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5BE9535-A5A8-4753-B7F7-C7EAD8E26632}"/>
              </a:ext>
            </a:extLst>
          </p:cNvPr>
          <p:cNvCxnSpPr>
            <a:cxnSpLocks/>
            <a:stCxn id="269" idx="2"/>
            <a:endCxn id="27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순서도: 처리 272">
            <a:extLst>
              <a:ext uri="{FF2B5EF4-FFF2-40B4-BE49-F238E27FC236}">
                <a16:creationId xmlns:a16="http://schemas.microsoft.com/office/drawing/2014/main" id="{0690DDAE-EBEB-437A-9A5E-722A62BEF09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274" name="순서도: 처리 273">
            <a:extLst>
              <a:ext uri="{FF2B5EF4-FFF2-40B4-BE49-F238E27FC236}">
                <a16:creationId xmlns:a16="http://schemas.microsoft.com/office/drawing/2014/main" id="{7CF4F8DC-1747-41BB-8549-04C466F2F97C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275" name="순서도: 처리 274">
            <a:extLst>
              <a:ext uri="{FF2B5EF4-FFF2-40B4-BE49-F238E27FC236}">
                <a16:creationId xmlns:a16="http://schemas.microsoft.com/office/drawing/2014/main" id="{C5892397-1070-4B4D-A163-B031B024F50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276" name="순서도: 처리 275">
            <a:extLst>
              <a:ext uri="{FF2B5EF4-FFF2-40B4-BE49-F238E27FC236}">
                <a16:creationId xmlns:a16="http://schemas.microsoft.com/office/drawing/2014/main" id="{15A16C7A-D5BB-4B5E-8290-1F63BEEC7429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BB4101-A87A-4A0B-B903-C4A9B6040E6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278" name="순서도: 처리 277">
            <a:extLst>
              <a:ext uri="{FF2B5EF4-FFF2-40B4-BE49-F238E27FC236}">
                <a16:creationId xmlns:a16="http://schemas.microsoft.com/office/drawing/2014/main" id="{EF1BF32C-2D38-47BB-8AD4-196EFFC4C9F4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93D59FB2-7954-494E-A004-60F256FE3192}"/>
              </a:ext>
            </a:extLst>
          </p:cNvPr>
          <p:cNvCxnSpPr>
            <a:stCxn id="278" idx="2"/>
            <a:endCxn id="265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CF5434E6-CED8-41A9-9880-4CAD8C707A78}"/>
              </a:ext>
            </a:extLst>
          </p:cNvPr>
          <p:cNvCxnSpPr>
            <a:stCxn id="271" idx="2"/>
            <a:endCxn id="27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8AD7A65-8014-45BB-8A8E-1D02F33CFF3C}"/>
              </a:ext>
            </a:extLst>
          </p:cNvPr>
          <p:cNvCxnSpPr>
            <a:stCxn id="273" idx="3"/>
            <a:endCxn id="27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3371C3E7-94F5-4AB8-80AF-7E1467E337EC}"/>
              </a:ext>
            </a:extLst>
          </p:cNvPr>
          <p:cNvCxnSpPr>
            <a:stCxn id="276" idx="0"/>
            <a:endCxn id="266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F905BCE5-A0CD-46A9-A136-A638BB0DD708}"/>
              </a:ext>
            </a:extLst>
          </p:cNvPr>
          <p:cNvCxnSpPr>
            <a:stCxn id="266" idx="0"/>
            <a:endCxn id="27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23360244-C617-4E12-A64C-DFE26C8956C1}"/>
              </a:ext>
            </a:extLst>
          </p:cNvPr>
          <p:cNvCxnSpPr>
            <a:cxnSpLocks/>
            <a:stCxn id="266" idx="1"/>
            <a:endCxn id="27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43002F0-1B7B-4CBD-9684-BC50076EC857}"/>
              </a:ext>
            </a:extLst>
          </p:cNvPr>
          <p:cNvCxnSpPr>
            <a:stCxn id="274" idx="0"/>
            <a:endCxn id="27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9887D9BE-4ECA-444D-BD77-2FC09A3A61E9}"/>
              </a:ext>
            </a:extLst>
          </p:cNvPr>
          <p:cNvCxnSpPr>
            <a:stCxn id="275" idx="3"/>
            <a:endCxn id="267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9AD92F7-B328-4D1D-9F53-FD911B732FD4}"/>
              </a:ext>
            </a:extLst>
          </p:cNvPr>
          <p:cNvCxnSpPr>
            <a:stCxn id="267" idx="2"/>
            <a:endCxn id="264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A4DC976D-50AF-455F-A8B4-8012BCE4CDFB}"/>
              </a:ext>
            </a:extLst>
          </p:cNvPr>
          <p:cNvCxnSpPr>
            <a:stCxn id="264" idx="2"/>
            <a:endCxn id="278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B869434-3BC2-4B16-9F18-5FC3946372BE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E50BE-9FF3-470C-AB78-3E796EF56AB1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15" grpId="0" animBg="1"/>
      <p:bldP spid="115" grpId="1" animBg="1"/>
      <p:bldP spid="138" grpId="0" animBg="1"/>
      <p:bldP spid="268" grpId="0" animBg="1"/>
      <p:bldP spid="268" grpId="1" animBg="1"/>
      <p:bldP spid="269" grpId="0" animBg="1"/>
      <p:bldP spid="26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DC1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1345</Words>
  <Application>Microsoft Office PowerPoint</Application>
  <PresentationFormat>와이드스크린</PresentationFormat>
  <Paragraphs>501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맑은 고딕</vt:lpstr>
      <vt:lpstr>Franklin Gothic Demi</vt:lpstr>
      <vt:lpstr>Franklin Gothic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103</cp:revision>
  <dcterms:created xsi:type="dcterms:W3CDTF">2020-04-23T15:18:36Z</dcterms:created>
  <dcterms:modified xsi:type="dcterms:W3CDTF">2020-05-28T15:01:08Z</dcterms:modified>
</cp:coreProperties>
</file>