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61" r:id="rId2"/>
    <p:sldId id="266" r:id="rId3"/>
    <p:sldId id="280" r:id="rId4"/>
    <p:sldId id="275" r:id="rId5"/>
    <p:sldId id="277" r:id="rId6"/>
    <p:sldId id="291" r:id="rId7"/>
    <p:sldId id="258" r:id="rId8"/>
    <p:sldId id="287" r:id="rId9"/>
    <p:sldId id="290" r:id="rId10"/>
    <p:sldId id="279" r:id="rId11"/>
    <p:sldId id="284" r:id="rId12"/>
    <p:sldId id="282" r:id="rId13"/>
    <p:sldId id="283" r:id="rId14"/>
    <p:sldId id="285" r:id="rId15"/>
    <p:sldId id="286" r:id="rId16"/>
    <p:sldId id="289" r:id="rId17"/>
    <p:sldId id="292" r:id="rId18"/>
    <p:sldId id="260" r:id="rId19"/>
    <p:sldId id="263" r:id="rId20"/>
    <p:sldId id="264" r:id="rId21"/>
    <p:sldId id="265" r:id="rId22"/>
    <p:sldId id="293" r:id="rId23"/>
    <p:sldId id="262" r:id="rId24"/>
    <p:sldId id="295" r:id="rId25"/>
    <p:sldId id="296" r:id="rId26"/>
    <p:sldId id="268" r:id="rId27"/>
    <p:sldId id="259" r:id="rId28"/>
  </p:sldIdLst>
  <p:sldSz cx="12192000" cy="6858000"/>
  <p:notesSz cx="6858000" cy="9144000"/>
  <p:embeddedFontLst>
    <p:embeddedFont>
      <p:font typeface="Franklin Gothic Book" panose="020B0503020102020204" pitchFamily="34" charset="0"/>
      <p:regular r:id="rId30"/>
      <p:italic r:id="rId31"/>
    </p:embeddedFont>
    <p:embeddedFont>
      <p:font typeface="Franklin Gothic Demi" panose="020B0703020102020204" pitchFamily="34" charset="0"/>
      <p:regular r:id="rId32"/>
      <p: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D64"/>
    <a:srgbClr val="EDC850"/>
    <a:srgbClr val="EDC53F"/>
    <a:srgbClr val="EDC22E"/>
    <a:srgbClr val="EDCF72"/>
    <a:srgbClr val="EDCC61"/>
    <a:srgbClr val="BBADA0"/>
    <a:srgbClr val="EBE1D7"/>
    <a:srgbClr val="CDC1B4"/>
    <a:srgbClr val="DA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>
        <p:scale>
          <a:sx n="75" d="100"/>
          <a:sy n="75" d="100"/>
        </p:scale>
        <p:origin x="43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3FBEF-3999-4911-B3E7-35E451FFFBCB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3CE5-D6BD-40CD-9E4A-6EF02EE0D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https://papago.naver.net/website?locale=ko&amp;source=en&amp;target=ko&amp;url=https%3A%2F%2Fen.wikipedia.org%2Fwiki%2FTk_(software)</a:t>
            </a:r>
          </a:p>
          <a:p>
            <a:r>
              <a:rPr lang="en-US" altLang="ko-KR"/>
              <a:t>https://papago.naver.net/website?locale=ko&amp;source=en&amp;target=ko&amp;url=https%3A%2F%2Fen.wikipedia.org%2Fwiki%2FTkinter</a:t>
            </a:r>
          </a:p>
          <a:p>
            <a:r>
              <a:rPr lang="en-US" altLang="ko-KR"/>
              <a:t>https://docs.python.org/ko/3.9/library/tkinter.html?highlight=tkinter#module-tkinter</a:t>
            </a:r>
          </a:p>
          <a:p>
            <a:r>
              <a:rPr lang="en-US" altLang="ko-KR"/>
              <a:t>https://076923.github.io/posts/Python-tkinter-1/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89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84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4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7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2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0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6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EEB32F-F778-43E8-B6C1-110385E8A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4BBC-D20A-4808-AFBC-E717F57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9189-8B61-4C85-BB87-0BAD7B79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F9056-65E6-4E5A-AD7E-1E4A0CE5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D224-0265-44A2-BFAC-66E7B1B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31B4-3257-4B9D-9BCA-EAD9770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70CF6-355B-4BFD-8949-431D94E5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C900A-08AF-4B11-B2CE-44C4742A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00EC-D5D3-4913-9E4A-EDA91AE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88E4F-6853-4100-8A10-BCBED1B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2AB16-1A08-4058-86F6-060BEFF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21B714-62BE-4B4F-BAD2-6F6517DAB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AE7C-1ED3-46B2-A781-7831E91B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2CC42-6E0B-41FA-A3FF-1CD9B92D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E2A1-9FC8-4861-ABF0-3A6E7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10823-99A1-485C-B317-50D2792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D6602-6C2B-4AE6-8FD5-E11412E0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F30C-47B8-469A-9111-988AD3D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BD929-E285-4A45-A62E-445AD74C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4F6EE-15C8-4740-A6E5-D84609AE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668D1-DBA1-444B-9C05-9DC3400E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4D899-4C42-4490-A852-67C25AE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B9A8F-0573-407F-B371-FE32902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0174-DBE6-46C1-8B73-ACE0039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CB80A-4610-47C8-9FEA-B3FDAB06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14377-5A2C-4563-82CE-85239CBC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7E077-BA1D-488A-98E6-E39A4C73A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B7915-CA49-44D8-93FC-DC660D43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CC92D-EF55-418C-8C52-1B47E9C4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E7A05-DA67-4C3B-B551-3115E9F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D3664-EE92-44F4-ADE3-E30280A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12D9-1D94-43D6-B17D-723E956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DEA91-7AD5-470C-848D-3689C858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9D895-D80D-4F9D-A7AD-198DE916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C20A6-F215-4A53-A0CE-8D4DB4CC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B90C6-61E4-4370-BF66-21B642A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BF064-60E8-4D26-9BE6-08C3C73F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B0AF6-DFA9-4C0D-8C33-71C7471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6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DB0F-A151-4AF7-8D3A-2AE9A4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BEE51-F443-4186-9F99-006DFDCD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2B7CA-DBCF-4421-9C23-F2DBD7A9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C2A95-350B-454A-BFFB-8B5703F4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72417-1543-4FE5-B554-1EE22790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CBE5A-38F5-45B3-8C80-926FB2D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7926-2A99-425D-AA4F-BBEAF9DE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F154E-54FC-472B-AA38-5C31DAD2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24DAB-2FC0-4918-B8B8-4AFEA8C3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B0AEF-C23A-41C8-920F-BF2BBAA9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D868F-BBE8-48D8-9F9D-E401F53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4B500-7FF3-4A27-97D2-6B6E17F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2AF8C-AFC6-42E5-8278-61EDB97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4643-7242-449D-A8A7-E957F479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DD7F-6502-4870-97E8-F4E712CB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DBB3-7545-4E4C-A951-14B686D866D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CA3B7-F20C-42E1-B938-2D0710D5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84996-C2D0-43F0-B5F8-B324A27B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0D160B-444B-45BF-8AE1-05ED091BF835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949030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8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?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DF10DE-C519-45A6-9AB6-CE40346A79FC}"/>
              </a:ext>
            </a:extLst>
          </p:cNvPr>
          <p:cNvGrpSpPr/>
          <p:nvPr/>
        </p:nvGrpSpPr>
        <p:grpSpPr>
          <a:xfrm>
            <a:off x="1862511" y="4905943"/>
            <a:ext cx="839182" cy="839182"/>
            <a:chOff x="1862511" y="4905943"/>
            <a:chExt cx="839182" cy="83918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1862511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D3DFCAF-A90D-484B-9BD2-7A346FFA1FEA}"/>
                </a:ext>
              </a:extLst>
            </p:cNvPr>
            <p:cNvSpPr/>
            <p:nvPr/>
          </p:nvSpPr>
          <p:spPr>
            <a:xfrm>
              <a:off x="2084223" y="5196418"/>
              <a:ext cx="395757" cy="258232"/>
            </a:xfrm>
            <a:prstGeom prst="rightArrow">
              <a:avLst/>
            </a:prstGeom>
            <a:solidFill>
              <a:srgbClr val="766D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1E2C1B-2F3C-4F9F-A9AC-3343BE2EC0F7}"/>
              </a:ext>
            </a:extLst>
          </p:cNvPr>
          <p:cNvSpPr txBox="1"/>
          <p:nvPr/>
        </p:nvSpPr>
        <p:spPr>
          <a:xfrm>
            <a:off x="2454014" y="3724571"/>
            <a:ext cx="728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How to Go to The Next :  Slide the block to right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B13C25-E85F-4B15-9996-14E07EB1E126}"/>
              </a:ext>
            </a:extLst>
          </p:cNvPr>
          <p:cNvGrpSpPr/>
          <p:nvPr/>
        </p:nvGrpSpPr>
        <p:grpSpPr>
          <a:xfrm>
            <a:off x="4915301" y="2941114"/>
            <a:ext cx="2361398" cy="556180"/>
            <a:chOff x="4817125" y="147734"/>
            <a:chExt cx="1684886" cy="55618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706BB36-ACF0-4702-AAAE-33A18E1C5B6F}"/>
                </a:ext>
              </a:extLst>
            </p:cNvPr>
            <p:cNvSpPr/>
            <p:nvPr/>
          </p:nvSpPr>
          <p:spPr>
            <a:xfrm>
              <a:off x="4890943" y="147734"/>
              <a:ext cx="1537250" cy="556180"/>
            </a:xfrm>
            <a:prstGeom prst="roundRect">
              <a:avLst>
                <a:gd name="adj" fmla="val 1969"/>
              </a:avLst>
            </a:prstGeom>
            <a:solidFill>
              <a:srgbClr val="A49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85ADA-867E-4947-8E27-DB14F87B63D0}"/>
                </a:ext>
              </a:extLst>
            </p:cNvPr>
            <p:cNvSpPr txBox="1"/>
            <p:nvPr/>
          </p:nvSpPr>
          <p:spPr>
            <a:xfrm>
              <a:off x="4817125" y="194992"/>
              <a:ext cx="1684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Start The PPT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E73E2E9-1FFF-491D-94B7-4D364CD36D3E}"/>
              </a:ext>
            </a:extLst>
          </p:cNvPr>
          <p:cNvCxnSpPr>
            <a:cxnSpLocks/>
          </p:cNvCxnSpPr>
          <p:nvPr/>
        </p:nvCxnSpPr>
        <p:spPr>
          <a:xfrm>
            <a:off x="2449139" y="4281657"/>
            <a:ext cx="7293722" cy="0"/>
          </a:xfrm>
          <a:prstGeom prst="line">
            <a:avLst/>
          </a:prstGeom>
          <a:ln w="28575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3" presetClass="path" presetSubtype="0" accel="23077" decel="76923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6.25E-7 1.11111E-6 L 0.62565 1.11111E-6 " pathEditMode="relative" rAng="0" ptsTypes="AA">
                                      <p:cBhvr>
                                        <p:cTn id="9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04C0AC8-2AB7-48CB-BA0D-A5B171FCE3DB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5DC93FC-F74B-4BBA-87D9-F6C512A041B2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3BB0121B-F281-4A39-B80D-56E32C11CA59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06E811A7-B209-4CA9-AA6C-AD287F8631FC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2D6E72F4-13C1-4A56-9DFC-60931DF28ADB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179DFE1B-82EE-4DF2-AE64-29B7101F728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3AA8D8BB-F43F-4006-A4A4-B3E376FDE99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85E77BE-6E4C-4810-A549-3D1E791B701D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E9A52F1-F45B-4DA7-BFF2-C0C29459E83B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2D6E1D34-6E79-4E4F-BA8F-E0FEAA832D5D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ECF7B4B-ACCC-40FB-AC6C-6B852651EB56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10637FE9-E688-4266-AF93-0AD82C5A46F0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03264053-1946-4232-ABF2-F49AAB2EB096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B3C83AEF-757C-4240-9BB8-C387EB14C48D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4FC49F6B-B8CD-4E48-87F3-0391CE8A8D51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59AF769-FFA2-4F81-B26F-91A831ED851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E7A45C26-E3F6-4B91-B687-D6AC4EE00060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1A0AB91D-E742-4373-A534-88C27AC42E35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DD05F2D6-E90F-43C2-A87D-F3E800ACBC72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5A7B1B9-1CB5-4EC6-881C-CCA161362215}"/>
              </a:ext>
            </a:extLst>
          </p:cNvPr>
          <p:cNvSpPr/>
          <p:nvPr/>
        </p:nvSpPr>
        <p:spPr>
          <a:xfrm>
            <a:off x="7661975" y="355484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B1F80F-B6EF-471B-9335-11438F84BFB7}"/>
              </a:ext>
            </a:extLst>
          </p:cNvPr>
          <p:cNvSpPr/>
          <p:nvPr/>
        </p:nvSpPr>
        <p:spPr>
          <a:xfrm>
            <a:off x="7661975" y="545047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15A9B5A8-EB9A-4157-968C-071ACBBF6A0F}"/>
              </a:ext>
            </a:extLst>
          </p:cNvPr>
          <p:cNvSpPr/>
          <p:nvPr/>
        </p:nvSpPr>
        <p:spPr>
          <a:xfrm rot="5400000">
            <a:off x="5290577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F0986E-CFE7-4575-9B2E-AB717BE363FD}"/>
              </a:ext>
            </a:extLst>
          </p:cNvPr>
          <p:cNvSpPr/>
          <p:nvPr/>
        </p:nvSpPr>
        <p:spPr>
          <a:xfrm>
            <a:off x="7659506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3" name="순서도: 처리 262">
            <a:extLst>
              <a:ext uri="{FF2B5EF4-FFF2-40B4-BE49-F238E27FC236}">
                <a16:creationId xmlns:a16="http://schemas.microsoft.com/office/drawing/2014/main" id="{F1F3F979-8631-4B2D-8B65-681384E00498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264" name="순서도: 처리 263">
            <a:extLst>
              <a:ext uri="{FF2B5EF4-FFF2-40B4-BE49-F238E27FC236}">
                <a16:creationId xmlns:a16="http://schemas.microsoft.com/office/drawing/2014/main" id="{8F5BA110-B245-40BE-AE37-820A879119A3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265" name="순서도: 수행의 시작/종료 264">
            <a:extLst>
              <a:ext uri="{FF2B5EF4-FFF2-40B4-BE49-F238E27FC236}">
                <a16:creationId xmlns:a16="http://schemas.microsoft.com/office/drawing/2014/main" id="{2F374942-43FC-4D5C-876B-0A5DEDB0B3F6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266" name="순서도: 판단 265">
            <a:extLst>
              <a:ext uri="{FF2B5EF4-FFF2-40B4-BE49-F238E27FC236}">
                <a16:creationId xmlns:a16="http://schemas.microsoft.com/office/drawing/2014/main" id="{87099611-E48E-4120-ACA4-507B9AC2D6DE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267" name="순서도: 처리 266">
            <a:extLst>
              <a:ext uri="{FF2B5EF4-FFF2-40B4-BE49-F238E27FC236}">
                <a16:creationId xmlns:a16="http://schemas.microsoft.com/office/drawing/2014/main" id="{B06BF68C-37F3-4787-BBF2-DCA9EE55FDCF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268" name="순서도: 수행의 시작/종료 267">
            <a:extLst>
              <a:ext uri="{FF2B5EF4-FFF2-40B4-BE49-F238E27FC236}">
                <a16:creationId xmlns:a16="http://schemas.microsoft.com/office/drawing/2014/main" id="{A77DD041-D1D8-48AB-97AE-D8FEDC6B2570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269" name="순서도: 처리 268">
            <a:extLst>
              <a:ext uri="{FF2B5EF4-FFF2-40B4-BE49-F238E27FC236}">
                <a16:creationId xmlns:a16="http://schemas.microsoft.com/office/drawing/2014/main" id="{F8742542-27BD-4926-94EE-C9708774C596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492A63C1-0142-440A-93F3-D076EA06E979}"/>
              </a:ext>
            </a:extLst>
          </p:cNvPr>
          <p:cNvCxnSpPr>
            <a:cxnSpLocks/>
            <a:stCxn id="268" idx="2"/>
            <a:endCxn id="269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처리 270">
            <a:extLst>
              <a:ext uri="{FF2B5EF4-FFF2-40B4-BE49-F238E27FC236}">
                <a16:creationId xmlns:a16="http://schemas.microsoft.com/office/drawing/2014/main" id="{54CC5C62-6287-4450-B56D-45FE73D62A14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25BE9535-A5A8-4753-B7F7-C7EAD8E26632}"/>
              </a:ext>
            </a:extLst>
          </p:cNvPr>
          <p:cNvCxnSpPr>
            <a:cxnSpLocks/>
            <a:stCxn id="269" idx="2"/>
            <a:endCxn id="271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순서도: 처리 272">
            <a:extLst>
              <a:ext uri="{FF2B5EF4-FFF2-40B4-BE49-F238E27FC236}">
                <a16:creationId xmlns:a16="http://schemas.microsoft.com/office/drawing/2014/main" id="{0690DDAE-EBEB-437A-9A5E-722A62BEF09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274" name="순서도: 처리 273">
            <a:extLst>
              <a:ext uri="{FF2B5EF4-FFF2-40B4-BE49-F238E27FC236}">
                <a16:creationId xmlns:a16="http://schemas.microsoft.com/office/drawing/2014/main" id="{7CF4F8DC-1747-41BB-8549-04C466F2F97C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275" name="순서도: 처리 274">
            <a:extLst>
              <a:ext uri="{FF2B5EF4-FFF2-40B4-BE49-F238E27FC236}">
                <a16:creationId xmlns:a16="http://schemas.microsoft.com/office/drawing/2014/main" id="{C5892397-1070-4B4D-A163-B031B024F50E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276" name="순서도: 처리 275">
            <a:extLst>
              <a:ext uri="{FF2B5EF4-FFF2-40B4-BE49-F238E27FC236}">
                <a16:creationId xmlns:a16="http://schemas.microsoft.com/office/drawing/2014/main" id="{15A16C7A-D5BB-4B5E-8290-1F63BEEC7429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BBB4101-A87A-4A0B-B903-C4A9B6040E68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278" name="순서도: 처리 277">
            <a:extLst>
              <a:ext uri="{FF2B5EF4-FFF2-40B4-BE49-F238E27FC236}">
                <a16:creationId xmlns:a16="http://schemas.microsoft.com/office/drawing/2014/main" id="{EF1BF32C-2D38-47BB-8AD4-196EFFC4C9F4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93D59FB2-7954-494E-A004-60F256FE3192}"/>
              </a:ext>
            </a:extLst>
          </p:cNvPr>
          <p:cNvCxnSpPr>
            <a:stCxn id="278" idx="2"/>
            <a:endCxn id="265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CF5434E6-CED8-41A9-9880-4CAD8C707A78}"/>
              </a:ext>
            </a:extLst>
          </p:cNvPr>
          <p:cNvCxnSpPr>
            <a:stCxn id="271" idx="2"/>
            <a:endCxn id="27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58AD7A65-8014-45BB-8A8E-1D02F33CFF3C}"/>
              </a:ext>
            </a:extLst>
          </p:cNvPr>
          <p:cNvCxnSpPr>
            <a:stCxn id="273" idx="3"/>
            <a:endCxn id="27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3371C3E7-94F5-4AB8-80AF-7E1467E337EC}"/>
              </a:ext>
            </a:extLst>
          </p:cNvPr>
          <p:cNvCxnSpPr>
            <a:stCxn id="276" idx="0"/>
            <a:endCxn id="266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F905BCE5-A0CD-46A9-A136-A638BB0DD708}"/>
              </a:ext>
            </a:extLst>
          </p:cNvPr>
          <p:cNvCxnSpPr>
            <a:stCxn id="266" idx="0"/>
            <a:endCxn id="27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23360244-C617-4E12-A64C-DFE26C8956C1}"/>
              </a:ext>
            </a:extLst>
          </p:cNvPr>
          <p:cNvCxnSpPr>
            <a:cxnSpLocks/>
            <a:stCxn id="266" idx="1"/>
            <a:endCxn id="27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243002F0-1B7B-4CBD-9684-BC50076EC857}"/>
              </a:ext>
            </a:extLst>
          </p:cNvPr>
          <p:cNvCxnSpPr>
            <a:stCxn id="274" idx="0"/>
            <a:endCxn id="27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9887D9BE-4ECA-444D-BD77-2FC09A3A61E9}"/>
              </a:ext>
            </a:extLst>
          </p:cNvPr>
          <p:cNvCxnSpPr>
            <a:stCxn id="275" idx="3"/>
            <a:endCxn id="267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9AD92F7-B328-4D1D-9F53-FD911B732FD4}"/>
              </a:ext>
            </a:extLst>
          </p:cNvPr>
          <p:cNvCxnSpPr>
            <a:stCxn id="267" idx="2"/>
            <a:endCxn id="264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A4DC976D-50AF-455F-A8B4-8012BCE4CDFB}"/>
              </a:ext>
            </a:extLst>
          </p:cNvPr>
          <p:cNvCxnSpPr>
            <a:stCxn id="264" idx="2"/>
            <a:endCxn id="278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B869434-3BC2-4B16-9F18-5FC3946372BE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9E50BE-9FF3-470C-AB78-3E796EF56AB1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15" grpId="0" animBg="1"/>
      <p:bldP spid="115" grpId="1" animBg="1"/>
      <p:bldP spid="138" grpId="0" animBg="1"/>
      <p:bldP spid="268" grpId="0" animBg="1"/>
      <p:bldP spid="268" grpId="1" animBg="1"/>
      <p:bldP spid="269" grpId="0" animBg="1"/>
      <p:bldP spid="26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04C0AC8-2AB7-48CB-BA0D-A5B171FCE3DB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5DC93FC-F74B-4BBA-87D9-F6C512A041B2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3BB0121B-F281-4A39-B80D-56E32C11CA59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06E811A7-B209-4CA9-AA6C-AD287F8631FC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2D6E72F4-13C1-4A56-9DFC-60931DF28ADB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179DFE1B-82EE-4DF2-AE64-29B7101F728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3AA8D8BB-F43F-4006-A4A4-B3E376FDE99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85E77BE-6E4C-4810-A549-3D1E791B701D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E9A52F1-F45B-4DA7-BFF2-C0C29459E83B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2D6E1D34-6E79-4E4F-BA8F-E0FEAA832D5D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ECF7B4B-ACCC-40FB-AC6C-6B852651EB56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10637FE9-E688-4266-AF93-0AD82C5A46F0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03264053-1946-4232-ABF2-F49AAB2EB096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B3C83AEF-757C-4240-9BB8-C387EB14C48D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4FC49F6B-B8CD-4E48-87F3-0391CE8A8D51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E59AF769-FFA2-4F81-B26F-91A831ED851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E7A45C26-E3F6-4B91-B687-D6AC4EE00060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1A0AB91D-E742-4373-A534-88C27AC42E35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DD05F2D6-E90F-43C2-A87D-F3E800ACBC72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5A7B1B9-1CB5-4EC6-881C-CCA161362215}"/>
              </a:ext>
            </a:extLst>
          </p:cNvPr>
          <p:cNvSpPr/>
          <p:nvPr/>
        </p:nvSpPr>
        <p:spPr>
          <a:xfrm>
            <a:off x="7661975" y="355484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B1F80F-B6EF-471B-9335-11438F84BFB7}"/>
              </a:ext>
            </a:extLst>
          </p:cNvPr>
          <p:cNvSpPr/>
          <p:nvPr/>
        </p:nvSpPr>
        <p:spPr>
          <a:xfrm>
            <a:off x="7661975" y="545047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F0986E-CFE7-4575-9B2E-AB717BE363FD}"/>
              </a:ext>
            </a:extLst>
          </p:cNvPr>
          <p:cNvSpPr/>
          <p:nvPr/>
        </p:nvSpPr>
        <p:spPr>
          <a:xfrm>
            <a:off x="7659506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EA17F5-0FF1-4AFA-8338-EC4ED262B3E1}"/>
              </a:ext>
            </a:extLst>
          </p:cNvPr>
          <p:cNvGrpSpPr/>
          <p:nvPr/>
        </p:nvGrpSpPr>
        <p:grpSpPr>
          <a:xfrm>
            <a:off x="7568291" y="7032645"/>
            <a:ext cx="3895195" cy="3895200"/>
            <a:chOff x="7568291" y="7032645"/>
            <a:chExt cx="3895195" cy="3895200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16E387E-2811-43DB-93CC-89C95743D183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EA0217E-46AE-44A1-B317-5FE5AEB74254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0206126B-73A0-4145-BDCB-E718056A072A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EA3A44D4-96DD-4C4D-B596-21994F637A88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54721D08-B2FE-40D5-8795-0DDBF3E83A61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2D240CB5-90AA-4BE4-BFFA-8BA1F7EDAB42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D83F7C35-E2C1-4704-8702-6387C2C28A17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7AB811C3-7C91-4019-A75B-509BC0D0F009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9CA82ADC-4E99-4E27-ACDD-4948ED6C6327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461A26CA-619F-4762-827F-0C17ACB17F1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F2AD953C-7F8F-4810-999F-5A8509472B79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9E020882-BE6A-43C8-B61B-A73915C5E5BC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7712A72E-E43A-4746-8ADC-3985AA2FD0A9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03A20F10-B927-4233-BE38-CCAAB30F3C6B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93655461-C5BF-48B7-BC31-21FCF2394E84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89691246-3011-48DC-883A-2F7F05865D9E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A66B27E5-FC6B-4705-B664-35EECA04DEFA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9EA7B11E-839C-44FA-99ED-51588A5937A8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15" name="화살표: 굽음 114">
            <a:extLst>
              <a:ext uri="{FF2B5EF4-FFF2-40B4-BE49-F238E27FC236}">
                <a16:creationId xmlns:a16="http://schemas.microsoft.com/office/drawing/2014/main" id="{55AE57CB-3DB8-4125-ACE5-80158D2A00A6}"/>
              </a:ext>
            </a:extLst>
          </p:cNvPr>
          <p:cNvSpPr/>
          <p:nvPr/>
        </p:nvSpPr>
        <p:spPr>
          <a:xfrm>
            <a:off x="7188460" y="1944295"/>
            <a:ext cx="1139236" cy="1056079"/>
          </a:xfrm>
          <a:prstGeom prst="bentArrow">
            <a:avLst>
              <a:gd name="adj1" fmla="val 25000"/>
              <a:gd name="adj2" fmla="val 25000"/>
              <a:gd name="adj3" fmla="val 39781"/>
              <a:gd name="adj4" fmla="val 16116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E6C3AA88-52D9-418F-B97E-B23F62E0F06D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9C74A042-54A3-4C32-B403-1D087638D1C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126" name="순서도: 수행의 시작/종료 125">
            <a:extLst>
              <a:ext uri="{FF2B5EF4-FFF2-40B4-BE49-F238E27FC236}">
                <a16:creationId xmlns:a16="http://schemas.microsoft.com/office/drawing/2014/main" id="{52A3A06F-8F47-4BC3-898D-72732E009BDD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127" name="순서도: 판단 126">
            <a:extLst>
              <a:ext uri="{FF2B5EF4-FFF2-40B4-BE49-F238E27FC236}">
                <a16:creationId xmlns:a16="http://schemas.microsoft.com/office/drawing/2014/main" id="{752B4F87-76CC-4070-AA80-735F7D62965C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C34E85DB-1CE5-4DFB-BFA6-8FFF13F39352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129" name="순서도: 수행의 시작/종료 128">
            <a:extLst>
              <a:ext uri="{FF2B5EF4-FFF2-40B4-BE49-F238E27FC236}">
                <a16:creationId xmlns:a16="http://schemas.microsoft.com/office/drawing/2014/main" id="{0C38B7F1-D698-4042-A6D6-AA42210754ED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BD936C1B-6408-48DB-9F1A-A84718226507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9B17A04-ED1C-4C39-9692-56B5F80AC2D1}"/>
              </a:ext>
            </a:extLst>
          </p:cNvPr>
          <p:cNvCxnSpPr>
            <a:cxnSpLocks/>
            <a:stCxn id="129" idx="2"/>
            <a:endCxn id="130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603AC501-B316-44DE-9EB9-8B973F800A62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0EADCEA-FCB7-4072-8F46-A3EB5EF6DA8A}"/>
              </a:ext>
            </a:extLst>
          </p:cNvPr>
          <p:cNvCxnSpPr>
            <a:cxnSpLocks/>
            <a:stCxn id="130" idx="2"/>
            <a:endCxn id="132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6B12D216-7E25-42C3-B695-C49DAD59E89A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3A383D09-9510-40B9-B735-50F652562DE9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0A4F8CC7-1E9C-4D34-93B3-D40A87DF53FD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85A1B0B6-7096-40BF-AF17-A3B3D3652D10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1B51C1A-E01F-4661-819F-D2BCCE769660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D3F7153E-042F-4AC2-941A-96C58ED876F2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A3A1A4E-6258-41AB-AA75-7ECCE13C0711}"/>
              </a:ext>
            </a:extLst>
          </p:cNvPr>
          <p:cNvCxnSpPr>
            <a:stCxn id="144" idx="2"/>
            <a:endCxn id="126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6BCD963-7362-4A5E-A7D7-4AB0F3B6BE08}"/>
              </a:ext>
            </a:extLst>
          </p:cNvPr>
          <p:cNvCxnSpPr>
            <a:stCxn id="132" idx="2"/>
            <a:endCxn id="135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8EC119F-5B18-4B49-ABB9-5EE0B2937CBD}"/>
              </a:ext>
            </a:extLst>
          </p:cNvPr>
          <p:cNvCxnSpPr>
            <a:stCxn id="135" idx="3"/>
            <a:endCxn id="139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F5054E9-4BBF-42EB-910A-DA0B34E4AF04}"/>
              </a:ext>
            </a:extLst>
          </p:cNvPr>
          <p:cNvCxnSpPr>
            <a:stCxn id="139" idx="0"/>
            <a:endCxn id="127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68317A6-3D07-4C3A-909A-1D702D11A5C5}"/>
              </a:ext>
            </a:extLst>
          </p:cNvPr>
          <p:cNvCxnSpPr>
            <a:stCxn id="127" idx="0"/>
            <a:endCxn id="136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D23C9BAA-E773-4A1A-8C7A-44C7DF92DA55}"/>
              </a:ext>
            </a:extLst>
          </p:cNvPr>
          <p:cNvCxnSpPr>
            <a:cxnSpLocks/>
            <a:stCxn id="127" idx="1"/>
            <a:endCxn id="137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01ACFF9C-A9F1-420D-898D-2AAAF10C34D4}"/>
              </a:ext>
            </a:extLst>
          </p:cNvPr>
          <p:cNvCxnSpPr>
            <a:stCxn id="136" idx="0"/>
            <a:endCxn id="137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6908497-C58A-4EE6-9C2F-741D861980FE}"/>
              </a:ext>
            </a:extLst>
          </p:cNvPr>
          <p:cNvCxnSpPr>
            <a:stCxn id="137" idx="3"/>
            <a:endCxn id="128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D8E508-7D0F-4EB7-B186-5AB4D15C9B09}"/>
              </a:ext>
            </a:extLst>
          </p:cNvPr>
          <p:cNvCxnSpPr>
            <a:stCxn id="128" idx="2"/>
            <a:endCxn id="125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CB6084C-48EE-4216-BDF5-2C5663F9A35F}"/>
              </a:ext>
            </a:extLst>
          </p:cNvPr>
          <p:cNvCxnSpPr>
            <a:stCxn id="125" idx="2"/>
            <a:endCxn id="144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79D5B7B-81CE-4663-AE85-0DE934A10328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9" name="액자 158">
            <a:extLst>
              <a:ext uri="{FF2B5EF4-FFF2-40B4-BE49-F238E27FC236}">
                <a16:creationId xmlns:a16="http://schemas.microsoft.com/office/drawing/2014/main" id="{B7C61A04-7D35-4F27-ACBF-8B845C8005B0}"/>
              </a:ext>
            </a:extLst>
          </p:cNvPr>
          <p:cNvSpPr/>
          <p:nvPr/>
        </p:nvSpPr>
        <p:spPr>
          <a:xfrm>
            <a:off x="7469846" y="2402551"/>
            <a:ext cx="4049054" cy="1249005"/>
          </a:xfrm>
          <a:prstGeom prst="frame">
            <a:avLst>
              <a:gd name="adj1" fmla="val 11797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AD9FB3-7B15-4497-8AA4-D6B561FB94BA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accel="49333" decel="5066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6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3.7037E-6 L 0.2330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1.85185E-6 L 0.15456 -0.1377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-68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-0.00013 -0.41458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71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70" fill="hold">
                                          <p:stCondLst>
                                            <p:cond delay="7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7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70" fill="hold">
                                          <p:stCondLst>
                                            <p:cond delay="21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7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70" fill="hold">
                                          <p:stCondLst>
                                            <p:cond delay="7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7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70" fill="hold">
                                          <p:stCondLst>
                                            <p:cond delay="21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7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38" grpId="0" animBg="1"/>
      <p:bldP spid="115" grpId="0" animBg="1"/>
      <p:bldP spid="115" grpId="1" animBg="1"/>
      <p:bldP spid="132" grpId="0" animBg="1"/>
      <p:bldP spid="132" grpId="1" animBg="1"/>
      <p:bldP spid="135" grpId="0" animBg="1"/>
      <p:bldP spid="135" grpId="1" animBg="1"/>
      <p:bldP spid="159" grpId="0" animBg="1"/>
      <p:bldP spid="159" grpId="1" animBg="1"/>
      <p:bldP spid="159" grpId="2" animBg="1"/>
      <p:bldP spid="159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2FD894C-9996-4A8F-A156-1CE681D81BCC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1F842D23-0DB2-4DB3-A9CF-030BFCFCB601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356FE2D8-0C92-4487-AF67-DA7EB9A32487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A53FCCA-5C5F-4A7E-82F2-E4E4F5EA7366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96E6D47C-087B-4C3A-8A7D-7B1C1A85158A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1C35561E-430A-43C2-80DD-9E1FB56F4764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91A8D86B-072F-49A0-AE5C-A30BAE74FD3A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27A8B88E-DC0D-460D-B11D-306533803FF7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8E1B5753-4113-4678-A587-CDC4CB43D923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E6E7CDB0-A978-476B-9A23-6B59F47437A3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FD5CAAE3-0529-4892-8F9A-C39420F80785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9CDD0B8-2F58-4C1A-B704-3F44BF46A20E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1465D57F-D68C-4B84-B7CF-FD277DDAEB1C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5854D07-4C2C-40C5-B70B-7D04ABEF18DB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16850341-B780-484A-8559-9CDE9A3EA70E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4B30B3C7-9704-49C3-A3F5-216895212F69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D08E7D5A-20F9-4B8E-8C40-0A6FDFE713CC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8E235AF7-A714-4643-A216-6B86EAEC9116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BA72F57A-29FA-49F3-B9F7-EBF4F7D8DE6A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989058D-E9C5-490F-9F08-ADDD2F3CFDA8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9F5DA126-E8CB-4180-ACA0-0871B65B21EB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01919BF8-F214-4B8C-8703-31876EFFD636}"/>
              </a:ext>
            </a:extLst>
          </p:cNvPr>
          <p:cNvSpPr/>
          <p:nvPr/>
        </p:nvSpPr>
        <p:spPr>
          <a:xfrm>
            <a:off x="10499637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9" name="화살표: 오른쪽 158">
            <a:extLst>
              <a:ext uri="{FF2B5EF4-FFF2-40B4-BE49-F238E27FC236}">
                <a16:creationId xmlns:a16="http://schemas.microsoft.com/office/drawing/2014/main" id="{945DD781-68EF-449B-8050-75BD34B30C49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4216866D-B3B3-479F-8817-E2B6835AB6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99A7EE23-9CE7-4D67-AD71-C76306B85402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977F8E4F-EFF6-4BE4-B822-CD5EAF9981DF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028ED650-8B7A-4260-9CA7-2D98037C7FA8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B4945BB-1B3F-48E7-97FD-B19A0BAE4C1C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28FF4FCD-3CDA-4085-87EE-C306D00A8CBD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2B3EE3C6-5E88-4273-A685-D55217C6720C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59FFDA-3E6F-4ED4-9DB3-132C28DEEA95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4BF09036-C6D3-4DE0-AF94-CD965495C65A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4CABB58-6290-408E-BCD4-07A4308CA301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135ED896-8FFF-41E2-A133-EF94EA053228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4D84ABAD-15EF-42D0-8075-E7035191B83B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876BEF9F-112F-4F50-9E35-E1A5778DA8DF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2A11D4C0-DF64-40CE-814B-20D634B4F168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4D329B-CDE4-46F9-B2B0-4097F0A5A288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782AD016-B597-45F1-B851-18FF7BEABC11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296D668-6B10-477F-A728-F4A4FEF5791A}"/>
              </a:ext>
            </a:extLst>
          </p:cNvPr>
          <p:cNvCxnSpPr>
            <a:stCxn id="81" idx="2"/>
            <a:endCxn id="68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752A844-822B-4B63-9353-C6F2ED6A709F}"/>
              </a:ext>
            </a:extLst>
          </p:cNvPr>
          <p:cNvCxnSpPr>
            <a:stCxn id="74" idx="2"/>
            <a:endCxn id="76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D4B38F-972C-44BB-B011-608A03C2AF41}"/>
              </a:ext>
            </a:extLst>
          </p:cNvPr>
          <p:cNvCxnSpPr>
            <a:stCxn id="76" idx="3"/>
            <a:endCxn id="79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EE255E8-DD7E-4EAA-84FC-696DC8E5E4F9}"/>
              </a:ext>
            </a:extLst>
          </p:cNvPr>
          <p:cNvCxnSpPr>
            <a:stCxn id="79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8F09A8-D0E7-4055-904D-29429AC5AF03}"/>
              </a:ext>
            </a:extLst>
          </p:cNvPr>
          <p:cNvCxnSpPr>
            <a:stCxn id="69" idx="0"/>
            <a:endCxn id="77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BD01D3F-269A-48C7-9A18-E5AAE49DC059}"/>
              </a:ext>
            </a:extLst>
          </p:cNvPr>
          <p:cNvCxnSpPr>
            <a:cxnSpLocks/>
            <a:stCxn id="69" idx="1"/>
            <a:endCxn id="78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A3FD2D2-3B4A-4306-834C-0ED8D4F51BB7}"/>
              </a:ext>
            </a:extLst>
          </p:cNvPr>
          <p:cNvCxnSpPr>
            <a:stCxn id="77" idx="0"/>
            <a:endCxn id="78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EE984B9-E8E2-4012-B0FC-EC30506E2FC8}"/>
              </a:ext>
            </a:extLst>
          </p:cNvPr>
          <p:cNvCxnSpPr>
            <a:stCxn id="78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A1B215E-163A-4801-9FA8-E236E60715A1}"/>
              </a:ext>
            </a:extLst>
          </p:cNvPr>
          <p:cNvCxnSpPr>
            <a:stCxn id="70" idx="2"/>
            <a:endCxn id="67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EC1BE9B-6103-477B-B6F1-C7E03E429101}"/>
              </a:ext>
            </a:extLst>
          </p:cNvPr>
          <p:cNvCxnSpPr>
            <a:stCxn id="67" idx="2"/>
            <a:endCxn id="81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D943B6B-1956-4EA9-AA4C-A0566E3CAD19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BA17C9-4EB1-405D-81B6-FED504F7936D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7761 -3.7037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0776 -3.7037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8" grpId="0" animBg="1"/>
      <p:bldP spid="159" grpId="0" animBg="1"/>
      <p:bldP spid="159" grpId="1" animBg="1"/>
      <p:bldP spid="79" grpId="0" animBg="1"/>
      <p:bldP spid="7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46BA935C-BC1A-45D4-8684-7471C3923B15}"/>
              </a:ext>
            </a:extLst>
          </p:cNvPr>
          <p:cNvSpPr/>
          <p:nvPr/>
        </p:nvSpPr>
        <p:spPr>
          <a:xfrm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000FAA-983A-4050-A674-13E5E547D43D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8F8F9A6-3841-4731-9F6D-B606C39690EF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492DAEF-48E8-45CE-A933-E5CBACE57C68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C66032C-C3AE-44B7-BF43-11E11D05A34D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63FBE0E-A489-4372-9AC0-C17AE9231D94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B2D44BD-9FFF-42E2-9084-8C74A1DDD4F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2699CD7-39DD-442F-9FDB-E70EDB4BB43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53F8A34-C84E-4451-BE16-6BFD0E941666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7A01EEF9-8012-449B-BD78-F771B30BA6A2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DE49C93-E0D7-4D48-A6A1-5C99319DF875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2C70EC-FB91-489A-BD73-60C2B79B043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8392ABB2-D2BD-494B-B2A3-1961372011B5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062F20F7-E5F1-4E53-9E7F-A265241CB6FF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AB0C6745-78AA-4579-814A-B9DB2783F595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7E69928-6A2F-42E2-B037-2E9CE6F64916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A8DA2AF-1B4C-4DB3-8DB0-27F9D3809FE3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482102E-2E9C-4D46-B520-F5FF7BC78D17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EE87DAF-9E49-4184-A114-010FBD561638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577EFC9-B7EE-45D4-91F2-6901263D6423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37117B5-E47F-408D-A599-66A3F32DAB05}"/>
              </a:ext>
            </a:extLst>
          </p:cNvPr>
          <p:cNvSpPr/>
          <p:nvPr/>
        </p:nvSpPr>
        <p:spPr>
          <a:xfrm>
            <a:off x="8607863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193E11B-B989-464F-87A4-90F9C8ECA354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2EFE9E42-FFBE-40E6-9CA7-6877842C3CC3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75FA8C-EE4D-4301-8EE0-2782C542CCB7}"/>
              </a:ext>
            </a:extLst>
          </p:cNvPr>
          <p:cNvGrpSpPr/>
          <p:nvPr/>
        </p:nvGrpSpPr>
        <p:grpSpPr>
          <a:xfrm>
            <a:off x="8087916" y="2245036"/>
            <a:ext cx="945888" cy="368135"/>
            <a:chOff x="8087916" y="2245036"/>
            <a:chExt cx="945888" cy="368135"/>
          </a:xfrm>
        </p:grpSpPr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B2F7C57D-36C6-46D4-A122-CA0D6B5645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54510" y="2133877"/>
              <a:ext cx="12700" cy="945888"/>
            </a:xfrm>
            <a:prstGeom prst="bentConnector3">
              <a:avLst>
                <a:gd name="adj1" fmla="val 3575000"/>
              </a:avLst>
            </a:prstGeom>
            <a:ln w="57150">
              <a:solidFill>
                <a:srgbClr val="CDC1B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C3E4F273-2D74-4301-BC0E-D54AF070D147}"/>
                </a:ext>
              </a:extLst>
            </p:cNvPr>
            <p:cNvGrpSpPr/>
            <p:nvPr/>
          </p:nvGrpSpPr>
          <p:grpSpPr>
            <a:xfrm>
              <a:off x="8234718" y="2245036"/>
              <a:ext cx="652285" cy="202188"/>
              <a:chOff x="4765853" y="4506200"/>
              <a:chExt cx="652285" cy="202188"/>
            </a:xfrm>
          </p:grpSpPr>
          <p:sp>
            <p:nvSpPr>
              <p:cNvPr id="149" name="같음 기호 148">
                <a:extLst>
                  <a:ext uri="{FF2B5EF4-FFF2-40B4-BE49-F238E27FC236}">
                    <a16:creationId xmlns:a16="http://schemas.microsoft.com/office/drawing/2014/main" id="{FB21869E-2987-4998-918D-1C3C57015E12}"/>
                  </a:ext>
                </a:extLst>
              </p:cNvPr>
              <p:cNvSpPr/>
              <p:nvPr/>
            </p:nvSpPr>
            <p:spPr>
              <a:xfrm>
                <a:off x="4765853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150" name="같음 기호 149">
                <a:extLst>
                  <a:ext uri="{FF2B5EF4-FFF2-40B4-BE49-F238E27FC236}">
                    <a16:creationId xmlns:a16="http://schemas.microsoft.com/office/drawing/2014/main" id="{16AFD08D-4F92-486B-9786-1AF3380701F8}"/>
                  </a:ext>
                </a:extLst>
              </p:cNvPr>
              <p:cNvSpPr/>
              <p:nvPr/>
            </p:nvSpPr>
            <p:spPr>
              <a:xfrm>
                <a:off x="5075416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</p:grpSp>
      </p:grp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F797FA7F-B4E6-49B9-BE16-0C7DC66DBD90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EAD0EF68-876F-4835-95C0-CD9BE0AB2943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DEED5192-9CBA-4EF0-8607-CD3966150670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988F3623-F153-41DD-A0F0-62DE906092AC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28872AF7-D9D2-481C-933A-63E396108C3E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7200D143-7ED3-4448-BB3C-E74A3BED4898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04B2B08B-6788-48CF-A401-35CAC6B085E7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B83F56-EE90-4394-9DCD-A68A2C43D8F2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40C99690-72F6-4155-9165-A64FF9040829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BCB0E9F-B4B9-43BA-AE92-8C393F5A4E85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B7D325D9-D435-4140-B93E-A4F609D5E96A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B95384C1-2A1A-4C13-B106-30BC179159C2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CC5BC6C2-B3AE-4126-89BE-2E1C5B685F2E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B8C9B617-9D12-4ADC-843B-DD93A37A9FF5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EDE952-1BEC-4421-BBA9-D0A09E5F95AE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DC77DA76-94E7-4CEB-A5DA-15C03B5D5FF6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758E88E-AA6D-4AB1-8B31-3D92F0EFF989}"/>
              </a:ext>
            </a:extLst>
          </p:cNvPr>
          <p:cNvCxnSpPr>
            <a:stCxn id="89" idx="2"/>
            <a:endCxn id="73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8B7F69C-4ACD-40B2-9E8C-E6015176EDA0}"/>
              </a:ext>
            </a:extLst>
          </p:cNvPr>
          <p:cNvCxnSpPr>
            <a:stCxn id="81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F48E245-2C27-482B-ABC4-8103C3E921EE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03323E4-F79B-415A-8CEE-9272FDCE9599}"/>
              </a:ext>
            </a:extLst>
          </p:cNvPr>
          <p:cNvCxnSpPr>
            <a:stCxn id="86" idx="0"/>
            <a:endCxn id="74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C598695-58C8-4C77-AB31-53469416CBDA}"/>
              </a:ext>
            </a:extLst>
          </p:cNvPr>
          <p:cNvCxnSpPr>
            <a:stCxn id="74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E8855EC-DC01-45B3-A8DD-720A14DD8B5D}"/>
              </a:ext>
            </a:extLst>
          </p:cNvPr>
          <p:cNvCxnSpPr>
            <a:cxnSpLocks/>
            <a:stCxn id="74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33864FF-2572-461B-B656-B68237086367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A76B5E-FF6E-485C-BAF3-8DE59D5BCB02}"/>
              </a:ext>
            </a:extLst>
          </p:cNvPr>
          <p:cNvCxnSpPr>
            <a:stCxn id="85" idx="3"/>
            <a:endCxn id="76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D2A48B2-4F5E-4652-9574-2B394B8A2E9A}"/>
              </a:ext>
            </a:extLst>
          </p:cNvPr>
          <p:cNvCxnSpPr>
            <a:stCxn id="76" idx="2"/>
            <a:endCxn id="72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268BEE9-81CD-4914-B6AA-F99298ACB4FB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2642785-8EC9-4340-A9C4-29C60246E2A4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808689-88E6-44E1-BC68-60D7DE0844F9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BA1C3B6-83C0-496A-B270-1FF48B46BF75}"/>
              </a:ext>
            </a:extLst>
          </p:cNvPr>
          <p:cNvSpPr/>
          <p:nvPr/>
        </p:nvSpPr>
        <p:spPr>
          <a:xfrm>
            <a:off x="7661040" y="260826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3E3CC9-91E4-4184-BF94-5E81947E59DF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-0.0776 -3.7037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67" grpId="0" animBg="1"/>
      <p:bldP spid="67" grpId="1" animBg="1"/>
      <p:bldP spid="140" grpId="0" animBg="1"/>
      <p:bldP spid="74" grpId="0" animBg="1"/>
      <p:bldP spid="74" grpId="1" animBg="1"/>
      <p:bldP spid="84" grpId="0" animBg="1"/>
      <p:bldP spid="84" grpId="1" animBg="1"/>
      <p:bldP spid="102" grpId="0" animBg="1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8000FAA-983A-4050-A674-13E5E547D43D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68291" y="7032645"/>
            <a:chExt cx="3895195" cy="38952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8F8F9A6-3841-4731-9F6D-B606C39690EF}"/>
                </a:ext>
              </a:extLst>
            </p:cNvPr>
            <p:cNvSpPr/>
            <p:nvPr/>
          </p:nvSpPr>
          <p:spPr>
            <a:xfrm>
              <a:off x="7568291" y="7032645"/>
              <a:ext cx="3895195" cy="38952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492DAEF-48E8-45CE-A933-E5CBACE57C68}"/>
                </a:ext>
              </a:extLst>
            </p:cNvPr>
            <p:cNvGrpSpPr/>
            <p:nvPr/>
          </p:nvGrpSpPr>
          <p:grpSpPr>
            <a:xfrm>
              <a:off x="7677466" y="7141207"/>
              <a:ext cx="3676845" cy="3682837"/>
              <a:chOff x="7667055" y="7139222"/>
              <a:chExt cx="3676845" cy="3682837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C66032C-C3AE-44B7-BF43-11E11D05A34D}"/>
                  </a:ext>
                </a:extLst>
              </p:cNvPr>
              <p:cNvSpPr/>
              <p:nvPr/>
            </p:nvSpPr>
            <p:spPr>
              <a:xfrm>
                <a:off x="8612943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63FBE0E-A489-4372-9AC0-C17AE9231D94}"/>
                  </a:ext>
                </a:extLst>
              </p:cNvPr>
              <p:cNvSpPr/>
              <p:nvPr/>
            </p:nvSpPr>
            <p:spPr>
              <a:xfrm>
                <a:off x="8612943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B2D44BD-9FFF-42E2-9084-8C74A1DDD4FD}"/>
                  </a:ext>
                </a:extLst>
              </p:cNvPr>
              <p:cNvSpPr/>
              <p:nvPr/>
            </p:nvSpPr>
            <p:spPr>
              <a:xfrm>
                <a:off x="7667055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E2699CD7-39DD-442F-9FDB-E70EDB4BB436}"/>
                  </a:ext>
                </a:extLst>
              </p:cNvPr>
              <p:cNvSpPr/>
              <p:nvPr/>
            </p:nvSpPr>
            <p:spPr>
              <a:xfrm>
                <a:off x="7667055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53F8A34-C84E-4451-BE16-6BFD0E941666}"/>
                  </a:ext>
                </a:extLst>
              </p:cNvPr>
              <p:cNvSpPr/>
              <p:nvPr/>
            </p:nvSpPr>
            <p:spPr>
              <a:xfrm>
                <a:off x="10504718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7A01EEF9-8012-449B-BD78-F771B30BA6A2}"/>
                  </a:ext>
                </a:extLst>
              </p:cNvPr>
              <p:cNvSpPr/>
              <p:nvPr/>
            </p:nvSpPr>
            <p:spPr>
              <a:xfrm>
                <a:off x="10504718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ADE49C93-E0D7-4D48-A6A1-5C99319DF875}"/>
                  </a:ext>
                </a:extLst>
              </p:cNvPr>
              <p:cNvSpPr/>
              <p:nvPr/>
            </p:nvSpPr>
            <p:spPr>
              <a:xfrm>
                <a:off x="9558830" y="71392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2C70EC-FB91-489A-BD73-60C2B79B043C}"/>
                  </a:ext>
                </a:extLst>
              </p:cNvPr>
              <p:cNvSpPr/>
              <p:nvPr/>
            </p:nvSpPr>
            <p:spPr>
              <a:xfrm>
                <a:off x="9558830" y="808710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8392ABB2-D2BD-494B-B2A3-1961372011B5}"/>
                  </a:ext>
                </a:extLst>
              </p:cNvPr>
              <p:cNvSpPr/>
              <p:nvPr/>
            </p:nvSpPr>
            <p:spPr>
              <a:xfrm>
                <a:off x="1050471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062F20F7-E5F1-4E53-9E7F-A265241CB6FF}"/>
                  </a:ext>
                </a:extLst>
              </p:cNvPr>
              <p:cNvSpPr/>
              <p:nvPr/>
            </p:nvSpPr>
            <p:spPr>
              <a:xfrm>
                <a:off x="1050471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AB0C6745-78AA-4579-814A-B9DB2783F595}"/>
                  </a:ext>
                </a:extLst>
              </p:cNvPr>
              <p:cNvSpPr/>
              <p:nvPr/>
            </p:nvSpPr>
            <p:spPr>
              <a:xfrm>
                <a:off x="955883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7E69928-6A2F-42E2-B037-2E9CE6F64916}"/>
                  </a:ext>
                </a:extLst>
              </p:cNvPr>
              <p:cNvSpPr/>
              <p:nvPr/>
            </p:nvSpPr>
            <p:spPr>
              <a:xfrm>
                <a:off x="955883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7A8DA2AF-1B4C-4DB3-8DB0-27F9D3809FE3}"/>
                  </a:ext>
                </a:extLst>
              </p:cNvPr>
              <p:cNvSpPr/>
              <p:nvPr/>
            </p:nvSpPr>
            <p:spPr>
              <a:xfrm>
                <a:off x="8613888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482102E-2E9C-4D46-B520-F5FF7BC78D17}"/>
                  </a:ext>
                </a:extLst>
              </p:cNvPr>
              <p:cNvSpPr/>
              <p:nvPr/>
            </p:nvSpPr>
            <p:spPr>
              <a:xfrm>
                <a:off x="8613888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EE87DAF-9E49-4184-A114-010FBD561638}"/>
                  </a:ext>
                </a:extLst>
              </p:cNvPr>
              <p:cNvSpPr/>
              <p:nvPr/>
            </p:nvSpPr>
            <p:spPr>
              <a:xfrm>
                <a:off x="7668000" y="903499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577EFC9-B7EE-45D4-91F2-6901263D6423}"/>
                  </a:ext>
                </a:extLst>
              </p:cNvPr>
              <p:cNvSpPr/>
              <p:nvPr/>
            </p:nvSpPr>
            <p:spPr>
              <a:xfrm>
                <a:off x="7668000" y="998287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193E11B-B989-464F-87A4-90F9C8ECA354}"/>
              </a:ext>
            </a:extLst>
          </p:cNvPr>
          <p:cNvSpPr/>
          <p:nvPr/>
        </p:nvSpPr>
        <p:spPr>
          <a:xfrm>
            <a:off x="7661975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37815B0-8254-4AF4-979D-D591D77E9B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F10F5BD-E27B-4F03-8EE7-8264E7296E7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F12D467-7ED9-4592-9653-5EB27E4207C9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D7195A95-9FB0-490F-B96A-8352801EB316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6EB24FC2-1CC0-44EF-9C78-061324CE4D43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3844AE8C-5A60-4512-A699-D65B07437897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1CEBBCC9-F381-4FEF-B748-BF0E90C48CDF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4701E7-4DA0-4BA6-9D94-D402993E77EB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DDE98B4B-E933-424B-9C56-0086346E7FF6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57909A-A3F9-42B8-BCDD-2402E1A7A39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9EEFEBFA-179C-4D7F-9F4D-0A136583377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4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칸의 큐 생성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FD34471-7F51-416A-8C83-A8B7C3A98C9D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CFF865B-E181-4B79-AEB2-DF4B17A05DFC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ABD5E9B8-4D28-4415-8BD8-C4A88A26D67D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F42918-1297-4116-9BD3-13048438A826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5741F88-A950-4714-BE03-89D42650157A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4E5E2EF-6ED4-43F0-87E3-2B6F82A2BBCC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5C5151-C792-41D9-ACD4-E1804D84A195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2798BB-F2B6-4A8F-9FD0-6B60C7E21697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D03EEF-6B82-44F8-BFFE-579719AE8E54}"/>
              </a:ext>
            </a:extLst>
          </p:cNvPr>
          <p:cNvCxnSpPr>
            <a:stCxn id="86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44394BF-C205-40DD-8960-912B49DB56B5}"/>
              </a:ext>
            </a:extLst>
          </p:cNvPr>
          <p:cNvCxnSpPr>
            <a:stCxn id="69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D717CFB-D418-4D2C-B9F8-21DE7EDE41C1}"/>
              </a:ext>
            </a:extLst>
          </p:cNvPr>
          <p:cNvCxnSpPr>
            <a:cxnSpLocks/>
            <a:stCxn id="69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552BA3-D952-4E25-80E3-B1390DA89C81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BE3593-9D51-495B-ABCB-E47BB271D5A9}"/>
              </a:ext>
            </a:extLst>
          </p:cNvPr>
          <p:cNvCxnSpPr>
            <a:stCxn id="85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2852EA3-708A-4DF0-8D5A-DE75CABC96D0}"/>
              </a:ext>
            </a:extLst>
          </p:cNvPr>
          <p:cNvCxnSpPr>
            <a:stCxn id="70" idx="2"/>
            <a:endCxn id="66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32ED99-B1B4-4E5C-AC1B-FA95357D268C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AC8F3-DD7F-4B46-AB02-1259AEFA8C0D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2DDC940A-A930-438A-9A98-0E24531688AD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066FE01-83E3-4427-A960-A04AEE05B81F}"/>
              </a:ext>
            </a:extLst>
          </p:cNvPr>
          <p:cNvSpPr/>
          <p:nvPr/>
        </p:nvSpPr>
        <p:spPr>
          <a:xfrm>
            <a:off x="9553750" y="260682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D57B31-377C-4CCF-ABEC-E25FD5F72F44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D1FD65-F870-4EEF-BD0E-C368739879B3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7761 -3.703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102" grpId="0" animBg="1"/>
      <p:bldP spid="102" grpId="1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37815B0-8254-4AF4-979D-D591D77E9B7A}"/>
              </a:ext>
            </a:extLst>
          </p:cNvPr>
          <p:cNvSpPr/>
          <p:nvPr/>
        </p:nvSpPr>
        <p:spPr>
          <a:xfrm>
            <a:off x="2367796" y="1892945"/>
            <a:ext cx="2565466" cy="4500656"/>
          </a:xfrm>
          <a:prstGeom prst="flowChartProcess">
            <a:avLst/>
          </a:prstGeom>
          <a:solidFill>
            <a:srgbClr val="EBE1D7">
              <a:alpha val="40000"/>
            </a:srgbClr>
          </a:solidFill>
          <a:ln w="38100">
            <a:solidFill>
              <a:srgbClr val="CDC1B4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F10F5BD-E27B-4F03-8EE7-8264E7296E75}"/>
              </a:ext>
            </a:extLst>
          </p:cNvPr>
          <p:cNvSpPr/>
          <p:nvPr/>
        </p:nvSpPr>
        <p:spPr>
          <a:xfrm>
            <a:off x="5212917" y="314060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배열을</a:t>
            </a:r>
            <a:endParaRPr lang="en-US" altLang="ko-KR" sz="13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기존 매트릭스로 반환하여 저장</a:t>
            </a: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F12D467-7ED9-4592-9653-5EB27E4207C9}"/>
              </a:ext>
            </a:extLst>
          </p:cNvPr>
          <p:cNvSpPr/>
          <p:nvPr/>
        </p:nvSpPr>
        <p:spPr>
          <a:xfrm>
            <a:off x="5212917" y="5386704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필드</a:t>
            </a:r>
            <a:br>
              <a:rPr lang="en-US" altLang="ko-KR" sz="1500" b="1">
                <a:solidFill>
                  <a:srgbClr val="766D64"/>
                </a:solidFill>
                <a:latin typeface="+mj-lt"/>
              </a:rPr>
            </a:br>
            <a:r>
              <a:rPr lang="ko-KR" altLang="en-US" sz="1500" b="1">
                <a:solidFill>
                  <a:srgbClr val="766D64"/>
                </a:solidFill>
                <a:latin typeface="+mj-lt"/>
              </a:rPr>
              <a:t>업데이트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D7195A95-9FB0-490F-B96A-8352801EB316}"/>
              </a:ext>
            </a:extLst>
          </p:cNvPr>
          <p:cNvSpPr/>
          <p:nvPr/>
        </p:nvSpPr>
        <p:spPr>
          <a:xfrm>
            <a:off x="2563814" y="4114981"/>
            <a:ext cx="2162058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동일한 값의 타일 검사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6EB24FC2-1CC0-44EF-9C78-061324CE4D43}"/>
              </a:ext>
            </a:extLst>
          </p:cNvPr>
          <p:cNvSpPr/>
          <p:nvPr/>
        </p:nvSpPr>
        <p:spPr>
          <a:xfrm>
            <a:off x="5211727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해당 방향에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90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도 회전을 반복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3844AE8C-5A60-4512-A699-D65B07437897}"/>
              </a:ext>
            </a:extLst>
          </p:cNvPr>
          <p:cNvSpPr/>
          <p:nvPr/>
        </p:nvSpPr>
        <p:spPr>
          <a:xfrm>
            <a:off x="542264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rgbClr val="766D64"/>
                </a:solidFill>
                <a:latin typeface="+mj-lt"/>
              </a:rPr>
              <a:t>키보드 입력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1CEBBCC9-F381-4FEF-B748-BF0E90C48CDF}"/>
              </a:ext>
            </a:extLst>
          </p:cNvPr>
          <p:cNvSpPr/>
          <p:nvPr/>
        </p:nvSpPr>
        <p:spPr>
          <a:xfrm>
            <a:off x="542264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766D64"/>
                </a:solidFill>
                <a:latin typeface="+mj-lt"/>
              </a:rPr>
              <a:t>임시 배열에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기존의 매트릭스를</a:t>
            </a:r>
            <a:br>
              <a:rPr lang="en-US" altLang="ko-KR" sz="1200" b="1">
                <a:solidFill>
                  <a:srgbClr val="766D64"/>
                </a:solidFill>
                <a:latin typeface="+mj-lt"/>
              </a:rPr>
            </a:br>
            <a:r>
              <a:rPr lang="ko-KR" altLang="en-US" sz="1200" b="1">
                <a:solidFill>
                  <a:srgbClr val="766D64"/>
                </a:solidFill>
                <a:latin typeface="+mj-lt"/>
              </a:rPr>
              <a:t>복사 </a:t>
            </a:r>
            <a:r>
              <a:rPr lang="en-US" altLang="ko-KR" sz="1100" b="1">
                <a:solidFill>
                  <a:srgbClr val="766D64"/>
                </a:solidFill>
                <a:latin typeface="+mj-lt"/>
              </a:rPr>
              <a:t>(Call-By-Value)</a:t>
            </a:r>
            <a:endParaRPr lang="ko-KR" altLang="en-US" sz="13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4701E7-4DA0-4BA6-9D94-D402993E77EB}"/>
              </a:ext>
            </a:extLst>
          </p:cNvPr>
          <p:cNvCxnSpPr>
            <a:cxnSpLocks/>
            <a:stCxn id="72" idx="2"/>
            <a:endCxn id="77" idx="0"/>
          </p:cNvCxnSpPr>
          <p:nvPr/>
        </p:nvCxnSpPr>
        <p:spPr>
          <a:xfrm>
            <a:off x="1315202" y="2772078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DDE98B4B-E933-424B-9C56-0086346E7FF6}"/>
              </a:ext>
            </a:extLst>
          </p:cNvPr>
          <p:cNvSpPr/>
          <p:nvPr/>
        </p:nvSpPr>
        <p:spPr>
          <a:xfrm>
            <a:off x="542264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</a:rPr>
              <a:t>입력 방향에</a:t>
            </a:r>
            <a:r>
              <a:rPr lang="en-US" altLang="ko-KR" sz="1300" b="1">
                <a:solidFill>
                  <a:srgbClr val="766D64"/>
                </a:solidFill>
              </a:rPr>
              <a:t> </a:t>
            </a:r>
            <a:r>
              <a:rPr lang="ko-KR" altLang="en-US" sz="1300" b="1">
                <a:solidFill>
                  <a:srgbClr val="766D64"/>
                </a:solidFill>
              </a:rPr>
              <a:t>따라</a:t>
            </a:r>
            <a:br>
              <a:rPr lang="en-US" altLang="ko-KR" sz="1300" b="1">
                <a:solidFill>
                  <a:srgbClr val="766D64"/>
                </a:solidFill>
              </a:rPr>
            </a:br>
            <a:r>
              <a:rPr lang="en-US" altLang="ko-KR" sz="1300" b="1">
                <a:solidFill>
                  <a:srgbClr val="766D64"/>
                </a:solidFill>
              </a:rPr>
              <a:t>90</a:t>
            </a:r>
            <a:r>
              <a:rPr lang="ko-KR" altLang="en-US" sz="1300" b="1">
                <a:solidFill>
                  <a:srgbClr val="766D64"/>
                </a:solidFill>
              </a:rPr>
              <a:t>도 회전을 반복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57909A-A3F9-42B8-BCDD-2402E1A7A39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1315202" y="3883620"/>
            <a:ext cx="0" cy="391542"/>
          </a:xfrm>
          <a:prstGeom prst="straightConnector1">
            <a:avLst/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9EEFEBFA-179C-4D7F-9F4D-0A136583377C}"/>
              </a:ext>
            </a:extLst>
          </p:cNvPr>
          <p:cNvSpPr/>
          <p:nvPr/>
        </p:nvSpPr>
        <p:spPr>
          <a:xfrm>
            <a:off x="536932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리스트 큐 생성 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&amp;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매트릭스 전달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FD34471-7F51-416A-8C83-A8B7C3A98C9D}"/>
              </a:ext>
            </a:extLst>
          </p:cNvPr>
          <p:cNvSpPr/>
          <p:nvPr/>
        </p:nvSpPr>
        <p:spPr>
          <a:xfrm>
            <a:off x="2869998" y="3163620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타일 소멸 및 생성 </a:t>
            </a:r>
            <a:r>
              <a:rPr lang="en-US" altLang="ko-KR" sz="1300" b="1">
                <a:solidFill>
                  <a:srgbClr val="766D64"/>
                </a:solidFill>
                <a:latin typeface="+mj-lt"/>
              </a:rPr>
              <a:t>&amp; </a:t>
            </a: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CFF865B-E181-4B79-AEB2-DF4B17A05DFC}"/>
              </a:ext>
            </a:extLst>
          </p:cNvPr>
          <p:cNvSpPr/>
          <p:nvPr/>
        </p:nvSpPr>
        <p:spPr>
          <a:xfrm>
            <a:off x="2866961" y="2052078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 정렬 및</a:t>
            </a:r>
            <a:br>
              <a:rPr lang="en-US" altLang="ko-KR" sz="1300" b="1">
                <a:solidFill>
                  <a:srgbClr val="766D64"/>
                </a:solidFill>
                <a:latin typeface="+mj-lt"/>
              </a:rPr>
            </a:br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임시 배열로 반환</a:t>
            </a: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ABD5E9B8-4D28-4415-8BD8-C4A88A26D67D}"/>
              </a:ext>
            </a:extLst>
          </p:cNvPr>
          <p:cNvSpPr/>
          <p:nvPr/>
        </p:nvSpPr>
        <p:spPr>
          <a:xfrm>
            <a:off x="2871905" y="538670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왼쪽으로 정렬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F42918-1297-4116-9BD3-13048438A826}"/>
              </a:ext>
            </a:extLst>
          </p:cNvPr>
          <p:cNvSpPr txBox="1"/>
          <p:nvPr/>
        </p:nvSpPr>
        <p:spPr>
          <a:xfrm>
            <a:off x="2407760" y="1625593"/>
            <a:ext cx="246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Queue –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개의 행</a:t>
            </a:r>
            <a:r>
              <a:rPr lang="en-US" altLang="ko-KR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, 4</a:t>
            </a:r>
            <a:r>
              <a:rPr lang="ko-KR" altLang="en-US" sz="1100" b="1">
                <a:solidFill>
                  <a:srgbClr val="766D64"/>
                </a:solidFill>
                <a:latin typeface="Franklin Gothic Demi" panose="020B0703020102020204" pitchFamily="34" charset="0"/>
              </a:rPr>
              <a:t>번의 반복</a:t>
            </a: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C5741F88-A950-4714-BE03-89D42650157A}"/>
              </a:ext>
            </a:extLst>
          </p:cNvPr>
          <p:cNvSpPr/>
          <p:nvPr/>
        </p:nvSpPr>
        <p:spPr>
          <a:xfrm>
            <a:off x="5212917" y="4275162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rgbClr val="766D64"/>
                </a:solidFill>
                <a:latin typeface="+mj-lt"/>
              </a:rPr>
              <a:t>갱신된 기존 매트릭스를 반환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4E5E2EF-6ED4-43F0-87E3-2B6F82A2BBCC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>
            <a:off x="5985855" y="4995162"/>
            <a:ext cx="0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5C5151-C792-41D9-ACD4-E1804D84A195}"/>
              </a:ext>
            </a:extLst>
          </p:cNvPr>
          <p:cNvCxnSpPr>
            <a:stCxn id="80" idx="2"/>
            <a:endCxn id="83" idx="0"/>
          </p:cNvCxnSpPr>
          <p:nvPr/>
        </p:nvCxnSpPr>
        <p:spPr>
          <a:xfrm flipH="1">
            <a:off x="1309870" y="4995162"/>
            <a:ext cx="5332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2798BB-F2B6-4A8F-9FD0-6B60C7E21697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2082808" y="5746704"/>
            <a:ext cx="78909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D03EEF-6B82-44F8-BFFE-579719AE8E54}"/>
              </a:ext>
            </a:extLst>
          </p:cNvPr>
          <p:cNvCxnSpPr>
            <a:stCxn id="86" idx="0"/>
            <a:endCxn id="69" idx="2"/>
          </p:cNvCxnSpPr>
          <p:nvPr/>
        </p:nvCxnSpPr>
        <p:spPr>
          <a:xfrm flipV="1">
            <a:off x="3644843" y="5155343"/>
            <a:ext cx="0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44394BF-C205-40DD-8960-912B49DB56B5}"/>
              </a:ext>
            </a:extLst>
          </p:cNvPr>
          <p:cNvCxnSpPr>
            <a:stCxn id="69" idx="0"/>
            <a:endCxn id="84" idx="2"/>
          </p:cNvCxnSpPr>
          <p:nvPr/>
        </p:nvCxnSpPr>
        <p:spPr>
          <a:xfrm flipH="1" flipV="1">
            <a:off x="3642936" y="3883620"/>
            <a:ext cx="1907" cy="231361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D717CFB-D418-4D2C-B9F8-21DE7EDE41C1}"/>
              </a:ext>
            </a:extLst>
          </p:cNvPr>
          <p:cNvCxnSpPr>
            <a:cxnSpLocks/>
            <a:stCxn id="69" idx="1"/>
            <a:endCxn id="85" idx="1"/>
          </p:cNvCxnSpPr>
          <p:nvPr/>
        </p:nvCxnSpPr>
        <p:spPr>
          <a:xfrm rot="10800000" flipH="1">
            <a:off x="2563813" y="2412078"/>
            <a:ext cx="303147" cy="2223084"/>
          </a:xfrm>
          <a:prstGeom prst="bentConnector3">
            <a:avLst>
              <a:gd name="adj1" fmla="val -13965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552BA3-D952-4E25-80E3-B1390DA89C81}"/>
              </a:ext>
            </a:extLst>
          </p:cNvPr>
          <p:cNvCxnSpPr>
            <a:stCxn id="84" idx="0"/>
            <a:endCxn id="85" idx="2"/>
          </p:cNvCxnSpPr>
          <p:nvPr/>
        </p:nvCxnSpPr>
        <p:spPr>
          <a:xfrm flipH="1" flipV="1">
            <a:off x="3639899" y="2772078"/>
            <a:ext cx="3037" cy="391542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BE3593-9D51-495B-ABCB-E47BB271D5A9}"/>
              </a:ext>
            </a:extLst>
          </p:cNvPr>
          <p:cNvCxnSpPr>
            <a:stCxn id="85" idx="3"/>
            <a:endCxn id="70" idx="1"/>
          </p:cNvCxnSpPr>
          <p:nvPr/>
        </p:nvCxnSpPr>
        <p:spPr>
          <a:xfrm>
            <a:off x="4412837" y="2412078"/>
            <a:ext cx="798890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2852EA3-708A-4DF0-8D5A-DE75CABC96D0}"/>
              </a:ext>
            </a:extLst>
          </p:cNvPr>
          <p:cNvCxnSpPr>
            <a:stCxn id="70" idx="2"/>
            <a:endCxn id="66" idx="0"/>
          </p:cNvCxnSpPr>
          <p:nvPr/>
        </p:nvCxnSpPr>
        <p:spPr>
          <a:xfrm>
            <a:off x="5984665" y="2772078"/>
            <a:ext cx="1190" cy="36852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32ED99-B1B4-4E5C-AC1B-FA95357D268C}"/>
              </a:ext>
            </a:extLst>
          </p:cNvPr>
          <p:cNvCxnSpPr>
            <a:stCxn id="66" idx="2"/>
            <a:endCxn id="89" idx="0"/>
          </p:cNvCxnSpPr>
          <p:nvPr/>
        </p:nvCxnSpPr>
        <p:spPr>
          <a:xfrm>
            <a:off x="5985855" y="3860605"/>
            <a:ext cx="0" cy="41455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AC8F3-DD7F-4B46-AB02-1259AEFA8C0D}"/>
              </a:ext>
            </a:extLst>
          </p:cNvPr>
          <p:cNvSpPr txBox="1"/>
          <p:nvPr/>
        </p:nvSpPr>
        <p:spPr>
          <a:xfrm>
            <a:off x="2630741" y="3291750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1D2331-5133-47E1-A5A4-EAD0207C96B1}"/>
              </a:ext>
            </a:extLst>
          </p:cNvPr>
          <p:cNvGrpSpPr/>
          <p:nvPr/>
        </p:nvGrpSpPr>
        <p:grpSpPr>
          <a:xfrm>
            <a:off x="7552800" y="2498400"/>
            <a:ext cx="3895195" cy="3895200"/>
            <a:chOff x="7552800" y="2498400"/>
            <a:chExt cx="3895195" cy="389520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8000FAA-983A-4050-A674-13E5E547D43D}"/>
                </a:ext>
              </a:extLst>
            </p:cNvPr>
            <p:cNvGrpSpPr/>
            <p:nvPr/>
          </p:nvGrpSpPr>
          <p:grpSpPr>
            <a:xfrm>
              <a:off x="7552800" y="2498400"/>
              <a:ext cx="3895195" cy="3895200"/>
              <a:chOff x="7568291" y="7032645"/>
              <a:chExt cx="3895195" cy="38952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8F8F9A6-3841-4731-9F6D-B606C39690EF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7492DAEF-48E8-45CE-A933-E5CBACE57C68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4C66032C-C3AE-44B7-BF43-11E11D05A34D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F63FBE0E-A489-4372-9AC0-C17AE9231D94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id="{CB2D44BD-9FFF-42E2-9084-8C74A1DDD4FD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E2699CD7-39DD-442F-9FDB-E70EDB4BB436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9" name="사각형: 둥근 모서리 118">
                  <a:extLst>
                    <a:ext uri="{FF2B5EF4-FFF2-40B4-BE49-F238E27FC236}">
                      <a16:creationId xmlns:a16="http://schemas.microsoft.com/office/drawing/2014/main" id="{153F8A34-C84E-4451-BE16-6BFD0E941666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id="{7A01EEF9-8012-449B-BD78-F771B30BA6A2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사각형: 둥근 모서리 120">
                  <a:extLst>
                    <a:ext uri="{FF2B5EF4-FFF2-40B4-BE49-F238E27FC236}">
                      <a16:creationId xmlns:a16="http://schemas.microsoft.com/office/drawing/2014/main" id="{ADE49C93-E0D7-4D48-A6A1-5C99319DF875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8D2C70EC-FB91-489A-BD73-60C2B79B043C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8392ABB2-D2BD-494B-B2A3-1961372011B5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4" name="사각형: 둥근 모서리 123">
                  <a:extLst>
                    <a:ext uri="{FF2B5EF4-FFF2-40B4-BE49-F238E27FC236}">
                      <a16:creationId xmlns:a16="http://schemas.microsoft.com/office/drawing/2014/main" id="{062F20F7-E5F1-4E53-9E7F-A265241CB6FF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AB0C6745-78AA-4579-814A-B9DB2783F595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사각형: 둥근 모서리 130">
                  <a:extLst>
                    <a:ext uri="{FF2B5EF4-FFF2-40B4-BE49-F238E27FC236}">
                      <a16:creationId xmlns:a16="http://schemas.microsoft.com/office/drawing/2014/main" id="{C7E69928-6A2F-42E2-B037-2E9CE6F64916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7A8DA2AF-1B4C-4DB3-8DB0-27F9D3809FE3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0482102E-2E9C-4D46-B520-F5FF7BC78D17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8EE87DAF-9E49-4184-A114-010FBD561638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3577EFC9-B7EE-45D4-91F2-6901263D6423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4193E11B-B989-464F-87A4-90F9C8ECA354}"/>
                </a:ext>
              </a:extLst>
            </p:cNvPr>
            <p:cNvSpPr/>
            <p:nvPr/>
          </p:nvSpPr>
          <p:spPr>
            <a:xfrm>
              <a:off x="7661975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066FE01-83E3-4427-A960-A04AEE05B81F}"/>
                </a:ext>
              </a:extLst>
            </p:cNvPr>
            <p:cNvSpPr/>
            <p:nvPr/>
          </p:nvSpPr>
          <p:spPr>
            <a:xfrm>
              <a:off x="8605393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3F2F87-BF10-482A-8650-D7D068DA2353}"/>
              </a:ext>
            </a:extLst>
          </p:cNvPr>
          <p:cNvGrpSpPr/>
          <p:nvPr/>
        </p:nvGrpSpPr>
        <p:grpSpPr>
          <a:xfrm>
            <a:off x="6970865" y="2052079"/>
            <a:ext cx="5109405" cy="4869561"/>
            <a:chOff x="6970865" y="2052079"/>
            <a:chExt cx="5109405" cy="4869561"/>
          </a:xfrm>
        </p:grpSpPr>
        <p:sp>
          <p:nvSpPr>
            <p:cNvPr id="65" name="화살표: 굽음 64">
              <a:extLst>
                <a:ext uri="{FF2B5EF4-FFF2-40B4-BE49-F238E27FC236}">
                  <a16:creationId xmlns:a16="http://schemas.microsoft.com/office/drawing/2014/main" id="{9B04178D-294D-4F56-862A-17FC06BB1BE7}"/>
                </a:ext>
              </a:extLst>
            </p:cNvPr>
            <p:cNvSpPr/>
            <p:nvPr/>
          </p:nvSpPr>
          <p:spPr>
            <a:xfrm rot="5400000">
              <a:off x="10982613" y="2093657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71" name="화살표: 굽음 70">
              <a:extLst>
                <a:ext uri="{FF2B5EF4-FFF2-40B4-BE49-F238E27FC236}">
                  <a16:creationId xmlns:a16="http://schemas.microsoft.com/office/drawing/2014/main" id="{137AB4FF-CD4E-44E7-A1E6-D2417C3C4554}"/>
                </a:ext>
              </a:extLst>
            </p:cNvPr>
            <p:cNvSpPr/>
            <p:nvPr/>
          </p:nvSpPr>
          <p:spPr>
            <a:xfrm rot="10800000">
              <a:off x="10769202" y="5865561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73" name="화살표: 굽음 72">
              <a:extLst>
                <a:ext uri="{FF2B5EF4-FFF2-40B4-BE49-F238E27FC236}">
                  <a16:creationId xmlns:a16="http://schemas.microsoft.com/office/drawing/2014/main" id="{1F4F0F65-5A9A-4C00-B4CF-2E2769A1013B}"/>
                </a:ext>
              </a:extLst>
            </p:cNvPr>
            <p:cNvSpPr/>
            <p:nvPr/>
          </p:nvSpPr>
          <p:spPr>
            <a:xfrm rot="16200000">
              <a:off x="6929287" y="5688009"/>
              <a:ext cx="1139236" cy="1056079"/>
            </a:xfrm>
            <a:prstGeom prst="bentArrow">
              <a:avLst>
                <a:gd name="adj1" fmla="val 25000"/>
                <a:gd name="adj2" fmla="val 25000"/>
                <a:gd name="adj3" fmla="val 39781"/>
                <a:gd name="adj4" fmla="val 16116"/>
              </a:avLst>
            </a:prstGeom>
            <a:solidFill>
              <a:srgbClr val="DAAB00">
                <a:alpha val="44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E299F2-7C9D-4D9B-AC5C-022D64AB14C6}"/>
              </a:ext>
            </a:extLst>
          </p:cNvPr>
          <p:cNvSpPr/>
          <p:nvPr/>
        </p:nvSpPr>
        <p:spPr>
          <a:xfrm rot="-5400000">
            <a:off x="7661975" y="545061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8EF07C5-120C-4E02-8EDD-78C91959FD44}"/>
              </a:ext>
            </a:extLst>
          </p:cNvPr>
          <p:cNvSpPr/>
          <p:nvPr/>
        </p:nvSpPr>
        <p:spPr>
          <a:xfrm rot="-5400000">
            <a:off x="7661975" y="45027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3E1C7A-0E91-4735-9176-AC1DED7ED1C5}"/>
              </a:ext>
            </a:extLst>
          </p:cNvPr>
          <p:cNvSpPr txBox="1"/>
          <p:nvPr/>
        </p:nvSpPr>
        <p:spPr>
          <a:xfrm>
            <a:off x="3749641" y="3852139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85DC56-6A83-4835-BA37-2095F2AEE39D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accel="14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0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25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89" grpId="0" animBg="1"/>
      <p:bldP spid="89" grpId="1" animBg="1"/>
      <p:bldP spid="74" grpId="0" animBg="1"/>
      <p:bldP spid="74" grpId="1" animBg="1"/>
      <p:bldP spid="76" grpId="0" animBg="1"/>
      <p:bldP spid="7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0AD4B33-2CF1-4250-A264-9EFF846075DF}"/>
              </a:ext>
            </a:extLst>
          </p:cNvPr>
          <p:cNvGrpSpPr/>
          <p:nvPr/>
        </p:nvGrpSpPr>
        <p:grpSpPr>
          <a:xfrm>
            <a:off x="510762" y="780585"/>
            <a:ext cx="4259625" cy="5613015"/>
            <a:chOff x="7421613" y="780585"/>
            <a:chExt cx="4259625" cy="5613015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A2A3075F-DE4E-4F54-BDD7-EDA8A54FC869}"/>
                </a:ext>
              </a:extLst>
            </p:cNvPr>
            <p:cNvGrpSpPr/>
            <p:nvPr/>
          </p:nvGrpSpPr>
          <p:grpSpPr>
            <a:xfrm>
              <a:off x="7421613" y="780585"/>
              <a:ext cx="2094275" cy="1112360"/>
              <a:chOff x="6626391" y="678340"/>
              <a:chExt cx="2094275" cy="1112360"/>
            </a:xfrm>
          </p:grpSpPr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EC367127-0920-4691-BDCB-EFFA9106E2A2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7B9703C-A746-4CD0-9227-FB41464065DA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2110A490-61AF-4544-BCD4-1695AAE9D83B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66D0050-CE01-44EF-9392-921C79E25EE2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FE94B1B1-5DF1-4342-B4F4-0A469E29A8D8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B6875D-EBB6-4B31-ADA8-8586D7BA3524}"/>
                </a:ext>
              </a:extLst>
            </p:cNvPr>
            <p:cNvGrpSpPr/>
            <p:nvPr/>
          </p:nvGrpSpPr>
          <p:grpSpPr>
            <a:xfrm>
              <a:off x="9586963" y="780585"/>
              <a:ext cx="2094275" cy="1112360"/>
              <a:chOff x="6626391" y="678340"/>
              <a:chExt cx="2094275" cy="1112360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E24EC590-BD41-47B3-A356-0CDA4033C766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C35DCDD-3076-4C7A-8ED5-91CBA721F62F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9403A1B-7B02-4517-A83F-75F470ADFCD3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2AB04BE-5BBF-48F9-A3BE-AB1D8C9D5E7A}"/>
                </a:ext>
              </a:extLst>
            </p:cNvPr>
            <p:cNvSpPr txBox="1"/>
            <p:nvPr/>
          </p:nvSpPr>
          <p:spPr>
            <a:xfrm>
              <a:off x="9721233" y="1091113"/>
              <a:ext cx="1889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4A7789B6-F8B8-49E0-8857-DEA58DDED849}"/>
                </a:ext>
              </a:extLst>
            </p:cNvPr>
            <p:cNvGrpSpPr/>
            <p:nvPr/>
          </p:nvGrpSpPr>
          <p:grpSpPr>
            <a:xfrm>
              <a:off x="7552800" y="2498400"/>
              <a:ext cx="3895195" cy="3895200"/>
              <a:chOff x="7568291" y="7032645"/>
              <a:chExt cx="3895195" cy="3895200"/>
            </a:xfrm>
          </p:grpSpPr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67708B34-B3D7-4B36-82E0-15F45054F1D4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3EFA4FF4-C9FF-4167-BB82-C5FC35DAD1BE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71AD86EA-B085-490C-AB34-9A48606EE77F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55D32831-952B-4F7A-B9ED-A199485C1E44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사각형: 둥근 모서리 174">
                  <a:extLst>
                    <a:ext uri="{FF2B5EF4-FFF2-40B4-BE49-F238E27FC236}">
                      <a16:creationId xmlns:a16="http://schemas.microsoft.com/office/drawing/2014/main" id="{459C0792-B974-47B7-B600-177EC7B1254F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사각형: 둥근 모서리 175">
                  <a:extLst>
                    <a:ext uri="{FF2B5EF4-FFF2-40B4-BE49-F238E27FC236}">
                      <a16:creationId xmlns:a16="http://schemas.microsoft.com/office/drawing/2014/main" id="{D4A491F5-4F5F-4600-BD56-01DE3EA94E30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7" name="사각형: 둥근 모서리 176">
                  <a:extLst>
                    <a:ext uri="{FF2B5EF4-FFF2-40B4-BE49-F238E27FC236}">
                      <a16:creationId xmlns:a16="http://schemas.microsoft.com/office/drawing/2014/main" id="{5FC64799-1899-4331-A831-B6E33B94348C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78" name="사각형: 둥근 모서리 177">
                  <a:extLst>
                    <a:ext uri="{FF2B5EF4-FFF2-40B4-BE49-F238E27FC236}">
                      <a16:creationId xmlns:a16="http://schemas.microsoft.com/office/drawing/2014/main" id="{7D903C49-AAC8-4674-B072-35836D0B8FB6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사각형: 둥근 모서리 178">
                  <a:extLst>
                    <a:ext uri="{FF2B5EF4-FFF2-40B4-BE49-F238E27FC236}">
                      <a16:creationId xmlns:a16="http://schemas.microsoft.com/office/drawing/2014/main" id="{04FC381A-1CD5-40CD-AE26-74F0D1737E84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사각형: 둥근 모서리 179">
                  <a:extLst>
                    <a:ext uri="{FF2B5EF4-FFF2-40B4-BE49-F238E27FC236}">
                      <a16:creationId xmlns:a16="http://schemas.microsoft.com/office/drawing/2014/main" id="{EE8E0D17-AFBC-40D5-9BDA-6B9559C1377D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1" name="사각형: 둥근 모서리 180">
                  <a:extLst>
                    <a:ext uri="{FF2B5EF4-FFF2-40B4-BE49-F238E27FC236}">
                      <a16:creationId xmlns:a16="http://schemas.microsoft.com/office/drawing/2014/main" id="{06874A71-53A7-45C6-9716-15B22AE2A997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B3D67E5-F2A6-49F8-8F76-0E1E5D49626B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사각형: 둥근 모서리 182">
                  <a:extLst>
                    <a:ext uri="{FF2B5EF4-FFF2-40B4-BE49-F238E27FC236}">
                      <a16:creationId xmlns:a16="http://schemas.microsoft.com/office/drawing/2014/main" id="{DC34A3EA-568E-470B-A97D-5948FFE83511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사각형: 둥근 모서리 183">
                  <a:extLst>
                    <a:ext uri="{FF2B5EF4-FFF2-40B4-BE49-F238E27FC236}">
                      <a16:creationId xmlns:a16="http://schemas.microsoft.com/office/drawing/2014/main" id="{D284CF3D-5639-47C4-B295-47B83DB1851A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B365AA9A-B381-41E3-A16B-47CE988AFF5D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86" name="사각형: 둥근 모서리 185">
                  <a:extLst>
                    <a:ext uri="{FF2B5EF4-FFF2-40B4-BE49-F238E27FC236}">
                      <a16:creationId xmlns:a16="http://schemas.microsoft.com/office/drawing/2014/main" id="{9C2F19E6-24C3-4608-9059-EDFD7121717D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사각형: 둥근 모서리 186">
                  <a:extLst>
                    <a:ext uri="{FF2B5EF4-FFF2-40B4-BE49-F238E27FC236}">
                      <a16:creationId xmlns:a16="http://schemas.microsoft.com/office/drawing/2014/main" id="{BE53B68D-0512-4750-BEB2-16CAC2CEA73C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사각형: 둥근 모서리 187">
                  <a:extLst>
                    <a:ext uri="{FF2B5EF4-FFF2-40B4-BE49-F238E27FC236}">
                      <a16:creationId xmlns:a16="http://schemas.microsoft.com/office/drawing/2014/main" id="{366D89AC-34DD-407F-9326-DCE598766F85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BED7D883-10DD-4F09-B46F-E84AB230017E}"/>
                </a:ext>
              </a:extLst>
            </p:cNvPr>
            <p:cNvSpPr/>
            <p:nvPr/>
          </p:nvSpPr>
          <p:spPr>
            <a:xfrm>
              <a:off x="7661975" y="545061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1024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ED68393C-50FF-494D-9D5C-B4B8492D6C1D}"/>
                </a:ext>
              </a:extLst>
            </p:cNvPr>
            <p:cNvSpPr/>
            <p:nvPr/>
          </p:nvSpPr>
          <p:spPr>
            <a:xfrm>
              <a:off x="7661975" y="450273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5CC7A-9C8B-4DC6-80C7-0638E0606FAB}"/>
              </a:ext>
            </a:extLst>
          </p:cNvPr>
          <p:cNvGrpSpPr/>
          <p:nvPr/>
        </p:nvGrpSpPr>
        <p:grpSpPr>
          <a:xfrm>
            <a:off x="510762" y="780585"/>
            <a:ext cx="4259625" cy="5613015"/>
            <a:chOff x="1109125" y="780585"/>
            <a:chExt cx="4259625" cy="561301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6948E15-9DEF-4C47-A4F4-5E6C9C60525F}"/>
                </a:ext>
              </a:extLst>
            </p:cNvPr>
            <p:cNvGrpSpPr/>
            <p:nvPr/>
          </p:nvGrpSpPr>
          <p:grpSpPr>
            <a:xfrm>
              <a:off x="1240312" y="2498400"/>
              <a:ext cx="3895195" cy="3895200"/>
              <a:chOff x="7568291" y="7032645"/>
              <a:chExt cx="3895195" cy="3895200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223B0A74-5746-477D-A827-E9863119D458}"/>
                  </a:ext>
                </a:extLst>
              </p:cNvPr>
              <p:cNvSpPr/>
              <p:nvPr/>
            </p:nvSpPr>
            <p:spPr>
              <a:xfrm>
                <a:off x="7568291" y="7032645"/>
                <a:ext cx="3895195" cy="389520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9E439827-D554-4844-9435-BB53F587D6E9}"/>
                  </a:ext>
                </a:extLst>
              </p:cNvPr>
              <p:cNvGrpSpPr/>
              <p:nvPr/>
            </p:nvGrpSpPr>
            <p:grpSpPr>
              <a:xfrm>
                <a:off x="7677466" y="7141207"/>
                <a:ext cx="3676845" cy="3682837"/>
                <a:chOff x="7667055" y="7139222"/>
                <a:chExt cx="3676845" cy="3682837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0248765-BE31-4F4E-9135-79F34EE463BC}"/>
                    </a:ext>
                  </a:extLst>
                </p:cNvPr>
                <p:cNvSpPr/>
                <p:nvPr/>
              </p:nvSpPr>
              <p:spPr>
                <a:xfrm>
                  <a:off x="8612943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0D1C618C-E2A5-40AE-8D09-B40FFA6EEBCF}"/>
                    </a:ext>
                  </a:extLst>
                </p:cNvPr>
                <p:cNvSpPr/>
                <p:nvPr/>
              </p:nvSpPr>
              <p:spPr>
                <a:xfrm>
                  <a:off x="8612943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사각형: 둥근 모서리 125">
                  <a:extLst>
                    <a:ext uri="{FF2B5EF4-FFF2-40B4-BE49-F238E27FC236}">
                      <a16:creationId xmlns:a16="http://schemas.microsoft.com/office/drawing/2014/main" id="{C2A6E712-66F4-4822-8813-1C6C8063C0D0}"/>
                    </a:ext>
                  </a:extLst>
                </p:cNvPr>
                <p:cNvSpPr/>
                <p:nvPr/>
              </p:nvSpPr>
              <p:spPr>
                <a:xfrm>
                  <a:off x="7667055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617814A1-0F84-429A-A9EA-7AB600E973F5}"/>
                    </a:ext>
                  </a:extLst>
                </p:cNvPr>
                <p:cNvSpPr/>
                <p:nvPr/>
              </p:nvSpPr>
              <p:spPr>
                <a:xfrm>
                  <a:off x="7667055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5874CF68-832F-462C-BA77-004CF8914E8A}"/>
                    </a:ext>
                  </a:extLst>
                </p:cNvPr>
                <p:cNvSpPr/>
                <p:nvPr/>
              </p:nvSpPr>
              <p:spPr>
                <a:xfrm>
                  <a:off x="10504718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9E4758E7-D3D9-48A2-9037-AE4E3AA81E49}"/>
                    </a:ext>
                  </a:extLst>
                </p:cNvPr>
                <p:cNvSpPr/>
                <p:nvPr/>
              </p:nvSpPr>
              <p:spPr>
                <a:xfrm>
                  <a:off x="10504718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사각형: 둥근 모서리 136">
                  <a:extLst>
                    <a:ext uri="{FF2B5EF4-FFF2-40B4-BE49-F238E27FC236}">
                      <a16:creationId xmlns:a16="http://schemas.microsoft.com/office/drawing/2014/main" id="{D092B6D8-C9B5-436A-9E66-2D215385C433}"/>
                    </a:ext>
                  </a:extLst>
                </p:cNvPr>
                <p:cNvSpPr/>
                <p:nvPr/>
              </p:nvSpPr>
              <p:spPr>
                <a:xfrm>
                  <a:off x="9558830" y="713922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사각형: 둥근 모서리 137">
                  <a:extLst>
                    <a:ext uri="{FF2B5EF4-FFF2-40B4-BE49-F238E27FC236}">
                      <a16:creationId xmlns:a16="http://schemas.microsoft.com/office/drawing/2014/main" id="{8C050CFF-AF62-47D2-996A-5657BB2F7461}"/>
                    </a:ext>
                  </a:extLst>
                </p:cNvPr>
                <p:cNvSpPr/>
                <p:nvPr/>
              </p:nvSpPr>
              <p:spPr>
                <a:xfrm>
                  <a:off x="9558830" y="808710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2C7AEAEC-A82D-410E-B503-3737C9B3ECD5}"/>
                    </a:ext>
                  </a:extLst>
                </p:cNvPr>
                <p:cNvSpPr/>
                <p:nvPr/>
              </p:nvSpPr>
              <p:spPr>
                <a:xfrm>
                  <a:off x="1050471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5EE4EF5E-DC58-4165-9403-00E2A13BCF04}"/>
                    </a:ext>
                  </a:extLst>
                </p:cNvPr>
                <p:cNvSpPr/>
                <p:nvPr/>
              </p:nvSpPr>
              <p:spPr>
                <a:xfrm>
                  <a:off x="1050471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0F0B6A06-C052-4645-A9ED-654BE47A1BB0}"/>
                    </a:ext>
                  </a:extLst>
                </p:cNvPr>
                <p:cNvSpPr/>
                <p:nvPr/>
              </p:nvSpPr>
              <p:spPr>
                <a:xfrm>
                  <a:off x="955883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8F1874A5-0DB5-41C7-85E0-D3A9E72A578E}"/>
                    </a:ext>
                  </a:extLst>
                </p:cNvPr>
                <p:cNvSpPr/>
                <p:nvPr/>
              </p:nvSpPr>
              <p:spPr>
                <a:xfrm>
                  <a:off x="955883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4" name="사각형: 둥근 모서리 143">
                  <a:extLst>
                    <a:ext uri="{FF2B5EF4-FFF2-40B4-BE49-F238E27FC236}">
                      <a16:creationId xmlns:a16="http://schemas.microsoft.com/office/drawing/2014/main" id="{1E03555C-D5F8-40A8-8DE3-82E08B48A9C6}"/>
                    </a:ext>
                  </a:extLst>
                </p:cNvPr>
                <p:cNvSpPr/>
                <p:nvPr/>
              </p:nvSpPr>
              <p:spPr>
                <a:xfrm>
                  <a:off x="8613888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45" name="사각형: 둥근 모서리 144">
                  <a:extLst>
                    <a:ext uri="{FF2B5EF4-FFF2-40B4-BE49-F238E27FC236}">
                      <a16:creationId xmlns:a16="http://schemas.microsoft.com/office/drawing/2014/main" id="{84CFD842-A68B-4DCC-B4EC-4014664DC831}"/>
                    </a:ext>
                  </a:extLst>
                </p:cNvPr>
                <p:cNvSpPr/>
                <p:nvPr/>
              </p:nvSpPr>
              <p:spPr>
                <a:xfrm>
                  <a:off x="8613888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7FEB485D-13A2-481E-A487-4B493E206C8B}"/>
                    </a:ext>
                  </a:extLst>
                </p:cNvPr>
                <p:cNvSpPr/>
                <p:nvPr/>
              </p:nvSpPr>
              <p:spPr>
                <a:xfrm>
                  <a:off x="7668000" y="9034992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3A241114-D534-49AF-9D9F-5831AA03BCD1}"/>
                    </a:ext>
                  </a:extLst>
                </p:cNvPr>
                <p:cNvSpPr/>
                <p:nvPr/>
              </p:nvSpPr>
              <p:spPr>
                <a:xfrm>
                  <a:off x="7668000" y="9982877"/>
                  <a:ext cx="839182" cy="839182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CDC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srgbClr val="766D64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B7BC294-65E5-4113-A926-6225DDC33E11}"/>
                </a:ext>
              </a:extLst>
            </p:cNvPr>
            <p:cNvGrpSpPr/>
            <p:nvPr/>
          </p:nvGrpSpPr>
          <p:grpSpPr>
            <a:xfrm>
              <a:off x="1109125" y="780585"/>
              <a:ext cx="2094275" cy="1112360"/>
              <a:chOff x="6626391" y="678340"/>
              <a:chExt cx="2094275" cy="1112360"/>
            </a:xfrm>
          </p:grpSpPr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B057818E-8CE8-46A5-A811-1B7F19549673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12B8312-6ACA-4356-9DB9-4EBC6FF8BF2A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5DC20A4C-A008-48C4-9046-5EB38AC03F42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9868CE1-5A06-4184-9CA4-5D0EECA96869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3904A5CE-DA38-4EA2-9179-53DB14D6CFB0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BD7DBD72-8843-4037-AE1D-B5603ADAE34E}"/>
                </a:ext>
              </a:extLst>
            </p:cNvPr>
            <p:cNvGrpSpPr/>
            <p:nvPr/>
          </p:nvGrpSpPr>
          <p:grpSpPr>
            <a:xfrm>
              <a:off x="3274475" y="780585"/>
              <a:ext cx="2094275" cy="1112360"/>
              <a:chOff x="6626391" y="678340"/>
              <a:chExt cx="2094275" cy="1112360"/>
            </a:xfrm>
          </p:grpSpPr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CC5BE205-401A-4038-9671-54DC8C2F7162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05F1801-53D6-41D1-AF2E-8C6B6C961DD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88D0DBC-9C2B-4D4D-BE21-D251E1A2CAF3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B5F2C3C-2CC6-49E5-B769-87B78519379D}"/>
                </a:ext>
              </a:extLst>
            </p:cNvPr>
            <p:cNvSpPr txBox="1"/>
            <p:nvPr/>
          </p:nvSpPr>
          <p:spPr>
            <a:xfrm>
              <a:off x="3870762" y="109111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0577459D-D95F-46D4-8915-C2DCD4439C07}"/>
                </a:ext>
              </a:extLst>
            </p:cNvPr>
            <p:cNvSpPr/>
            <p:nvPr/>
          </p:nvSpPr>
          <p:spPr>
            <a:xfrm>
              <a:off x="1349487" y="35548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BC8A6C6-2526-4CB3-96D8-B5B09A675E4F}"/>
                </a:ext>
              </a:extLst>
            </p:cNvPr>
            <p:cNvSpPr/>
            <p:nvPr/>
          </p:nvSpPr>
          <p:spPr>
            <a:xfrm>
              <a:off x="1349487" y="5450476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22688C04-8948-4A35-BFCD-22786534256D}"/>
                </a:ext>
              </a:extLst>
            </p:cNvPr>
            <p:cNvSpPr/>
            <p:nvPr/>
          </p:nvSpPr>
          <p:spPr>
            <a:xfrm>
              <a:off x="1347018" y="260682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DC2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2048</a:t>
              </a:r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FFF734FB-3B62-4ABE-B825-C68E6EDF1918}"/>
              </a:ext>
            </a:extLst>
          </p:cNvPr>
          <p:cNvSpPr/>
          <p:nvPr/>
        </p:nvSpPr>
        <p:spPr>
          <a:xfrm rot="5400000">
            <a:off x="3241652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08FA9056-A5E0-4358-BF98-3D5F792E1AFF}"/>
              </a:ext>
            </a:extLst>
          </p:cNvPr>
          <p:cNvSpPr/>
          <p:nvPr/>
        </p:nvSpPr>
        <p:spPr>
          <a:xfrm>
            <a:off x="5066824" y="4121317"/>
            <a:ext cx="2058352" cy="649366"/>
          </a:xfrm>
          <a:prstGeom prst="rightArrow">
            <a:avLst>
              <a:gd name="adj1" fmla="val 50000"/>
              <a:gd name="adj2" fmla="val 72860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31400D1-DFB8-4DFD-B572-4229224DE9C0}"/>
              </a:ext>
            </a:extLst>
          </p:cNvPr>
          <p:cNvGrpSpPr/>
          <p:nvPr/>
        </p:nvGrpSpPr>
        <p:grpSpPr>
          <a:xfrm>
            <a:off x="5080613" y="1494461"/>
            <a:ext cx="2094275" cy="1112360"/>
            <a:chOff x="6626391" y="678340"/>
            <a:chExt cx="2094275" cy="1112360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1145FFEB-2D4C-4CB8-B52D-F1BC14DDB29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FB182BB-D32A-43C0-95C2-6AAAFC42C807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Perfect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946D1BA-A8D3-4BC7-91F9-DDCB2AC0F2FD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56E59D8-4673-4BDA-8839-9EE28DE1FB73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4BA04B7-8657-4334-8BCB-8F271D2C7C45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1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56979 3.33333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9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2" grpId="1" animBg="1"/>
      <p:bldP spid="1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0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42CE-6233-4C3B-9E9F-3F3206D5BB18}"/>
              </a:ext>
            </a:extLst>
          </p:cNvPr>
          <p:cNvSpPr txBox="1"/>
          <p:nvPr/>
        </p:nvSpPr>
        <p:spPr>
          <a:xfrm>
            <a:off x="2349226" y="314292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MOTTO &amp; SLOGAN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CBBD12-E503-419C-A62E-3C1DD871B812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1D64C21-8F3A-48B3-B46D-D15BA1BDCC7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4D757-1E0F-4919-BDDC-09F4D2DA7229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EE0B88-870E-4032-BB76-86533B6679F3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D55994-A2D9-43E4-88CE-0E391DF3E1F6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8789F8-A5CF-46DD-BE2E-EB6E5892C4BA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D10CEF-1959-4656-A3CE-BB492D952CD8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667944-710D-4460-BB48-68D9FCDFBB3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D0C7B9-7657-49E8-8BBA-4FD234633F49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43E0911-D359-42B4-B690-7CF27ACD0093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1DED48-288F-4506-8230-CD7412A0B29E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04AF9-35D1-4040-8AC4-EAB8F3DF9A9E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32D9C3-D21B-4A27-B85A-4799F67E7AFC}"/>
              </a:ext>
            </a:extLst>
          </p:cNvPr>
          <p:cNvCxnSpPr>
            <a:stCxn id="18" idx="2"/>
          </p:cNvCxnSpPr>
          <p:nvPr/>
        </p:nvCxnSpPr>
        <p:spPr>
          <a:xfrm flipH="1">
            <a:off x="6096000" y="4291615"/>
            <a:ext cx="1" cy="594315"/>
          </a:xfrm>
          <a:prstGeom prst="straightConnector1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FEE92CD-F3E4-4A73-AA23-D9EBF50D39A3}"/>
              </a:ext>
            </a:extLst>
          </p:cNvPr>
          <p:cNvGrpSpPr/>
          <p:nvPr/>
        </p:nvGrpSpPr>
        <p:grpSpPr>
          <a:xfrm>
            <a:off x="4688824" y="4876084"/>
            <a:ext cx="2814352" cy="1476000"/>
            <a:chOff x="4135840" y="4892935"/>
            <a:chExt cx="3930130" cy="14760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E38F8DB-78A3-4987-9444-48191B54B1D3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F56BDD5-949F-4102-A304-F06249362742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2048</a:t>
              </a:r>
              <a:r>
                <a:rPr lang="ko-KR" altLang="en-US" b="1"/>
                <a:t>부터 시작하여</a:t>
              </a:r>
              <a:endParaRPr lang="en-US" altLang="ko-KR" b="1"/>
            </a:p>
            <a:p>
              <a:pPr algn="ctr"/>
              <a:r>
                <a:rPr lang="en-US" altLang="ko-KR" b="1"/>
                <a:t>2</a:t>
              </a:r>
              <a:r>
                <a:rPr lang="ko-KR" altLang="en-US" b="1"/>
                <a:t>에서 </a:t>
              </a:r>
              <a:r>
                <a:rPr lang="en-US" altLang="ko-KR" b="1"/>
                <a:t>0</a:t>
              </a:r>
              <a:r>
                <a:rPr lang="ko-KR" altLang="en-US" b="1"/>
                <a:t>으로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F5348B-CD80-4226-A440-C35C15468225}"/>
              </a:ext>
            </a:extLst>
          </p:cNvPr>
          <p:cNvGrpSpPr/>
          <p:nvPr/>
        </p:nvGrpSpPr>
        <p:grpSpPr>
          <a:xfrm>
            <a:off x="1451548" y="4878489"/>
            <a:ext cx="2943464" cy="1476000"/>
            <a:chOff x="4135840" y="4892935"/>
            <a:chExt cx="3930130" cy="1476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AF1FF83-E58B-44BA-9DF9-B3C4415315E8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01E2255-9E2A-4FF3-9077-C1D51574975B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(</a:t>
              </a:r>
              <a:r>
                <a:rPr lang="ko-KR" altLang="en-US" b="1"/>
                <a:t>아마</a:t>
              </a:r>
              <a:r>
                <a:rPr lang="en-US" altLang="ko-KR" b="1"/>
                <a:t>) </a:t>
              </a:r>
              <a:r>
                <a:rPr lang="ko-KR" altLang="en-US" b="1"/>
                <a:t>전략적 후퇴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갑작스런 블록의 소멸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29BDCB-3F26-45A7-903C-2F789F955BEF}"/>
              </a:ext>
            </a:extLst>
          </p:cNvPr>
          <p:cNvGrpSpPr/>
          <p:nvPr/>
        </p:nvGrpSpPr>
        <p:grpSpPr>
          <a:xfrm>
            <a:off x="7796988" y="4878489"/>
            <a:ext cx="2943464" cy="1476000"/>
            <a:chOff x="4135840" y="4892935"/>
            <a:chExt cx="3930130" cy="14760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0F537A-797E-42AE-8EF9-3C4B4A2A68CA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F9B0806-D982-41B1-A470-675E0F98FE71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위로</a:t>
              </a:r>
              <a:r>
                <a:rPr lang="en-US" altLang="ko-KR" b="1"/>
                <a:t> </a:t>
              </a:r>
              <a:r>
                <a:rPr lang="ko-KR" altLang="en-US" b="1"/>
                <a:t>혹은 아래로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임의의 블록</a:t>
              </a:r>
              <a:r>
                <a:rPr lang="en-US" altLang="ko-KR" b="1"/>
                <a:t> </a:t>
              </a:r>
              <a:r>
                <a:rPr lang="ko-KR" altLang="en-US" b="1"/>
                <a:t>숫자의 변화</a:t>
              </a: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665D2C-F7EA-4782-B6DB-DB4B6A17BAE6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rot="5400000">
            <a:off x="2842140" y="4372755"/>
            <a:ext cx="586874" cy="424594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8A9DDB2-55C8-40D0-AAD8-2198AF9857D7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8762987" y="4372756"/>
            <a:ext cx="586874" cy="424592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95D19D-E9A4-4B87-959F-9885DC22A8EF}"/>
              </a:ext>
            </a:extLst>
          </p:cNvPr>
          <p:cNvSpPr txBox="1"/>
          <p:nvPr/>
        </p:nvSpPr>
        <p:spPr>
          <a:xfrm>
            <a:off x="2026922" y="1084601"/>
            <a:ext cx="1823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766D64"/>
                </a:solidFill>
              </a:rPr>
              <a:t>“</a:t>
            </a:r>
            <a:r>
              <a:rPr lang="en-US" altLang="ko-KR" sz="4400" b="1">
                <a:solidFill>
                  <a:srgbClr val="766D64"/>
                </a:solidFill>
              </a:rPr>
              <a:t>2048</a:t>
            </a:r>
            <a:r>
              <a:rPr lang="en-US" altLang="ko-KR" sz="4400">
                <a:solidFill>
                  <a:srgbClr val="766D64"/>
                </a:solidFill>
              </a:rPr>
              <a:t>,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DE58D3-FF81-492B-A7D1-37FBAB20E746}"/>
              </a:ext>
            </a:extLst>
          </p:cNvPr>
          <p:cNvSpPr txBox="1"/>
          <p:nvPr/>
        </p:nvSpPr>
        <p:spPr>
          <a:xfrm>
            <a:off x="5489460" y="1083733"/>
            <a:ext cx="2760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766D64"/>
                </a:solidFill>
              </a:rPr>
              <a:t>이상하고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8DD3A4-9E15-4DB0-A878-5CE7F5FE6569}"/>
              </a:ext>
            </a:extLst>
          </p:cNvPr>
          <p:cNvSpPr txBox="1"/>
          <p:nvPr/>
        </p:nvSpPr>
        <p:spPr>
          <a:xfrm>
            <a:off x="7969250" y="1083733"/>
            <a:ext cx="219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>
                <a:solidFill>
                  <a:srgbClr val="766D64"/>
                </a:solidFill>
              </a:rPr>
              <a:t>성가신</a:t>
            </a:r>
            <a:r>
              <a:rPr lang="en-US" altLang="ko-KR" sz="4400">
                <a:solidFill>
                  <a:srgbClr val="766D64"/>
                </a:solidFill>
              </a:rPr>
              <a:t>”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A01E50-18E6-41E7-BFC0-204A5FCD8415}"/>
              </a:ext>
            </a:extLst>
          </p:cNvPr>
          <p:cNvSpPr txBox="1"/>
          <p:nvPr/>
        </p:nvSpPr>
        <p:spPr>
          <a:xfrm>
            <a:off x="3788832" y="1088576"/>
            <a:ext cx="19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766D64"/>
                </a:solidFill>
              </a:rPr>
              <a:t>그런데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0F04B6-9EED-438D-8721-5775C3068600}"/>
              </a:ext>
            </a:extLst>
          </p:cNvPr>
          <p:cNvSpPr txBox="1"/>
          <p:nvPr/>
        </p:nvSpPr>
        <p:spPr>
          <a:xfrm>
            <a:off x="2372739" y="2237894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CONTENTS &amp; EVENT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77771-3D85-449F-8B3E-756528CDE72D}"/>
              </a:ext>
            </a:extLst>
          </p:cNvPr>
          <p:cNvSpPr txBox="1"/>
          <p:nvPr/>
        </p:nvSpPr>
        <p:spPr>
          <a:xfrm>
            <a:off x="4616528" y="2050984"/>
            <a:ext cx="30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66D64"/>
                </a:solidFill>
                <a:latin typeface="Franklin Gothic Demi" panose="020B0703020102020204" pitchFamily="34" charset="0"/>
              </a:rPr>
              <a:t>Additional Complement</a:t>
            </a:r>
            <a:endParaRPr lang="ko-KR" altLang="en-US" sz="20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47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9" grpId="0"/>
      <p:bldP spid="60" grpId="0"/>
      <p:bldP spid="61" grpId="0"/>
      <p:bldP spid="62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8E31D7E-A84F-4000-8D2E-ACA0BF53952C}"/>
              </a:ext>
            </a:extLst>
          </p:cNvPr>
          <p:cNvGrpSpPr/>
          <p:nvPr/>
        </p:nvGrpSpPr>
        <p:grpSpPr>
          <a:xfrm>
            <a:off x="780727" y="2877905"/>
            <a:ext cx="10630546" cy="1102190"/>
            <a:chOff x="780727" y="4213645"/>
            <a:chExt cx="10630546" cy="110219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3537336-FD73-43B5-9967-C6ECAD6C7AD7}"/>
                </a:ext>
              </a:extLst>
            </p:cNvPr>
            <p:cNvSpPr/>
            <p:nvPr/>
          </p:nvSpPr>
          <p:spPr>
            <a:xfrm>
              <a:off x="780727" y="4213645"/>
              <a:ext cx="1063054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EBA575B-9772-4050-B3F2-33B316CBEA5E}"/>
                </a:ext>
              </a:extLst>
            </p:cNvPr>
            <p:cNvSpPr/>
            <p:nvPr/>
          </p:nvSpPr>
          <p:spPr>
            <a:xfrm>
              <a:off x="185555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72CF43C-1209-4866-9958-26F4212386F1}"/>
                </a:ext>
              </a:extLst>
            </p:cNvPr>
            <p:cNvSpPr/>
            <p:nvPr/>
          </p:nvSpPr>
          <p:spPr>
            <a:xfrm>
              <a:off x="90013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6262450-86A5-43C0-BA11-2624EC273EFA}"/>
                </a:ext>
              </a:extLst>
            </p:cNvPr>
            <p:cNvSpPr/>
            <p:nvPr/>
          </p:nvSpPr>
          <p:spPr>
            <a:xfrm>
              <a:off x="376143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F3B562F-A42B-4AEE-96FA-F33FC10BAD25}"/>
                </a:ext>
              </a:extLst>
            </p:cNvPr>
            <p:cNvSpPr/>
            <p:nvPr/>
          </p:nvSpPr>
          <p:spPr>
            <a:xfrm>
              <a:off x="280602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74C64BB-ABF6-4955-B23D-1640F164B6DC}"/>
                </a:ext>
              </a:extLst>
            </p:cNvPr>
            <p:cNvSpPr/>
            <p:nvPr/>
          </p:nvSpPr>
          <p:spPr>
            <a:xfrm>
              <a:off x="5666634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727E41C-5B62-49D4-8DF0-6CB8F405C204}"/>
                </a:ext>
              </a:extLst>
            </p:cNvPr>
            <p:cNvSpPr/>
            <p:nvPr/>
          </p:nvSpPr>
          <p:spPr>
            <a:xfrm>
              <a:off x="4711220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4BE19AD-A087-4A6E-965D-137C56E75065}"/>
                </a:ext>
              </a:extLst>
            </p:cNvPr>
            <p:cNvSpPr/>
            <p:nvPr/>
          </p:nvSpPr>
          <p:spPr>
            <a:xfrm>
              <a:off x="757731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435AC5E-CD00-4745-90CE-C2C479401838}"/>
                </a:ext>
              </a:extLst>
            </p:cNvPr>
            <p:cNvSpPr/>
            <p:nvPr/>
          </p:nvSpPr>
          <p:spPr>
            <a:xfrm>
              <a:off x="6621903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8B89107-50EA-427A-976E-049233F70EA4}"/>
                </a:ext>
              </a:extLst>
            </p:cNvPr>
            <p:cNvSpPr/>
            <p:nvPr/>
          </p:nvSpPr>
          <p:spPr>
            <a:xfrm>
              <a:off x="948814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F8441C-2370-4AC4-9B3C-084097044C07}"/>
                </a:ext>
              </a:extLst>
            </p:cNvPr>
            <p:cNvSpPr/>
            <p:nvPr/>
          </p:nvSpPr>
          <p:spPr>
            <a:xfrm>
              <a:off x="853273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36B647-8E14-4F0F-9347-A64A6060B625}"/>
                </a:ext>
              </a:extLst>
            </p:cNvPr>
            <p:cNvSpPr/>
            <p:nvPr/>
          </p:nvSpPr>
          <p:spPr>
            <a:xfrm>
              <a:off x="1044355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B0449-C2B4-4A4C-906B-9350C78E1C24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8621E08-AD29-4F17-8474-4D9A6B3CC45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22270-FC24-4AD0-B1E0-2603B103C10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5B9883-D219-4EE5-8BF9-FE1EB3AD4769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704D0-391D-4FBB-A87C-7E1C1734CCBA}"/>
              </a:ext>
            </a:extLst>
          </p:cNvPr>
          <p:cNvSpPr/>
          <p:nvPr/>
        </p:nvSpPr>
        <p:spPr>
          <a:xfrm>
            <a:off x="185555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96AC28-49E3-45D1-B3F5-60E5293F90BD}"/>
              </a:ext>
            </a:extLst>
          </p:cNvPr>
          <p:cNvSpPr/>
          <p:nvPr/>
        </p:nvSpPr>
        <p:spPr>
          <a:xfrm>
            <a:off x="90013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5B2D39-C640-4BF1-86FD-4A29FF419A04}"/>
              </a:ext>
            </a:extLst>
          </p:cNvPr>
          <p:cNvSpPr/>
          <p:nvPr/>
        </p:nvSpPr>
        <p:spPr>
          <a:xfrm>
            <a:off x="376143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5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16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AE2244-E6A6-4F77-9C53-87B987F86C90}"/>
              </a:ext>
            </a:extLst>
          </p:cNvPr>
          <p:cNvSpPr/>
          <p:nvPr/>
        </p:nvSpPr>
        <p:spPr>
          <a:xfrm>
            <a:off x="280602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2B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8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C81CF0-8639-4047-9B8B-BC86662F1BA5}"/>
              </a:ext>
            </a:extLst>
          </p:cNvPr>
          <p:cNvSpPr/>
          <p:nvPr/>
        </p:nvSpPr>
        <p:spPr>
          <a:xfrm>
            <a:off x="5666634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5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64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6E6468-CA13-474A-B775-CD9065266AEB}"/>
              </a:ext>
            </a:extLst>
          </p:cNvPr>
          <p:cNvSpPr/>
          <p:nvPr/>
        </p:nvSpPr>
        <p:spPr>
          <a:xfrm>
            <a:off x="4711220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7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32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337EA25-85A5-4F7D-9C66-67C375EBB193}"/>
              </a:ext>
            </a:extLst>
          </p:cNvPr>
          <p:cNvSpPr/>
          <p:nvPr/>
        </p:nvSpPr>
        <p:spPr>
          <a:xfrm>
            <a:off x="757731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256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6D3ECF-DE5C-4DE3-A246-D8A3003A0594}"/>
              </a:ext>
            </a:extLst>
          </p:cNvPr>
          <p:cNvSpPr/>
          <p:nvPr/>
        </p:nvSpPr>
        <p:spPr>
          <a:xfrm>
            <a:off x="6621903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128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EA95F9-A727-4E9C-86E7-DAB0AF1BFC65}"/>
              </a:ext>
            </a:extLst>
          </p:cNvPr>
          <p:cNvSpPr/>
          <p:nvPr/>
        </p:nvSpPr>
        <p:spPr>
          <a:xfrm>
            <a:off x="948814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6A8798-8A07-4858-AE90-904C353568E7}"/>
              </a:ext>
            </a:extLst>
          </p:cNvPr>
          <p:cNvSpPr/>
          <p:nvPr/>
        </p:nvSpPr>
        <p:spPr>
          <a:xfrm>
            <a:off x="853273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512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B1C3F2-F7BF-4AD6-8DE9-12823B88CF4F}"/>
              </a:ext>
            </a:extLst>
          </p:cNvPr>
          <p:cNvSpPr/>
          <p:nvPr/>
        </p:nvSpPr>
        <p:spPr>
          <a:xfrm>
            <a:off x="1044355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27DAAA1-F77D-4299-8466-3F4CD8FF6166}"/>
              </a:ext>
            </a:extLst>
          </p:cNvPr>
          <p:cNvSpPr/>
          <p:nvPr/>
        </p:nvSpPr>
        <p:spPr>
          <a:xfrm flipH="1">
            <a:off x="1187450" y="2142067"/>
            <a:ext cx="9817100" cy="559530"/>
          </a:xfrm>
          <a:prstGeom prst="rightArrow">
            <a:avLst>
              <a:gd name="adj1" fmla="val 48773"/>
              <a:gd name="adj2" fmla="val 119343"/>
            </a:avLst>
          </a:prstGeom>
          <a:solidFill>
            <a:srgbClr val="EBE1D7"/>
          </a:solidFill>
          <a:ln w="28575">
            <a:solidFill>
              <a:srgbClr val="BBAD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991D4E-F6B8-4221-BD27-104ABA4C27DB}"/>
              </a:ext>
            </a:extLst>
          </p:cNvPr>
          <p:cNvSpPr/>
          <p:nvPr/>
        </p:nvSpPr>
        <p:spPr>
          <a:xfrm>
            <a:off x="11023598" y="1836505"/>
            <a:ext cx="1168401" cy="1041400"/>
          </a:xfrm>
          <a:prstGeom prst="rect">
            <a:avLst/>
          </a:prstGeom>
          <a:solidFill>
            <a:srgbClr val="FAF8E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1452C82-114E-43EB-B474-01706CBC6190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6E41783-03B4-40E3-A29A-773EDDA6CDE5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C5EF7AB-22C5-4D32-A44E-6E701F67835A}"/>
                </a:ext>
              </a:extLst>
            </p:cNvPr>
            <p:cNvSpPr/>
            <p:nvPr/>
          </p:nvSpPr>
          <p:spPr>
            <a:xfrm>
              <a:off x="94881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22B69A-1914-45CA-9117-7AA84735A441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A42D490-3003-4A33-847D-C64077A91017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5970241-87B2-4776-A4D3-7D60DDB97BE7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68654C2-9895-44C7-B92D-CF6741CEFEFB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7E43FD2-6BB4-4128-B49B-09599AE064C1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575FD1E-19E1-441A-88F4-10C071284069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F6C21A1-9E10-499B-A570-7EA8E51ED001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BB2E91B-F96C-4D4A-926F-1BB26DE3C1B7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4FE3657-DECE-4CA8-A663-6364B6BE6B46}"/>
              </a:ext>
            </a:extLst>
          </p:cNvPr>
          <p:cNvSpPr/>
          <p:nvPr/>
        </p:nvSpPr>
        <p:spPr>
          <a:xfrm>
            <a:off x="1862511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3A2876-32D3-4B66-9346-C3566317A205}"/>
              </a:ext>
            </a:extLst>
          </p:cNvPr>
          <p:cNvSpPr/>
          <p:nvPr/>
        </p:nvSpPr>
        <p:spPr>
          <a:xfrm>
            <a:off x="9490307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9357976-DDDB-424B-A218-A80B1249F4B1}"/>
              </a:ext>
            </a:extLst>
          </p:cNvPr>
          <p:cNvSpPr/>
          <p:nvPr/>
        </p:nvSpPr>
        <p:spPr>
          <a:xfrm>
            <a:off x="1608667" y="4620591"/>
            <a:ext cx="8974666" cy="1422398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209067-3B81-4AE5-B3E9-434D3E5F2F89}"/>
              </a:ext>
            </a:extLst>
          </p:cNvPr>
          <p:cNvSpPr txBox="1"/>
          <p:nvPr/>
        </p:nvSpPr>
        <p:spPr>
          <a:xfrm>
            <a:off x="4868652" y="4910036"/>
            <a:ext cx="245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You win!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3537C6-8DCB-478C-9CE5-5746A019B85E}"/>
              </a:ext>
            </a:extLst>
          </p:cNvPr>
          <p:cNvCxnSpPr>
            <a:cxnSpLocks/>
          </p:cNvCxnSpPr>
          <p:nvPr/>
        </p:nvCxnSpPr>
        <p:spPr>
          <a:xfrm>
            <a:off x="11006138" y="2271710"/>
            <a:ext cx="0" cy="298800"/>
          </a:xfrm>
          <a:prstGeom prst="line">
            <a:avLst/>
          </a:prstGeom>
          <a:ln w="31750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61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1289 1.1111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31276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46" grpId="0" animBg="1"/>
      <p:bldP spid="63" grpId="0" animBg="1"/>
      <p:bldP spid="63" grpId="1" animBg="1"/>
      <p:bldP spid="63" grpId="2" animBg="1"/>
      <p:bldP spid="54" grpId="0" animBg="1"/>
      <p:bldP spid="54" grpId="1" animBg="1"/>
      <p:bldP spid="54" grpId="2" animBg="1"/>
      <p:bldP spid="66" grpId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626377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6A4705C-A1B4-4A6F-93C1-81E205639BFF}"/>
              </a:ext>
            </a:extLst>
          </p:cNvPr>
          <p:cNvSpPr/>
          <p:nvPr/>
        </p:nvSpPr>
        <p:spPr>
          <a:xfrm>
            <a:off x="853348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DBBF03-674C-4FBA-9676-A0D18B0A3DEE}"/>
              </a:ext>
            </a:extLst>
          </p:cNvPr>
          <p:cNvSpPr/>
          <p:nvPr/>
        </p:nvSpPr>
        <p:spPr>
          <a:xfrm>
            <a:off x="5675001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64CB4E-FE8E-409E-81B3-0ACDD0BF588E}"/>
              </a:ext>
            </a:extLst>
          </p:cNvPr>
          <p:cNvSpPr/>
          <p:nvPr/>
        </p:nvSpPr>
        <p:spPr>
          <a:xfrm>
            <a:off x="7582654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P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DCA366-0394-416F-8812-ECFDF02505DC}"/>
              </a:ext>
            </a:extLst>
          </p:cNvPr>
          <p:cNvSpPr/>
          <p:nvPr/>
        </p:nvSpPr>
        <p:spPr>
          <a:xfrm>
            <a:off x="6631823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D084513-B11A-404D-ACB8-77E4830513EC}"/>
              </a:ext>
            </a:extLst>
          </p:cNvPr>
          <p:cNvSpPr/>
          <p:nvPr/>
        </p:nvSpPr>
        <p:spPr>
          <a:xfrm>
            <a:off x="376875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802429-6C81-46F1-82C5-71F25DF0B50C}"/>
              </a:ext>
            </a:extLst>
          </p:cNvPr>
          <p:cNvSpPr/>
          <p:nvPr/>
        </p:nvSpPr>
        <p:spPr>
          <a:xfrm>
            <a:off x="281792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D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75FC57-7383-4CC1-B43E-16773ABF189A}"/>
              </a:ext>
            </a:extLst>
          </p:cNvPr>
          <p:cNvSpPr/>
          <p:nvPr/>
        </p:nvSpPr>
        <p:spPr>
          <a:xfrm>
            <a:off x="471958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V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02BBEA4-68AB-4864-A565-E7873B24230C}"/>
              </a:ext>
            </a:extLst>
          </p:cNvPr>
          <p:cNvSpPr/>
          <p:nvPr/>
        </p:nvSpPr>
        <p:spPr>
          <a:xfrm>
            <a:off x="1043514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6DD14FE-1678-40E2-B54E-80A782045844}"/>
              </a:ext>
            </a:extLst>
          </p:cNvPr>
          <p:cNvSpPr/>
          <p:nvPr/>
        </p:nvSpPr>
        <p:spPr>
          <a:xfrm>
            <a:off x="948431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A2B2EB-5ABC-401E-B758-458114A059FF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E67C72-B99D-4D94-B2A1-89466AA59FC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97B757-7437-4D65-B1A7-A6733680ECD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BA74F-0637-4772-8241-5E8A10E1A417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BF1D8A3-0155-4415-9221-F0A7C94A94A2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A9D77F-402D-4EBC-AB9C-AC25F1554802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896DF9-BCBB-4301-9BA4-0300CA943EE0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153C2-C7B5-4BF9-81AF-182CBD31043E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E8E6A53-F3ED-4C24-BB6E-322593062885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8308652-8AFB-4C6F-AB3A-32849F3F79D8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508E8D-AED5-4C02-91F3-F279BF8B483E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1BCA109-3D7F-491C-B7B3-1CA945379F40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2F6B809-C76B-4DAE-ABF4-90C02993C797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D3E574F-552B-4614-9E26-92A6BB23676E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94C8018-460B-4D2C-9A18-85DD815AF3D3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87E9054-0ADA-479F-A878-B10F20538F15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30EB658-E500-4CAF-B73F-55A74D216725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B5D60E-516B-4D75-925A-E77A7980813E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A66C94-ACE1-4D48-9DB5-92B45E1065AE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6997409-A1C9-4F1B-A012-8C892B8C68EC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C0C953B-6D35-41F0-903F-09101593D326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56D1383-6978-4D97-99C5-A1E2121D5A87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0365FF-E96B-4649-91EA-7A48551DF970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F7888D7-E787-4FD2-B0E9-CFD5AAC342CC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C802E64-4DAB-4D0D-836F-77787E49A317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3773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591614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DE4EE5-DAED-4D9B-8C4A-49967171EADF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571AA2A-93DB-4D01-BB12-50011E68E52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9FE421-944A-4DA7-929D-1252EB4060C2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930F15-469C-4610-AD3A-EAD77EEE0CD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530073-71A4-4AEA-9F73-8C054CD6837E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9D5866-4B52-454F-B35C-9C7E15CA449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30F12E-E2A4-4451-B622-7C02327AB09F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7B9CE4-7BC7-404D-81B8-7BC874D13F11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8454EB-1088-4AD7-97E7-031838412366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770A23-5BC7-4262-8EA6-C9EDF7457AF5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31500-6114-4D07-8B83-C0704265F6A6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9ABCC00-6071-4C84-B830-0A21EEC7919B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D3AE6BA-AEB4-47F0-BC5F-07A94FF63D80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E56D16A-62A6-4A65-8CB7-C26D0451B44A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DC2177B-BD17-4816-8DFD-12316FD51FA3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195E9EB-F22E-4A9C-9A48-020CF0C4AE18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1C1DA4-F433-4C34-A9FC-5272C2CAA900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5D46099-520E-4BB5-B184-01B0B4798AC6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BAFD57D-F82C-4E78-9413-1FDF588E7DCD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00C865D-338D-4286-9AEA-6A258A9DA62A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A559DD5-1721-4481-9677-6DC850AE8E81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4D17BF7-81D5-48A0-981E-1BF74F358ABB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437675B-EE72-4840-8047-836089AA8D03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FCEB0CA-FB58-4F49-BBFC-FB30DA483DFA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57CCA7C-B181-47E6-8331-E6E6D8B93811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8B0E13C-65EE-4A20-861F-10B4BFDB21D8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E81628B-64F1-485D-B5F4-F94F52933911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0A24A52-3E32-4B11-8742-3C0C0829A386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A14A75A-60E6-403E-AD91-50DA8444E2F8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EF17E-3B61-43ED-A5FB-A99A51D26424}"/>
              </a:ext>
            </a:extLst>
          </p:cNvPr>
          <p:cNvSpPr/>
          <p:nvPr/>
        </p:nvSpPr>
        <p:spPr>
          <a:xfrm>
            <a:off x="4251750" y="220896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6.25E-7 -0.3780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626377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6A4705C-A1B4-4A6F-93C1-81E205639BFF}"/>
              </a:ext>
            </a:extLst>
          </p:cNvPr>
          <p:cNvSpPr/>
          <p:nvPr/>
        </p:nvSpPr>
        <p:spPr>
          <a:xfrm>
            <a:off x="853348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DBBF03-674C-4FBA-9676-A0D18B0A3DEE}"/>
              </a:ext>
            </a:extLst>
          </p:cNvPr>
          <p:cNvSpPr/>
          <p:nvPr/>
        </p:nvSpPr>
        <p:spPr>
          <a:xfrm>
            <a:off x="5675001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64CB4E-FE8E-409E-81B3-0ACDD0BF588E}"/>
              </a:ext>
            </a:extLst>
          </p:cNvPr>
          <p:cNvSpPr/>
          <p:nvPr/>
        </p:nvSpPr>
        <p:spPr>
          <a:xfrm>
            <a:off x="7582654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P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DCA366-0394-416F-8812-ECFDF02505DC}"/>
              </a:ext>
            </a:extLst>
          </p:cNvPr>
          <p:cNvSpPr/>
          <p:nvPr/>
        </p:nvSpPr>
        <p:spPr>
          <a:xfrm>
            <a:off x="6631823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D084513-B11A-404D-ACB8-77E4830513EC}"/>
              </a:ext>
            </a:extLst>
          </p:cNvPr>
          <p:cNvSpPr/>
          <p:nvPr/>
        </p:nvSpPr>
        <p:spPr>
          <a:xfrm>
            <a:off x="376875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802429-6C81-46F1-82C5-71F25DF0B50C}"/>
              </a:ext>
            </a:extLst>
          </p:cNvPr>
          <p:cNvSpPr/>
          <p:nvPr/>
        </p:nvSpPr>
        <p:spPr>
          <a:xfrm>
            <a:off x="281792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D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75FC57-7383-4CC1-B43E-16773ABF189A}"/>
              </a:ext>
            </a:extLst>
          </p:cNvPr>
          <p:cNvSpPr/>
          <p:nvPr/>
        </p:nvSpPr>
        <p:spPr>
          <a:xfrm>
            <a:off x="471958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V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02BBEA4-68AB-4864-A565-E7873B24230C}"/>
              </a:ext>
            </a:extLst>
          </p:cNvPr>
          <p:cNvSpPr/>
          <p:nvPr/>
        </p:nvSpPr>
        <p:spPr>
          <a:xfrm>
            <a:off x="1043514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6DD14FE-1678-40E2-B54E-80A782045844}"/>
              </a:ext>
            </a:extLst>
          </p:cNvPr>
          <p:cNvSpPr/>
          <p:nvPr/>
        </p:nvSpPr>
        <p:spPr>
          <a:xfrm>
            <a:off x="948431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12" grpId="0" animBg="1"/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The Intention of The Game Design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C9EC8A-4655-41A9-A0E5-78679D0A8872}"/>
              </a:ext>
            </a:extLst>
          </p:cNvPr>
          <p:cNvSpPr/>
          <p:nvPr/>
        </p:nvSpPr>
        <p:spPr>
          <a:xfrm>
            <a:off x="136482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1.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5E80D6-B9E9-49F1-9609-B7B22FDFF75E}"/>
              </a:ext>
            </a:extLst>
          </p:cNvPr>
          <p:cNvSpPr/>
          <p:nvPr/>
        </p:nvSpPr>
        <p:spPr>
          <a:xfrm>
            <a:off x="1364823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663208F-C9ED-44B4-BABB-C6902E2C4CB5}"/>
              </a:ext>
            </a:extLst>
          </p:cNvPr>
          <p:cNvSpPr/>
          <p:nvPr/>
        </p:nvSpPr>
        <p:spPr>
          <a:xfrm>
            <a:off x="409409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F77C0D-8CB2-4711-AEF1-152D88CA579F}"/>
              </a:ext>
            </a:extLst>
          </p:cNvPr>
          <p:cNvSpPr/>
          <p:nvPr/>
        </p:nvSpPr>
        <p:spPr>
          <a:xfrm>
            <a:off x="1364823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F40A3A-7404-4681-ABA0-615D81F2F1A2}"/>
              </a:ext>
            </a:extLst>
          </p:cNvPr>
          <p:cNvSpPr/>
          <p:nvPr/>
        </p:nvSpPr>
        <p:spPr>
          <a:xfrm>
            <a:off x="409409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3.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알고리즘이 확실한 장르인 퍼즐 게임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그에 따른 알고리즘 설계 향상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endParaRPr lang="ko-KR" altLang="en-US" sz="2400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가장 대중적이고 클래식하며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접근성이 높은 게임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자료구조 및 프로그래밍 기술 활용의 높은 가능성</a:t>
            </a:r>
          </a:p>
        </p:txBody>
      </p:sp>
    </p:spTree>
    <p:extLst>
      <p:ext uri="{BB962C8B-B14F-4D97-AF65-F5344CB8AC3E}">
        <p14:creationId xmlns:p14="http://schemas.microsoft.com/office/powerpoint/2010/main" val="36884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5/15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Develo     ment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프로그램 메인 프레임 디자인 및 폰트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타일 등의 컨텐츠 밸류 디자인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가장 대중적이고 클래식하며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접근성이 높은 게임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자료구조 및 프로그래밍 기술 활용의 높은 가능성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DDE64F-29C5-4452-9CB6-B14AC9CB96DB}"/>
              </a:ext>
            </a:extLst>
          </p:cNvPr>
          <p:cNvSpPr txBox="1"/>
          <p:nvPr/>
        </p:nvSpPr>
        <p:spPr>
          <a:xfrm>
            <a:off x="219335" y="733785"/>
            <a:ext cx="3507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lan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2164A-F109-45B0-A4A2-29460EAE786A}"/>
              </a:ext>
            </a:extLst>
          </p:cNvPr>
          <p:cNvSpPr txBox="1"/>
          <p:nvPr/>
        </p:nvSpPr>
        <p:spPr>
          <a:xfrm>
            <a:off x="1635994" y="-372597"/>
            <a:ext cx="152483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1500">
                <a:solidFill>
                  <a:srgbClr val="766D64"/>
                </a:solidFill>
                <a:latin typeface="Franklin Gothic Demi" panose="020B0703020102020204" pitchFamily="34" charset="0"/>
              </a:rPr>
              <a:t>p </a:t>
            </a:r>
            <a:endParaRPr lang="ko-KR" altLang="en-US" sz="115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B0A41-0F99-4D31-9883-6363D864DF64}"/>
              </a:ext>
            </a:extLst>
          </p:cNvPr>
          <p:cNvSpPr txBox="1"/>
          <p:nvPr/>
        </p:nvSpPr>
        <p:spPr>
          <a:xfrm>
            <a:off x="1222375" y="2518037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5/22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08A6-6260-4408-BA98-5695F390FD5E}"/>
              </a:ext>
            </a:extLst>
          </p:cNvPr>
          <p:cNvSpPr txBox="1"/>
          <p:nvPr/>
        </p:nvSpPr>
        <p:spPr>
          <a:xfrm>
            <a:off x="1151834" y="2329279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571E140-B14D-43E4-AB97-2598F36DA215}"/>
              </a:ext>
            </a:extLst>
          </p:cNvPr>
          <p:cNvSpPr/>
          <p:nvPr/>
        </p:nvSpPr>
        <p:spPr>
          <a:xfrm>
            <a:off x="409410" y="3670107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5/22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FB6F-75FD-4F89-87FB-BE58D6790E11}"/>
              </a:ext>
            </a:extLst>
          </p:cNvPr>
          <p:cNvSpPr txBox="1"/>
          <p:nvPr/>
        </p:nvSpPr>
        <p:spPr>
          <a:xfrm>
            <a:off x="1222375" y="4042675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5/29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3DF923-563C-4E89-B027-D22836EBC111}"/>
              </a:ext>
            </a:extLst>
          </p:cNvPr>
          <p:cNvSpPr txBox="1"/>
          <p:nvPr/>
        </p:nvSpPr>
        <p:spPr>
          <a:xfrm>
            <a:off x="1151834" y="3858866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53080F0-49E8-45B7-9D66-B6E3C1BA1844}"/>
              </a:ext>
            </a:extLst>
          </p:cNvPr>
          <p:cNvSpPr/>
          <p:nvPr/>
        </p:nvSpPr>
        <p:spPr>
          <a:xfrm>
            <a:off x="409410" y="5199695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5/29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A6231F-E709-4FF8-BB61-27B3C9732C31}"/>
              </a:ext>
            </a:extLst>
          </p:cNvPr>
          <p:cNvSpPr txBox="1"/>
          <p:nvPr/>
        </p:nvSpPr>
        <p:spPr>
          <a:xfrm>
            <a:off x="1222375" y="5572263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6/05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AC26EB-39C0-4F06-AF0C-D130177810FC}"/>
              </a:ext>
            </a:extLst>
          </p:cNvPr>
          <p:cNvSpPr txBox="1"/>
          <p:nvPr/>
        </p:nvSpPr>
        <p:spPr>
          <a:xfrm>
            <a:off x="1151834" y="5388454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5/15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Develo     ment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게임 메인 프레임 워크 디자인 및 폰트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타일 등의 컨텐츠 밸류 디자인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윈도우 창  및 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GUI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디자인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키 입력 인식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매트릭스 및 초기화 구현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endParaRPr lang="ko-KR" altLang="en-US" sz="2400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기본 알고리즘 학습 및 최적 알고리즘 구상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오리지널 시스템 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DDE64F-29C5-4452-9CB6-B14AC9CB96DB}"/>
              </a:ext>
            </a:extLst>
          </p:cNvPr>
          <p:cNvSpPr txBox="1"/>
          <p:nvPr/>
        </p:nvSpPr>
        <p:spPr>
          <a:xfrm>
            <a:off x="219335" y="733785"/>
            <a:ext cx="3507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lan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2164A-F109-45B0-A4A2-29460EAE786A}"/>
              </a:ext>
            </a:extLst>
          </p:cNvPr>
          <p:cNvSpPr txBox="1"/>
          <p:nvPr/>
        </p:nvSpPr>
        <p:spPr>
          <a:xfrm>
            <a:off x="1635994" y="-372597"/>
            <a:ext cx="152483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1500">
                <a:solidFill>
                  <a:srgbClr val="766D64"/>
                </a:solidFill>
                <a:latin typeface="Franklin Gothic Demi" panose="020B0703020102020204" pitchFamily="34" charset="0"/>
              </a:rPr>
              <a:t>p </a:t>
            </a:r>
            <a:endParaRPr lang="ko-KR" altLang="en-US" sz="115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B0A41-0F99-4D31-9883-6363D864DF64}"/>
              </a:ext>
            </a:extLst>
          </p:cNvPr>
          <p:cNvSpPr txBox="1"/>
          <p:nvPr/>
        </p:nvSpPr>
        <p:spPr>
          <a:xfrm>
            <a:off x="1222375" y="2518037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5/22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08A6-6260-4408-BA98-5695F390FD5E}"/>
              </a:ext>
            </a:extLst>
          </p:cNvPr>
          <p:cNvSpPr txBox="1"/>
          <p:nvPr/>
        </p:nvSpPr>
        <p:spPr>
          <a:xfrm>
            <a:off x="1151834" y="2329279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571E140-B14D-43E4-AB97-2598F36DA215}"/>
              </a:ext>
            </a:extLst>
          </p:cNvPr>
          <p:cNvSpPr/>
          <p:nvPr/>
        </p:nvSpPr>
        <p:spPr>
          <a:xfrm>
            <a:off x="409410" y="3670107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5/22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FB6F-75FD-4F89-87FB-BE58D6790E11}"/>
              </a:ext>
            </a:extLst>
          </p:cNvPr>
          <p:cNvSpPr txBox="1"/>
          <p:nvPr/>
        </p:nvSpPr>
        <p:spPr>
          <a:xfrm>
            <a:off x="1222375" y="4042675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5/29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3DF923-563C-4E89-B027-D22836EBC111}"/>
              </a:ext>
            </a:extLst>
          </p:cNvPr>
          <p:cNvSpPr txBox="1"/>
          <p:nvPr/>
        </p:nvSpPr>
        <p:spPr>
          <a:xfrm>
            <a:off x="1151834" y="3858866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53080F0-49E8-45B7-9D66-B6E3C1BA1844}"/>
              </a:ext>
            </a:extLst>
          </p:cNvPr>
          <p:cNvSpPr/>
          <p:nvPr/>
        </p:nvSpPr>
        <p:spPr>
          <a:xfrm>
            <a:off x="409410" y="5199695"/>
            <a:ext cx="179282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5/29</a:t>
            </a:r>
            <a:b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</a:b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A6231F-E709-4FF8-BB61-27B3C9732C31}"/>
              </a:ext>
            </a:extLst>
          </p:cNvPr>
          <p:cNvSpPr txBox="1"/>
          <p:nvPr/>
        </p:nvSpPr>
        <p:spPr>
          <a:xfrm>
            <a:off x="1222375" y="5572263"/>
            <a:ext cx="9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 6/05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AC26EB-39C0-4F06-AF0C-D130177810FC}"/>
              </a:ext>
            </a:extLst>
          </p:cNvPr>
          <p:cNvSpPr txBox="1"/>
          <p:nvPr/>
        </p:nvSpPr>
        <p:spPr>
          <a:xfrm>
            <a:off x="1151834" y="5388454"/>
            <a:ext cx="30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66D64"/>
                </a:solidFill>
                <a:latin typeface="Franklin Gothic Demi" panose="020B0703020102020204" pitchFamily="34" charset="0"/>
              </a:rPr>
              <a:t>~ </a:t>
            </a:r>
            <a:endParaRPr lang="ko-KR" altLang="en-US" sz="2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248FB-0C58-41F3-86DA-65BDADC46288}"/>
              </a:ext>
            </a:extLst>
          </p:cNvPr>
          <p:cNvSpPr txBox="1"/>
          <p:nvPr/>
        </p:nvSpPr>
        <p:spPr>
          <a:xfrm>
            <a:off x="679982" y="1633841"/>
            <a:ext cx="125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1</a:t>
            </a:r>
            <a:r>
              <a: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rPr>
              <a:t>주차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B0C6B-7660-498C-BAAF-6AA7D0EC1E38}"/>
              </a:ext>
            </a:extLst>
          </p:cNvPr>
          <p:cNvSpPr txBox="1"/>
          <p:nvPr/>
        </p:nvSpPr>
        <p:spPr>
          <a:xfrm>
            <a:off x="679982" y="3172553"/>
            <a:ext cx="125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r>
              <a: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rPr>
              <a:t>주차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7D66B9-AC39-4307-BE58-453276D4256B}"/>
              </a:ext>
            </a:extLst>
          </p:cNvPr>
          <p:cNvSpPr txBox="1"/>
          <p:nvPr/>
        </p:nvSpPr>
        <p:spPr>
          <a:xfrm>
            <a:off x="679982" y="4693910"/>
            <a:ext cx="125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3 ~ 4</a:t>
            </a:r>
            <a:r>
              <a: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9438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9484C8-B2FF-4A16-A2AE-53EF361F6044}"/>
              </a:ext>
            </a:extLst>
          </p:cNvPr>
          <p:cNvGrpSpPr/>
          <p:nvPr/>
        </p:nvGrpSpPr>
        <p:grpSpPr>
          <a:xfrm>
            <a:off x="2253521" y="2087622"/>
            <a:ext cx="7684958" cy="2682756"/>
            <a:chOff x="2253521" y="2582333"/>
            <a:chExt cx="7684958" cy="26827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52E12-BACF-42A9-9DAA-7819140C4746}"/>
                </a:ext>
              </a:extLst>
            </p:cNvPr>
            <p:cNvSpPr/>
            <p:nvPr/>
          </p:nvSpPr>
          <p:spPr>
            <a:xfrm>
              <a:off x="2253521" y="2582333"/>
              <a:ext cx="7684958" cy="2682756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B07558-67C0-4EBE-A530-7FC8E12622F3}"/>
                </a:ext>
              </a:extLst>
            </p:cNvPr>
            <p:cNvSpPr/>
            <p:nvPr/>
          </p:nvSpPr>
          <p:spPr>
            <a:xfrm>
              <a:off x="7450108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5D922C-AA9C-4F37-8A5F-7BB8B740762B}"/>
                </a:ext>
              </a:extLst>
            </p:cNvPr>
            <p:cNvSpPr/>
            <p:nvPr/>
          </p:nvSpPr>
          <p:spPr>
            <a:xfrm>
              <a:off x="2462062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Q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DF382E5-874D-44C7-83CC-E3CAFF536F8B}"/>
                </a:ext>
              </a:extLst>
            </p:cNvPr>
            <p:cNvSpPr/>
            <p:nvPr/>
          </p:nvSpPr>
          <p:spPr>
            <a:xfrm>
              <a:off x="4956085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&amp;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0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CF325D-589B-476E-8850-2D8C008BEC7C}"/>
              </a:ext>
            </a:extLst>
          </p:cNvPr>
          <p:cNvGrpSpPr/>
          <p:nvPr/>
        </p:nvGrpSpPr>
        <p:grpSpPr>
          <a:xfrm>
            <a:off x="1750108" y="1540172"/>
            <a:ext cx="8691784" cy="1102190"/>
            <a:chOff x="1750108" y="2451643"/>
            <a:chExt cx="8691784" cy="110219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612C01F-9635-482F-8B83-AE9DB6ACB40A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F40E9DA-B64C-406F-B438-C2C559E4E8C9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03C6518-6B3F-492D-91C3-EE0F444DC93D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37C1824-00D5-4CA2-A2A1-E1722432D723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91BB285-D8FB-426B-AA11-501C213A08EC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CA04B7B-1EC9-41B9-8C7F-470695941AD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H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DAAC44-D625-4002-84A1-70DE494C4B4B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CBEDC00-0436-462C-94C7-2BCB0A722B69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2C25E8-45B0-4015-9162-BE224A05C105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BA31EF-5046-450A-B8B4-D27D20DF8D99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K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5C3ABD-61E9-413F-B4D0-78C74202EE0F}"/>
              </a:ext>
            </a:extLst>
          </p:cNvPr>
          <p:cNvGrpSpPr/>
          <p:nvPr/>
        </p:nvGrpSpPr>
        <p:grpSpPr>
          <a:xfrm>
            <a:off x="2225712" y="2877905"/>
            <a:ext cx="7740576" cy="1102190"/>
            <a:chOff x="1750108" y="3685337"/>
            <a:chExt cx="7740576" cy="110219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112B6E8-5957-48A8-B961-6E3C3F51AE01}"/>
                </a:ext>
              </a:extLst>
            </p:cNvPr>
            <p:cNvSpPr/>
            <p:nvPr/>
          </p:nvSpPr>
          <p:spPr>
            <a:xfrm>
              <a:off x="1750108" y="3685337"/>
              <a:ext cx="774057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ECCEACF-9294-41D8-A3B2-70262A7EB7E2}"/>
                </a:ext>
              </a:extLst>
            </p:cNvPr>
            <p:cNvSpPr/>
            <p:nvPr/>
          </p:nvSpPr>
          <p:spPr>
            <a:xfrm>
              <a:off x="6631823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4F716C4-4108-401B-AE15-C3521D6C0A7E}"/>
                </a:ext>
              </a:extLst>
            </p:cNvPr>
            <p:cNvSpPr/>
            <p:nvPr/>
          </p:nvSpPr>
          <p:spPr>
            <a:xfrm>
              <a:off x="758864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27D856F-8DDC-4197-87EC-B30B01E298C4}"/>
                </a:ext>
              </a:extLst>
            </p:cNvPr>
            <p:cNvSpPr/>
            <p:nvPr/>
          </p:nvSpPr>
          <p:spPr>
            <a:xfrm>
              <a:off x="281792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6EEF7FC-25AA-4BB8-A658-268206CE2C1E}"/>
                </a:ext>
              </a:extLst>
            </p:cNvPr>
            <p:cNvSpPr/>
            <p:nvPr/>
          </p:nvSpPr>
          <p:spPr>
            <a:xfrm>
              <a:off x="4725578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9684AF0-765E-498F-82C8-E06E05A9EB48}"/>
                </a:ext>
              </a:extLst>
            </p:cNvPr>
            <p:cNvSpPr/>
            <p:nvPr/>
          </p:nvSpPr>
          <p:spPr>
            <a:xfrm>
              <a:off x="3774747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27DFACF-C82B-4E56-BAFB-A1F36C311621}"/>
                </a:ext>
              </a:extLst>
            </p:cNvPr>
            <p:cNvSpPr/>
            <p:nvPr/>
          </p:nvSpPr>
          <p:spPr>
            <a:xfrm>
              <a:off x="1862511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F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B6A8B44-399D-4C88-901D-2E7196FFA3BE}"/>
                </a:ext>
              </a:extLst>
            </p:cNvPr>
            <p:cNvSpPr/>
            <p:nvPr/>
          </p:nvSpPr>
          <p:spPr>
            <a:xfrm>
              <a:off x="567640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5E05B38-B0B1-4DA4-A687-E814002EA368}"/>
                </a:ext>
              </a:extLst>
            </p:cNvPr>
            <p:cNvSpPr/>
            <p:nvPr/>
          </p:nvSpPr>
          <p:spPr>
            <a:xfrm>
              <a:off x="853909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A79256-AED6-4394-BC22-91E8D6760D4F}"/>
              </a:ext>
            </a:extLst>
          </p:cNvPr>
          <p:cNvGrpSpPr/>
          <p:nvPr/>
        </p:nvGrpSpPr>
        <p:grpSpPr>
          <a:xfrm>
            <a:off x="2225713" y="4215638"/>
            <a:ext cx="7740575" cy="1102190"/>
            <a:chOff x="1095255" y="4551376"/>
            <a:chExt cx="7740575" cy="110219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0CA7744-2DB6-4D69-9BFA-38CC4A6B7BB4}"/>
                </a:ext>
              </a:extLst>
            </p:cNvPr>
            <p:cNvSpPr/>
            <p:nvPr/>
          </p:nvSpPr>
          <p:spPr>
            <a:xfrm>
              <a:off x="1095255" y="4551376"/>
              <a:ext cx="7740575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EBF1EA-9803-43F0-B078-6D0CB85FF418}"/>
                </a:ext>
              </a:extLst>
            </p:cNvPr>
            <p:cNvGrpSpPr/>
            <p:nvPr/>
          </p:nvGrpSpPr>
          <p:grpSpPr>
            <a:xfrm>
              <a:off x="1207659" y="4682880"/>
              <a:ext cx="7516147" cy="839182"/>
              <a:chOff x="1207659" y="4682880"/>
              <a:chExt cx="7516147" cy="839182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0FD0EAF5-EBF7-41CA-850E-BE7D606E0542}"/>
                  </a:ext>
                </a:extLst>
              </p:cNvPr>
              <p:cNvSpPr/>
              <p:nvPr/>
            </p:nvSpPr>
            <p:spPr>
              <a:xfrm>
                <a:off x="5976971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I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108BA9-A607-40DE-8FF3-E1DD9920A9B0}"/>
                  </a:ext>
                </a:extLst>
              </p:cNvPr>
              <p:cNvSpPr/>
              <p:nvPr/>
            </p:nvSpPr>
            <p:spPr>
              <a:xfrm>
                <a:off x="7884624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G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EA79128B-D8C5-4C59-85AC-E574020E3028}"/>
                  </a:ext>
                </a:extLst>
              </p:cNvPr>
              <p:cNvSpPr/>
              <p:nvPr/>
            </p:nvSpPr>
            <p:spPr>
              <a:xfrm>
                <a:off x="693379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N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FC3C4C5-2216-4B3D-BCF8-AF12B17881E4}"/>
                  </a:ext>
                </a:extLst>
              </p:cNvPr>
              <p:cNvSpPr/>
              <p:nvPr/>
            </p:nvSpPr>
            <p:spPr>
              <a:xfrm>
                <a:off x="216307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51116D0-2168-4DE1-9734-FC0396C79E6E}"/>
                  </a:ext>
                </a:extLst>
              </p:cNvPr>
              <p:cNvSpPr/>
              <p:nvPr/>
            </p:nvSpPr>
            <p:spPr>
              <a:xfrm>
                <a:off x="4070726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C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9E67D97-F8FD-48F0-A26A-0D9B7EB9ECA5}"/>
                  </a:ext>
                </a:extLst>
              </p:cNvPr>
              <p:cNvSpPr/>
              <p:nvPr/>
            </p:nvSpPr>
            <p:spPr>
              <a:xfrm>
                <a:off x="3119895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T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93AB3E-6C9E-465F-A8EE-AB5FC1C5D550}"/>
                  </a:ext>
                </a:extLst>
              </p:cNvPr>
              <p:cNvSpPr/>
              <p:nvPr/>
            </p:nvSpPr>
            <p:spPr>
              <a:xfrm>
                <a:off x="1207659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W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039F55A1-82E3-41AB-97C0-34398B9A6A5A}"/>
                  </a:ext>
                </a:extLst>
              </p:cNvPr>
              <p:cNvSpPr/>
              <p:nvPr/>
            </p:nvSpPr>
            <p:spPr>
              <a:xfrm>
                <a:off x="5021557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H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A9BF41-D071-4A7B-8D70-0C10FECD492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1D69A-9689-47A7-8CBE-542E10BAA5D4}"/>
              </a:ext>
            </a:extLst>
          </p:cNvPr>
          <p:cNvSpPr txBox="1"/>
          <p:nvPr/>
        </p:nvSpPr>
        <p:spPr>
          <a:xfrm>
            <a:off x="2378587" y="2695370"/>
            <a:ext cx="743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PPT END!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68144D-45F8-4E8D-B68A-39F25F88A1D5}"/>
              </a:ext>
            </a:extLst>
          </p:cNvPr>
          <p:cNvGrpSpPr/>
          <p:nvPr/>
        </p:nvGrpSpPr>
        <p:grpSpPr>
          <a:xfrm>
            <a:off x="3887590" y="3499330"/>
            <a:ext cx="4416820" cy="556180"/>
            <a:chOff x="2812965" y="2710949"/>
            <a:chExt cx="4416820" cy="55618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0DCAB98-5A8A-4F2F-B844-4EC55D038B4E}"/>
                </a:ext>
              </a:extLst>
            </p:cNvPr>
            <p:cNvGrpSpPr/>
            <p:nvPr/>
          </p:nvGrpSpPr>
          <p:grpSpPr>
            <a:xfrm>
              <a:off x="5425662" y="2710949"/>
              <a:ext cx="1804123" cy="556180"/>
              <a:chOff x="4890943" y="147734"/>
              <a:chExt cx="1537250" cy="556180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47C1CE23-F145-46EF-A33B-8FE5903D45B5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5AE4E8-6FEE-4E62-8195-0C0047468AC1}"/>
                  </a:ext>
                </a:extLst>
              </p:cNvPr>
              <p:cNvSpPr txBox="1"/>
              <p:nvPr/>
            </p:nvSpPr>
            <p:spPr>
              <a:xfrm>
                <a:off x="4941618" y="194992"/>
                <a:ext cx="143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이윤석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2D863DC-9F9C-46E8-96D8-F2258E5C8E72}"/>
                </a:ext>
              </a:extLst>
            </p:cNvPr>
            <p:cNvGrpSpPr/>
            <p:nvPr/>
          </p:nvGrpSpPr>
          <p:grpSpPr>
            <a:xfrm>
              <a:off x="2812965" y="2710949"/>
              <a:ext cx="2422422" cy="556180"/>
              <a:chOff x="4817125" y="147734"/>
              <a:chExt cx="1684886" cy="55618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9787F9E-903A-4B47-B441-46F4516D7372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A76D-8792-4D38-B790-8F41AC755495}"/>
                  </a:ext>
                </a:extLst>
              </p:cNvPr>
              <p:cNvSpPr txBox="1"/>
              <p:nvPr/>
            </p:nvSpPr>
            <p:spPr>
              <a:xfrm>
                <a:off x="4817125" y="194992"/>
                <a:ext cx="1684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202010961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3536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4708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12C01F-9635-482F-8B83-AE9DB6ACB40A}"/>
              </a:ext>
            </a:extLst>
          </p:cNvPr>
          <p:cNvSpPr/>
          <p:nvPr/>
        </p:nvSpPr>
        <p:spPr>
          <a:xfrm>
            <a:off x="1036322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A04B7B-1EC9-41B9-8C7F-470695941AD3}"/>
              </a:ext>
            </a:extLst>
          </p:cNvPr>
          <p:cNvSpPr/>
          <p:nvPr/>
        </p:nvSpPr>
        <p:spPr>
          <a:xfrm>
            <a:off x="2107968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BD698C-DD19-4097-95A9-32D164C1FF4B}"/>
              </a:ext>
            </a:extLst>
          </p:cNvPr>
          <p:cNvSpPr/>
          <p:nvPr/>
        </p:nvSpPr>
        <p:spPr>
          <a:xfrm>
            <a:off x="2107968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FC31BC-9DBC-4FAC-969F-F5C339B9C9E0}"/>
              </a:ext>
            </a:extLst>
          </p:cNvPr>
          <p:cNvSpPr/>
          <p:nvPr/>
        </p:nvSpPr>
        <p:spPr>
          <a:xfrm>
            <a:off x="4015621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6A230B-EBBD-4ED1-B175-1BB4C377AA58}"/>
              </a:ext>
            </a:extLst>
          </p:cNvPr>
          <p:cNvSpPr/>
          <p:nvPr/>
        </p:nvSpPr>
        <p:spPr>
          <a:xfrm>
            <a:off x="2107968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40E9DA-B64C-406F-B438-C2C559E4E8C9}"/>
              </a:ext>
            </a:extLst>
          </p:cNvPr>
          <p:cNvSpPr/>
          <p:nvPr/>
        </p:nvSpPr>
        <p:spPr>
          <a:xfrm>
            <a:off x="4015621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3C6518-6B3F-492D-91C3-EE0F444DC93D}"/>
              </a:ext>
            </a:extLst>
          </p:cNvPr>
          <p:cNvSpPr/>
          <p:nvPr/>
        </p:nvSpPr>
        <p:spPr>
          <a:xfrm>
            <a:off x="2107968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7C1824-00D5-4CA2-A2A1-E1722432D723}"/>
              </a:ext>
            </a:extLst>
          </p:cNvPr>
          <p:cNvSpPr/>
          <p:nvPr/>
        </p:nvSpPr>
        <p:spPr>
          <a:xfrm>
            <a:off x="4015621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BEDC00-0436-462C-94C7-2BCB0A722B69}"/>
              </a:ext>
            </a:extLst>
          </p:cNvPr>
          <p:cNvSpPr/>
          <p:nvPr/>
        </p:nvSpPr>
        <p:spPr>
          <a:xfrm>
            <a:off x="3064790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B861C8-41EC-4241-B9C4-E99448478CDC}"/>
              </a:ext>
            </a:extLst>
          </p:cNvPr>
          <p:cNvSpPr/>
          <p:nvPr/>
        </p:nvSpPr>
        <p:spPr>
          <a:xfrm>
            <a:off x="3064790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1BB285-D8FB-426B-AA11-501C213A08EC}"/>
              </a:ext>
            </a:extLst>
          </p:cNvPr>
          <p:cNvSpPr/>
          <p:nvPr/>
        </p:nvSpPr>
        <p:spPr>
          <a:xfrm>
            <a:off x="3064790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2C25E8-45B0-4015-9162-BE224A05C105}"/>
              </a:ext>
            </a:extLst>
          </p:cNvPr>
          <p:cNvSpPr/>
          <p:nvPr/>
        </p:nvSpPr>
        <p:spPr>
          <a:xfrm>
            <a:off x="115255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EE8CE6-5791-4B3C-8643-A607BFC41239}"/>
              </a:ext>
            </a:extLst>
          </p:cNvPr>
          <p:cNvSpPr/>
          <p:nvPr/>
        </p:nvSpPr>
        <p:spPr>
          <a:xfrm>
            <a:off x="1152554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BA31EF-5046-450A-B8B4-D27D20DF8D99}"/>
              </a:ext>
            </a:extLst>
          </p:cNvPr>
          <p:cNvSpPr/>
          <p:nvPr/>
        </p:nvSpPr>
        <p:spPr>
          <a:xfrm>
            <a:off x="1152554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291E31-3508-47E1-9EE0-098DF6E31CC4}"/>
              </a:ext>
            </a:extLst>
          </p:cNvPr>
          <p:cNvGrpSpPr/>
          <p:nvPr/>
        </p:nvGrpSpPr>
        <p:grpSpPr>
          <a:xfrm>
            <a:off x="907112" y="377091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913FDC2-FDCC-4DB3-8C97-5B3B303BAA9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E5FC1-3C58-4FBD-A0F3-660F0F6877AF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7E47827-B6C9-4159-B01B-CEF68C31BD99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D64488-B3EA-4C16-A223-BBF699961E91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6B76E-CE57-4F96-B883-07F0D256A603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996835-A2FE-4466-B0D6-6D06FCF1D3E9}"/>
              </a:ext>
            </a:extLst>
          </p:cNvPr>
          <p:cNvGrpSpPr/>
          <p:nvPr/>
        </p:nvGrpSpPr>
        <p:grpSpPr>
          <a:xfrm>
            <a:off x="3072462" y="377091"/>
            <a:ext cx="2094275" cy="1112360"/>
            <a:chOff x="6626391" y="678340"/>
            <a:chExt cx="2094275" cy="111236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E54377-254F-4FDE-BDA4-C60B872EC3D8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C4E4F9-2A8F-40C6-8E02-883DF3934B58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58FF2BF-4E98-4F45-8CF4-8A5C017C3E51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9BF79-A509-4C4B-8A5C-B7D654EC1169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9FF48-50F5-4796-BF68-6993695CA052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7C2A57-0193-4AC2-9173-C349FD28CAA6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F09ED54-3419-4950-A1A5-54EEC7269DE7}"/>
              </a:ext>
            </a:extLst>
          </p:cNvPr>
          <p:cNvSpPr/>
          <p:nvPr/>
        </p:nvSpPr>
        <p:spPr>
          <a:xfrm>
            <a:off x="114681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CEC6998-5722-4D7D-9454-CCBF115054B0}"/>
              </a:ext>
            </a:extLst>
          </p:cNvPr>
          <p:cNvSpPr/>
          <p:nvPr/>
        </p:nvSpPr>
        <p:spPr>
          <a:xfrm>
            <a:off x="3060207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DAAC44-D625-4002-84A1-70DE494C4B4B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EEAAC1-0557-4D52-88E3-D501D1E0568E}"/>
              </a:ext>
            </a:extLst>
          </p:cNvPr>
          <p:cNvSpPr/>
          <p:nvPr/>
        </p:nvSpPr>
        <p:spPr>
          <a:xfrm>
            <a:off x="3064790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84EF14-7ED9-4346-9EA8-A8D4772A3BE0}"/>
              </a:ext>
            </a:extLst>
          </p:cNvPr>
          <p:cNvSpPr/>
          <p:nvPr/>
        </p:nvSpPr>
        <p:spPr>
          <a:xfrm>
            <a:off x="1152554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9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48" grpId="0" animBg="1"/>
      <p:bldP spid="49" grpId="0" animBg="1"/>
      <p:bldP spid="12" grpId="0" animBg="1"/>
      <p:bldP spid="12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B2FD946-0223-430E-8054-C16A856ED1BB}"/>
              </a:ext>
            </a:extLst>
          </p:cNvPr>
          <p:cNvGrpSpPr/>
          <p:nvPr/>
        </p:nvGrpSpPr>
        <p:grpSpPr>
          <a:xfrm>
            <a:off x="-5377692" y="377091"/>
            <a:ext cx="10553880" cy="5646481"/>
            <a:chOff x="731008" y="377091"/>
            <a:chExt cx="10553880" cy="56464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7ABFC7-7518-4240-BCB0-9DFCE779A7A0}"/>
                </a:ext>
              </a:extLst>
            </p:cNvPr>
            <p:cNvGrpSpPr/>
            <p:nvPr/>
          </p:nvGrpSpPr>
          <p:grpSpPr>
            <a:xfrm>
              <a:off x="731008" y="517773"/>
              <a:ext cx="5522564" cy="5370640"/>
              <a:chOff x="907112" y="517773"/>
              <a:chExt cx="5522564" cy="537064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BAD417-D5EF-4EFC-A48F-15A441A75B9E}"/>
                  </a:ext>
                </a:extLst>
              </p:cNvPr>
              <p:cNvSpPr txBox="1"/>
              <p:nvPr/>
            </p:nvSpPr>
            <p:spPr>
              <a:xfrm>
                <a:off x="907112" y="517773"/>
                <a:ext cx="34694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>
                    <a:solidFill>
                      <a:srgbClr val="766D64"/>
                    </a:solidFill>
                    <a:latin typeface="Franklin Gothic Demi" panose="020B0703020102020204" pitchFamily="34" charset="0"/>
                    <a:cs typeface="BrowalliaUPC" panose="020B0502040204020203" pitchFamily="34" charset="-34"/>
                  </a:rPr>
                  <a:t>202010961</a:t>
                </a:r>
                <a:endParaRPr lang="ko-KR" altLang="en-US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6E4D02-3914-4984-ADB2-9E3E6C096ACA}"/>
                  </a:ext>
                </a:extLst>
              </p:cNvPr>
              <p:cNvSpPr txBox="1"/>
              <p:nvPr/>
            </p:nvSpPr>
            <p:spPr>
              <a:xfrm>
                <a:off x="907112" y="2675070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Developer: Lee Yun Seok 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(</a:t>
                </a:r>
                <a:r>
                  <a:rPr lang="ko-KR" altLang="en-US" sz="2800" b="1">
                    <a:solidFill>
                      <a:srgbClr val="766D64"/>
                    </a:solidFill>
                    <a:latin typeface="+mj-lt"/>
                  </a:rPr>
                  <a:t>이윤석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)</a:t>
                </a:r>
                <a:endParaRPr lang="ko-KR" altLang="en-US" sz="2800" b="1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360975-5753-4B0B-A188-95C2EFA2DB4B}"/>
                  </a:ext>
                </a:extLst>
              </p:cNvPr>
              <p:cNvSpPr txBox="1"/>
              <p:nvPr/>
            </p:nvSpPr>
            <p:spPr>
              <a:xfrm>
                <a:off x="907112" y="4468486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Game Genre: Puzzle</a:t>
                </a:r>
                <a:endPara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908EFE-7DFB-4245-ADDF-4E3439DE241F}"/>
                  </a:ext>
                </a:extLst>
              </p:cNvPr>
              <p:cNvSpPr txBox="1"/>
              <p:nvPr/>
            </p:nvSpPr>
            <p:spPr>
              <a:xfrm>
                <a:off x="907112" y="5365193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Originer Motive: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BFDE6C-A6FD-4CFE-B8FB-87432947FD9D}"/>
                  </a:ext>
                </a:extLst>
              </p:cNvPr>
              <p:cNvSpPr txBox="1"/>
              <p:nvPr/>
            </p:nvSpPr>
            <p:spPr>
              <a:xfrm>
                <a:off x="907112" y="3571778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 Language: Phython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A35C7D-D147-4053-9680-3A4319D3AFF5}"/>
                  </a:ext>
                </a:extLst>
              </p:cNvPr>
              <p:cNvSpPr txBox="1"/>
              <p:nvPr/>
            </p:nvSpPr>
            <p:spPr>
              <a:xfrm>
                <a:off x="907112" y="1778362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Project Name: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2048?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56572A-D18F-4D17-88A6-8FC1EB7D6DA5}"/>
                </a:ext>
              </a:extLst>
            </p:cNvPr>
            <p:cNvGrpSpPr/>
            <p:nvPr/>
          </p:nvGrpSpPr>
          <p:grpSpPr>
            <a:xfrm>
              <a:off x="7025263" y="377091"/>
              <a:ext cx="4259625" cy="5646481"/>
              <a:chOff x="7025263" y="377091"/>
              <a:chExt cx="4259625" cy="564648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2612C01F-9635-482F-8B83-AE9DB6ACB40A}"/>
                  </a:ext>
                </a:extLst>
              </p:cNvPr>
              <p:cNvSpPr/>
              <p:nvPr/>
            </p:nvSpPr>
            <p:spPr>
              <a:xfrm>
                <a:off x="7154473" y="2093442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CA04B7B-1EC9-41B9-8C7F-470695941AD3}"/>
                  </a:ext>
                </a:extLst>
              </p:cNvPr>
              <p:cNvSpPr/>
              <p:nvPr/>
            </p:nvSpPr>
            <p:spPr>
              <a:xfrm>
                <a:off x="8226119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BD698C-DD19-4097-95A9-32D164C1FF4B}"/>
                  </a:ext>
                </a:extLst>
              </p:cNvPr>
              <p:cNvSpPr/>
              <p:nvPr/>
            </p:nvSpPr>
            <p:spPr>
              <a:xfrm>
                <a:off x="8226119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9FC31BC-9DBC-4FAC-969F-F5C339B9C9E0}"/>
                  </a:ext>
                </a:extLst>
              </p:cNvPr>
              <p:cNvSpPr/>
              <p:nvPr/>
            </p:nvSpPr>
            <p:spPr>
              <a:xfrm>
                <a:off x="10133772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56A230B-EBBD-4ED1-B175-1BB4C377AA58}"/>
                  </a:ext>
                </a:extLst>
              </p:cNvPr>
              <p:cNvSpPr/>
              <p:nvPr/>
            </p:nvSpPr>
            <p:spPr>
              <a:xfrm>
                <a:off x="8226119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F40E9DA-B64C-406F-B438-C2C559E4E8C9}"/>
                  </a:ext>
                </a:extLst>
              </p:cNvPr>
              <p:cNvSpPr/>
              <p:nvPr/>
            </p:nvSpPr>
            <p:spPr>
              <a:xfrm>
                <a:off x="10133772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03C6518-6B3F-492D-91C3-EE0F444DC93D}"/>
                  </a:ext>
                </a:extLst>
              </p:cNvPr>
              <p:cNvSpPr/>
              <p:nvPr/>
            </p:nvSpPr>
            <p:spPr>
              <a:xfrm>
                <a:off x="8226119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37C1824-00D5-4CA2-A2A1-E1722432D723}"/>
                  </a:ext>
                </a:extLst>
              </p:cNvPr>
              <p:cNvSpPr/>
              <p:nvPr/>
            </p:nvSpPr>
            <p:spPr>
              <a:xfrm>
                <a:off x="10133772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CBEDC00-0436-462C-94C7-2BCB0A722B69}"/>
                  </a:ext>
                </a:extLst>
              </p:cNvPr>
              <p:cNvSpPr/>
              <p:nvPr/>
            </p:nvSpPr>
            <p:spPr>
              <a:xfrm>
                <a:off x="9182941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CB861C8-41EC-4241-B9C4-E99448478CDC}"/>
                  </a:ext>
                </a:extLst>
              </p:cNvPr>
              <p:cNvSpPr/>
              <p:nvPr/>
            </p:nvSpPr>
            <p:spPr>
              <a:xfrm>
                <a:off x="9182941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91BB285-D8FB-426B-AA11-501C213A08EC}"/>
                  </a:ext>
                </a:extLst>
              </p:cNvPr>
              <p:cNvSpPr/>
              <p:nvPr/>
            </p:nvSpPr>
            <p:spPr>
              <a:xfrm>
                <a:off x="9182941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72C25E8-45B0-4015-9162-BE224A05C105}"/>
                  </a:ext>
                </a:extLst>
              </p:cNvPr>
              <p:cNvSpPr/>
              <p:nvPr/>
            </p:nvSpPr>
            <p:spPr>
              <a:xfrm>
                <a:off x="7270705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EE8CE6-5791-4B3C-8643-A607BFC41239}"/>
                  </a:ext>
                </a:extLst>
              </p:cNvPr>
              <p:cNvSpPr/>
              <p:nvPr/>
            </p:nvSpPr>
            <p:spPr>
              <a:xfrm>
                <a:off x="7270705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1BA31EF-5046-450A-B8B4-D27D20DF8D99}"/>
                  </a:ext>
                </a:extLst>
              </p:cNvPr>
              <p:cNvSpPr/>
              <p:nvPr/>
            </p:nvSpPr>
            <p:spPr>
              <a:xfrm>
                <a:off x="7270705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9291E31-3508-47E1-9EE0-098DF6E31CC4}"/>
                  </a:ext>
                </a:extLst>
              </p:cNvPr>
              <p:cNvGrpSpPr/>
              <p:nvPr/>
            </p:nvGrpSpPr>
            <p:grpSpPr>
              <a:xfrm>
                <a:off x="702526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913FDC2-FDCC-4DB3-8C97-5B3B303BAA9B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EE5FC1-3C58-4FBD-A0F3-660F0F6877AF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BEST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7E47827-B6C9-4159-B01B-CEF68C31BD99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7D64488-B3EA-4C16-A223-BBF699961E9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796B76E-CE57-4F96-B883-07F0D256A60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C996835-A2FE-4466-B0D6-6D06FCF1D3E9}"/>
                  </a:ext>
                </a:extLst>
              </p:cNvPr>
              <p:cNvGrpSpPr/>
              <p:nvPr/>
            </p:nvGrpSpPr>
            <p:grpSpPr>
              <a:xfrm>
                <a:off x="919061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08E54377-254F-4FDE-BDA4-C60B872EC3D8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C4E4F9-2A8F-40C6-8E02-883DF3934B58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SCORE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158FF2BF-4E98-4F45-8CF4-8A5C017C3E51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E9BF79-A509-4C4B-8A5C-B7D654EC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F39FF48-50F5-4796-BF68-6993695CA052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E7C2A57-0193-4AC2-9173-C349FD28CAA6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F09ED54-3419-4950-A1A5-54EEC7269DE7}"/>
                  </a:ext>
                </a:extLst>
              </p:cNvPr>
              <p:cNvSpPr/>
              <p:nvPr/>
            </p:nvSpPr>
            <p:spPr>
              <a:xfrm>
                <a:off x="7264968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CEC6998-5722-4D7D-9454-CCBF115054B0}"/>
                  </a:ext>
                </a:extLst>
              </p:cNvPr>
              <p:cNvSpPr/>
              <p:nvPr/>
            </p:nvSpPr>
            <p:spPr>
              <a:xfrm>
                <a:off x="9178358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7DAAC44-D625-4002-84A1-70DE494C4B4B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DEEAAC1-0557-4D52-88E3-D501D1E0568E}"/>
                  </a:ext>
                </a:extLst>
              </p:cNvPr>
              <p:cNvSpPr/>
              <p:nvPr/>
            </p:nvSpPr>
            <p:spPr>
              <a:xfrm>
                <a:off x="9182941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C84EF14-7ED9-4346-9EA8-A8D4772A3BE0}"/>
                  </a:ext>
                </a:extLst>
              </p:cNvPr>
              <p:cNvSpPr/>
              <p:nvPr/>
            </p:nvSpPr>
            <p:spPr>
              <a:xfrm>
                <a:off x="7270705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98A7520-2867-4371-9125-66980695D3B5}"/>
              </a:ext>
            </a:extLst>
          </p:cNvPr>
          <p:cNvGrpSpPr/>
          <p:nvPr/>
        </p:nvGrpSpPr>
        <p:grpSpPr>
          <a:xfrm>
            <a:off x="11985504" y="517773"/>
            <a:ext cx="6067816" cy="5370640"/>
            <a:chOff x="5529203" y="517773"/>
            <a:chExt cx="6067816" cy="537064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1FEECF-1A97-4705-972F-2627D231B9BA}"/>
                </a:ext>
              </a:extLst>
            </p:cNvPr>
            <p:cNvSpPr txBox="1"/>
            <p:nvPr/>
          </p:nvSpPr>
          <p:spPr>
            <a:xfrm>
              <a:off x="5667539" y="517773"/>
              <a:ext cx="5929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rPr>
                <a:t>GUI Module - Tkinter?</a:t>
              </a:r>
              <a:endParaRPr lang="ko-KR" altLang="en-US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6D12B8-5D8D-4DA5-8A09-B18BE64F3DD7}"/>
                </a:ext>
              </a:extLst>
            </p:cNvPr>
            <p:cNvSpPr txBox="1"/>
            <p:nvPr/>
          </p:nvSpPr>
          <p:spPr>
            <a:xfrm>
              <a:off x="5529203" y="2675070"/>
              <a:ext cx="6067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GUI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에 대한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표준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interface</a:t>
              </a:r>
              <a:r>
                <a:rPr lang="en-US" altLang="ko-KR" sz="2800" b="1">
                  <a:solidFill>
                    <a:srgbClr val="766D64"/>
                  </a:solidFill>
                  <a:latin typeface="+mn-ea"/>
                </a:rPr>
                <a:t>.</a:t>
              </a:r>
              <a:endParaRPr lang="ko-KR" altLang="en-US" sz="2800">
                <a:solidFill>
                  <a:srgbClr val="766D64"/>
                </a:solidFill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F3C62F-EBA1-4F8E-8070-5C6B799ECEC6}"/>
                </a:ext>
              </a:extLst>
            </p:cNvPr>
            <p:cNvSpPr txBox="1"/>
            <p:nvPr/>
          </p:nvSpPr>
          <p:spPr>
            <a:xfrm>
              <a:off x="5667539" y="4468486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Interpreter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내장 프로그램</a:t>
              </a:r>
              <a:endParaRPr lang="ko-KR" altLang="en-US" sz="2800">
                <a:solidFill>
                  <a:srgbClr val="766D64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78A6D2-764D-49B7-8C97-B657A510F282}"/>
                </a:ext>
              </a:extLst>
            </p:cNvPr>
            <p:cNvSpPr txBox="1"/>
            <p:nvPr/>
          </p:nvSpPr>
          <p:spPr>
            <a:xfrm>
              <a:off x="5605403" y="5365193"/>
              <a:ext cx="5991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윈도우 창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과 각종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그래픽 요소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생성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DFDF6C-00B4-4364-B045-FAB68FFC9FF1}"/>
                </a:ext>
              </a:extLst>
            </p:cNvPr>
            <p:cNvSpPr txBox="1"/>
            <p:nvPr/>
          </p:nvSpPr>
          <p:spPr>
            <a:xfrm>
              <a:off x="5667539" y="3571778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License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무료소프르웨어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DF3B73-EA18-4857-9E5F-3962664AB6F7}"/>
                </a:ext>
              </a:extLst>
            </p:cNvPr>
            <p:cNvSpPr txBox="1"/>
            <p:nvPr/>
          </p:nvSpPr>
          <p:spPr>
            <a:xfrm>
              <a:off x="6074454" y="1778362"/>
              <a:ext cx="5522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Tk – inter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face’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의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약자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,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50091 3.33333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91 3.33333E-6 L 0 3.33333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54375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6" grpId="0" animBg="1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82A7439E-3629-45BA-BFF5-0F2D566A293C}"/>
              </a:ext>
            </a:extLst>
          </p:cNvPr>
          <p:cNvSpPr/>
          <p:nvPr/>
        </p:nvSpPr>
        <p:spPr>
          <a:xfrm>
            <a:off x="1208335" y="1999849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시작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98F52DC-915D-477A-98F4-3C404FACC0D3}"/>
              </a:ext>
            </a:extLst>
          </p:cNvPr>
          <p:cNvSpPr/>
          <p:nvPr/>
        </p:nvSpPr>
        <p:spPr>
          <a:xfrm>
            <a:off x="1208335" y="3159717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임의의 필드에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2048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블록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 생성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863B28B-FFF2-46B1-925A-A0E3F20652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1981273" y="2719849"/>
            <a:ext cx="0" cy="43986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7490EABB-7E5F-4A4B-B163-1BD580E775F3}"/>
              </a:ext>
            </a:extLst>
          </p:cNvPr>
          <p:cNvSpPr/>
          <p:nvPr/>
        </p:nvSpPr>
        <p:spPr>
          <a:xfrm>
            <a:off x="1208335" y="4319585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 움직이기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2AA5000-2C30-4B01-BE2B-6C2E65404E79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1981273" y="3879717"/>
            <a:ext cx="0" cy="43986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DBE2B7ED-BD18-44D3-A940-5881643982C3}"/>
              </a:ext>
            </a:extLst>
          </p:cNvPr>
          <p:cNvSpPr/>
          <p:nvPr/>
        </p:nvSpPr>
        <p:spPr>
          <a:xfrm>
            <a:off x="4203144" y="4606974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생성된 타일의 숫자 만큼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스코어 증가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738B371F-8B3F-40B4-BA12-E3857D1CE4C0}"/>
              </a:ext>
            </a:extLst>
          </p:cNvPr>
          <p:cNvSpPr/>
          <p:nvPr/>
        </p:nvSpPr>
        <p:spPr>
          <a:xfrm>
            <a:off x="4203144" y="118863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종료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E9F4B8D-3A95-4F93-B9CE-6EBB960C3F8D}"/>
              </a:ext>
            </a:extLst>
          </p:cNvPr>
          <p:cNvSpPr/>
          <p:nvPr/>
        </p:nvSpPr>
        <p:spPr>
          <a:xfrm>
            <a:off x="9579600" y="45072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AFFBDAD-DB78-4391-B6DA-00E2A3150D38}"/>
              </a:ext>
            </a:extLst>
          </p:cNvPr>
          <p:cNvSpPr/>
          <p:nvPr/>
        </p:nvSpPr>
        <p:spPr>
          <a:xfrm>
            <a:off x="7668000" y="35640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309A508-CE78-4C63-9164-F0C6A531AD46}"/>
              </a:ext>
            </a:extLst>
          </p:cNvPr>
          <p:cNvSpPr/>
          <p:nvPr/>
        </p:nvSpPr>
        <p:spPr>
          <a:xfrm>
            <a:off x="7668000" y="261913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41889A5-CD2D-48EB-8A4F-B62DBE39404D}"/>
              </a:ext>
            </a:extLst>
          </p:cNvPr>
          <p:cNvSpPr/>
          <p:nvPr/>
        </p:nvSpPr>
        <p:spPr>
          <a:xfrm>
            <a:off x="10531658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A9E8140-3E34-484E-BBFD-6EBF1B382348}"/>
              </a:ext>
            </a:extLst>
          </p:cNvPr>
          <p:cNvSpPr/>
          <p:nvPr/>
        </p:nvSpPr>
        <p:spPr>
          <a:xfrm>
            <a:off x="4203144" y="5639633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하위 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-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소멸상위타일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1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446720A-E7CD-4C80-BD63-BAFB903F58A2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8A2CF2B-E97D-4B43-878D-28C680FAC938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09724D5-0492-499B-ABA7-29FB99BB2309}"/>
              </a:ext>
            </a:extLst>
          </p:cNvPr>
          <p:cNvSpPr txBox="1"/>
          <p:nvPr/>
        </p:nvSpPr>
        <p:spPr>
          <a:xfrm>
            <a:off x="10183250" y="1085954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A032550-9951-4616-8553-12A232D40B7E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19246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07926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5D5E307-8C0D-4807-8E9C-72DC356286E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81273" y="5039585"/>
            <a:ext cx="0" cy="439867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6CFAE861-D561-4357-B492-E15FB614BDEF}"/>
              </a:ext>
            </a:extLst>
          </p:cNvPr>
          <p:cNvSpPr/>
          <p:nvPr/>
        </p:nvSpPr>
        <p:spPr>
          <a:xfrm>
            <a:off x="4203144" y="3574316"/>
            <a:ext cx="1545876" cy="720000"/>
          </a:xfrm>
          <a:prstGeom prst="flowChartProcess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임의의 필드에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2048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 블록</a:t>
            </a:r>
            <a:endParaRPr lang="en-US" altLang="ko-KR" sz="1400" b="1">
              <a:solidFill>
                <a:srgbClr val="766D64"/>
              </a:solidFill>
              <a:latin typeface="+mj-lt"/>
            </a:endParaRPr>
          </a:p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생성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48E7DD-8B42-45ED-9EA7-AA9A97881FEC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3251497" y="5999633"/>
            <a:ext cx="951647" cy="0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40DAF2A-652C-4F74-A54D-CA245968C458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4976082" y="5326974"/>
            <a:ext cx="0" cy="312659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740BAAF-AC73-4E76-96C6-732C71DF57FE}"/>
              </a:ext>
            </a:extLst>
          </p:cNvPr>
          <p:cNvCxnSpPr>
            <a:cxnSpLocks/>
            <a:stCxn id="78" idx="1"/>
            <a:endCxn id="71" idx="1"/>
          </p:cNvCxnSpPr>
          <p:nvPr/>
        </p:nvCxnSpPr>
        <p:spPr>
          <a:xfrm rot="10800000" flipH="1">
            <a:off x="711047" y="4679585"/>
            <a:ext cx="497288" cy="1320048"/>
          </a:xfrm>
          <a:prstGeom prst="bentConnector3">
            <a:avLst>
              <a:gd name="adj1" fmla="val -45969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DCE30F9-0BFE-4796-B07E-F8D3E29B7151}"/>
              </a:ext>
            </a:extLst>
          </p:cNvPr>
          <p:cNvCxnSpPr>
            <a:stCxn id="81" idx="0"/>
            <a:endCxn id="123" idx="2"/>
          </p:cNvCxnSpPr>
          <p:nvPr/>
        </p:nvCxnSpPr>
        <p:spPr>
          <a:xfrm flipV="1">
            <a:off x="4976082" y="4294316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61D66693-9C4A-494B-8CB3-D329693507A0}"/>
              </a:ext>
            </a:extLst>
          </p:cNvPr>
          <p:cNvSpPr/>
          <p:nvPr/>
        </p:nvSpPr>
        <p:spPr>
          <a:xfrm>
            <a:off x="3705857" y="2221296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특정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타일이 생성되었는가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3BBC814E-DD54-4BF8-B96A-F815C9C6ED20}"/>
              </a:ext>
            </a:extLst>
          </p:cNvPr>
          <p:cNvCxnSpPr>
            <a:stCxn id="123" idx="0"/>
            <a:endCxn id="144" idx="2"/>
          </p:cNvCxnSpPr>
          <p:nvPr/>
        </p:nvCxnSpPr>
        <p:spPr>
          <a:xfrm flipV="1">
            <a:off x="4976082" y="3261658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1AB5EC4-DCE0-46D0-9057-6DCCA093A1B4}"/>
              </a:ext>
            </a:extLst>
          </p:cNvPr>
          <p:cNvCxnSpPr>
            <a:cxnSpLocks/>
            <a:stCxn id="144" idx="1"/>
            <a:endCxn id="71" idx="3"/>
          </p:cNvCxnSpPr>
          <p:nvPr/>
        </p:nvCxnSpPr>
        <p:spPr>
          <a:xfrm rot="10800000" flipV="1">
            <a:off x="2754211" y="2741477"/>
            <a:ext cx="951646" cy="1938108"/>
          </a:xfrm>
          <a:prstGeom prst="bentConnector3">
            <a:avLst>
              <a:gd name="adj1" fmla="val 50000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A9297F2-9600-4495-A7AB-966AE17B6295}"/>
              </a:ext>
            </a:extLst>
          </p:cNvPr>
          <p:cNvCxnSpPr>
            <a:cxnSpLocks/>
            <a:stCxn id="144" idx="0"/>
            <a:endCxn id="76" idx="2"/>
          </p:cNvCxnSpPr>
          <p:nvPr/>
        </p:nvCxnSpPr>
        <p:spPr>
          <a:xfrm flipV="1">
            <a:off x="4976082" y="1908638"/>
            <a:ext cx="0" cy="312658"/>
          </a:xfrm>
          <a:prstGeom prst="straightConnector1">
            <a:avLst/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771F0E0-306B-4AD6-9A9F-8CA5D149C87C}"/>
              </a:ext>
            </a:extLst>
          </p:cNvPr>
          <p:cNvSpPr txBox="1"/>
          <p:nvPr/>
        </p:nvSpPr>
        <p:spPr>
          <a:xfrm>
            <a:off x="3648580" y="5630301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66F7B7-6B0D-412B-A005-C7811C47C028}"/>
              </a:ext>
            </a:extLst>
          </p:cNvPr>
          <p:cNvSpPr txBox="1"/>
          <p:nvPr/>
        </p:nvSpPr>
        <p:spPr>
          <a:xfrm>
            <a:off x="631835" y="5154943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BAF21-C301-4256-A2BC-6F026E603937}"/>
              </a:ext>
            </a:extLst>
          </p:cNvPr>
          <p:cNvSpPr txBox="1"/>
          <p:nvPr/>
        </p:nvSpPr>
        <p:spPr>
          <a:xfrm>
            <a:off x="3368623" y="352586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184D0A-76CB-4B20-9450-B87007926A7B}"/>
              </a:ext>
            </a:extLst>
          </p:cNvPr>
          <p:cNvSpPr txBox="1"/>
          <p:nvPr/>
        </p:nvSpPr>
        <p:spPr>
          <a:xfrm>
            <a:off x="4718634" y="1902195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766D64"/>
                </a:solidFill>
                <a:latin typeface="Franklin Gothic Demi" panose="020B0703020102020204" pitchFamily="34" charset="0"/>
              </a:rPr>
              <a:t>Y</a:t>
            </a:r>
            <a:endParaRPr lang="ko-KR" altLang="en-US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8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D9A86-E935-4546-9F50-E99A89A7A03E}"/>
              </a:ext>
            </a:extLst>
          </p:cNvPr>
          <p:cNvGrpSpPr/>
          <p:nvPr/>
        </p:nvGrpSpPr>
        <p:grpSpPr>
          <a:xfrm>
            <a:off x="1208335" y="1999849"/>
            <a:ext cx="1545876" cy="1159868"/>
            <a:chOff x="1208335" y="1999849"/>
            <a:chExt cx="1545876" cy="1159868"/>
          </a:xfrm>
        </p:grpSpPr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82A7439E-3629-45BA-BFF5-0F2D566A293C}"/>
                </a:ext>
              </a:extLst>
            </p:cNvPr>
            <p:cNvSpPr/>
            <p:nvPr/>
          </p:nvSpPr>
          <p:spPr>
            <a:xfrm>
              <a:off x="1208335" y="1999849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시작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19849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C5A770-73B7-4391-A408-824AD620CCA1}"/>
              </a:ext>
            </a:extLst>
          </p:cNvPr>
          <p:cNvGrpSpPr/>
          <p:nvPr/>
        </p:nvGrpSpPr>
        <p:grpSpPr>
          <a:xfrm>
            <a:off x="1208335" y="3159717"/>
            <a:ext cx="1545876" cy="1159868"/>
            <a:chOff x="1208335" y="3159717"/>
            <a:chExt cx="1545876" cy="1159868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59717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79717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12447250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13035930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3E62D0-0A20-405C-89A6-54AC947C60EE}"/>
              </a:ext>
            </a:extLst>
          </p:cNvPr>
          <p:cNvGrpSpPr/>
          <p:nvPr/>
        </p:nvGrpSpPr>
        <p:grpSpPr>
          <a:xfrm>
            <a:off x="1208335" y="4319585"/>
            <a:ext cx="1545876" cy="1159867"/>
            <a:chOff x="1208335" y="4319585"/>
            <a:chExt cx="1545876" cy="1159867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31958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5D5E307-8C0D-4807-8E9C-72DC356286EF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981273" y="5039585"/>
              <a:ext cx="0" cy="439867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1D88C0-B10E-409B-8D0A-AB764E3313E3}"/>
              </a:ext>
            </a:extLst>
          </p:cNvPr>
          <p:cNvGrpSpPr/>
          <p:nvPr/>
        </p:nvGrpSpPr>
        <p:grpSpPr>
          <a:xfrm>
            <a:off x="4203144" y="3261658"/>
            <a:ext cx="1545876" cy="1032658"/>
            <a:chOff x="4203144" y="3261658"/>
            <a:chExt cx="1545876" cy="1032658"/>
          </a:xfrm>
        </p:grpSpPr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6CFAE861-D561-4357-B492-E15FB614BDEF}"/>
                </a:ext>
              </a:extLst>
            </p:cNvPr>
            <p:cNvSpPr/>
            <p:nvPr/>
          </p:nvSpPr>
          <p:spPr>
            <a:xfrm>
              <a:off x="4203144" y="3574316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3BBC814E-DD54-4BF8-B96A-F815C9C6ED20}"/>
                </a:ext>
              </a:extLst>
            </p:cNvPr>
            <p:cNvCxnSpPr>
              <a:stCxn id="123" idx="0"/>
              <a:endCxn id="144" idx="2"/>
            </p:cNvCxnSpPr>
            <p:nvPr/>
          </p:nvCxnSpPr>
          <p:spPr>
            <a:xfrm flipV="1">
              <a:off x="4976082" y="326165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84E9C-694A-43BD-AC54-979B48F67739}"/>
              </a:ext>
            </a:extLst>
          </p:cNvPr>
          <p:cNvGrpSpPr/>
          <p:nvPr/>
        </p:nvGrpSpPr>
        <p:grpSpPr>
          <a:xfrm>
            <a:off x="3251497" y="3934316"/>
            <a:ext cx="951647" cy="2065317"/>
            <a:chOff x="3251497" y="3934316"/>
            <a:chExt cx="951647" cy="2065317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740BAAF-AC73-4E76-96C6-732C71DF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497" y="3934316"/>
              <a:ext cx="951647" cy="2065317"/>
            </a:xfrm>
            <a:prstGeom prst="bentConnector3">
              <a:avLst>
                <a:gd name="adj1" fmla="val 31761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A66F7B7-6B0D-412B-A005-C7811C47C028}"/>
                </a:ext>
              </a:extLst>
            </p:cNvPr>
            <p:cNvSpPr txBox="1"/>
            <p:nvPr/>
          </p:nvSpPr>
          <p:spPr>
            <a:xfrm>
              <a:off x="3324602" y="561138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79DD43A-1820-40A1-84BC-9D605302292D}"/>
              </a:ext>
            </a:extLst>
          </p:cNvPr>
          <p:cNvGrpSpPr/>
          <p:nvPr/>
        </p:nvGrpSpPr>
        <p:grpSpPr>
          <a:xfrm>
            <a:off x="2754211" y="2221296"/>
            <a:ext cx="3492096" cy="2458289"/>
            <a:chOff x="2754211" y="2221296"/>
            <a:chExt cx="3492096" cy="2458289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61D66693-9C4A-494B-8CB3-D329693507A0}"/>
                </a:ext>
              </a:extLst>
            </p:cNvPr>
            <p:cNvSpPr/>
            <p:nvPr/>
          </p:nvSpPr>
          <p:spPr>
            <a:xfrm>
              <a:off x="3705857" y="2221296"/>
              <a:ext cx="2540450" cy="1040362"/>
            </a:xfrm>
            <a:prstGeom prst="flowChartDecision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특정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 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타일이 생성되었는가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?</a:t>
              </a:r>
              <a:endParaRPr lang="ko-KR" altLang="en-US" sz="1400" b="1">
                <a:solidFill>
                  <a:srgbClr val="766D64"/>
                </a:solidFill>
                <a:latin typeface="+mj-lt"/>
              </a:endParaRPr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71AB5EC4-DCE0-46D0-9057-6DCCA093A1B4}"/>
                </a:ext>
              </a:extLst>
            </p:cNvPr>
            <p:cNvCxnSpPr>
              <a:cxnSpLocks/>
              <a:stCxn id="144" idx="1"/>
              <a:endCxn id="71" idx="3"/>
            </p:cNvCxnSpPr>
            <p:nvPr/>
          </p:nvCxnSpPr>
          <p:spPr>
            <a:xfrm rot="10800000" flipV="1">
              <a:off x="2754211" y="2741477"/>
              <a:ext cx="951646" cy="19381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DBAF21-C301-4256-A2BC-6F026E603937}"/>
                </a:ext>
              </a:extLst>
            </p:cNvPr>
            <p:cNvSpPr txBox="1"/>
            <p:nvPr/>
          </p:nvSpPr>
          <p:spPr>
            <a:xfrm>
              <a:off x="3403342" y="2412498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F03BBBC-4781-48F1-8DF2-15A52D7BDD34}"/>
              </a:ext>
            </a:extLst>
          </p:cNvPr>
          <p:cNvSpPr/>
          <p:nvPr/>
        </p:nvSpPr>
        <p:spPr>
          <a:xfrm>
            <a:off x="10531146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FE5B120-D139-4F44-B853-F3CA358DB203}"/>
              </a:ext>
            </a:extLst>
          </p:cNvPr>
          <p:cNvSpPr/>
          <p:nvPr/>
        </p:nvSpPr>
        <p:spPr>
          <a:xfrm>
            <a:off x="7669944" y="261886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9EA84A9B-E82D-4320-A7FA-2B08E2A64517}"/>
              </a:ext>
            </a:extLst>
          </p:cNvPr>
          <p:cNvSpPr/>
          <p:nvPr/>
        </p:nvSpPr>
        <p:spPr>
          <a:xfrm flipH="1">
            <a:off x="7667055" y="1860554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4530ACB-DAA5-4530-A6CE-1D55A855649C}"/>
              </a:ext>
            </a:extLst>
          </p:cNvPr>
          <p:cNvSpPr/>
          <p:nvPr/>
        </p:nvSpPr>
        <p:spPr>
          <a:xfrm>
            <a:off x="7669944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E6540EFB-F430-46A3-A011-0FD655324D99}"/>
              </a:ext>
            </a:extLst>
          </p:cNvPr>
          <p:cNvSpPr/>
          <p:nvPr/>
        </p:nvSpPr>
        <p:spPr>
          <a:xfrm rot="5400000">
            <a:off x="5290577" y="4181947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9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path" presetSubtype="0" accel="13333" decel="8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2349 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5" grpId="0" animBg="1"/>
      <p:bldP spid="75" grpId="1" animBg="1"/>
      <p:bldP spid="79" grpId="0" animBg="1"/>
      <p:bldP spid="82" grpId="0" animBg="1"/>
      <p:bldP spid="82" grpId="1" animBg="1"/>
      <p:bldP spid="115" grpId="0" animBg="1"/>
      <p:bldP spid="119" grpId="0" animBg="1"/>
      <p:bldP spid="1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D9A86-E935-4546-9F50-E99A89A7A03E}"/>
              </a:ext>
            </a:extLst>
          </p:cNvPr>
          <p:cNvGrpSpPr/>
          <p:nvPr/>
        </p:nvGrpSpPr>
        <p:grpSpPr>
          <a:xfrm>
            <a:off x="1208335" y="1999849"/>
            <a:ext cx="1545876" cy="1159868"/>
            <a:chOff x="1208335" y="1999849"/>
            <a:chExt cx="1545876" cy="1159868"/>
          </a:xfrm>
        </p:grpSpPr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82A7439E-3629-45BA-BFF5-0F2D566A293C}"/>
                </a:ext>
              </a:extLst>
            </p:cNvPr>
            <p:cNvSpPr/>
            <p:nvPr/>
          </p:nvSpPr>
          <p:spPr>
            <a:xfrm>
              <a:off x="1208335" y="1999849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시작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19849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C5A770-73B7-4391-A408-824AD620CCA1}"/>
              </a:ext>
            </a:extLst>
          </p:cNvPr>
          <p:cNvGrpSpPr/>
          <p:nvPr/>
        </p:nvGrpSpPr>
        <p:grpSpPr>
          <a:xfrm>
            <a:off x="1208335" y="3159717"/>
            <a:ext cx="1545876" cy="1159868"/>
            <a:chOff x="1208335" y="3159717"/>
            <a:chExt cx="1545876" cy="1159868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59717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79717"/>
              <a:ext cx="0" cy="43986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738B371F-8B3F-40B4-BA12-E3857D1CE4C0}"/>
              </a:ext>
            </a:extLst>
          </p:cNvPr>
          <p:cNvSpPr/>
          <p:nvPr/>
        </p:nvSpPr>
        <p:spPr>
          <a:xfrm>
            <a:off x="4203144" y="1188638"/>
            <a:ext cx="1545876" cy="720000"/>
          </a:xfrm>
          <a:prstGeom prst="flowChartTerminator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종료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3E62D0-0A20-405C-89A6-54AC947C60EE}"/>
              </a:ext>
            </a:extLst>
          </p:cNvPr>
          <p:cNvGrpSpPr/>
          <p:nvPr/>
        </p:nvGrpSpPr>
        <p:grpSpPr>
          <a:xfrm>
            <a:off x="1208335" y="4319585"/>
            <a:ext cx="1545876" cy="1159867"/>
            <a:chOff x="1208335" y="4319585"/>
            <a:chExt cx="1545876" cy="1159867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31958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5D5E307-8C0D-4807-8E9C-72DC356286EF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1981273" y="5039585"/>
              <a:ext cx="0" cy="439867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75885F2-FF36-43D6-89AF-3DABE55B7CDD}"/>
              </a:ext>
            </a:extLst>
          </p:cNvPr>
          <p:cNvGrpSpPr/>
          <p:nvPr/>
        </p:nvGrpSpPr>
        <p:grpSpPr>
          <a:xfrm>
            <a:off x="4203144" y="5326974"/>
            <a:ext cx="1545876" cy="1032659"/>
            <a:chOff x="4203144" y="5326974"/>
            <a:chExt cx="1545876" cy="1032659"/>
          </a:xfrm>
        </p:grpSpPr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id="{6A9E8140-3E34-484E-BBFD-6EBF1B382348}"/>
                </a:ext>
              </a:extLst>
            </p:cNvPr>
            <p:cNvSpPr/>
            <p:nvPr/>
          </p:nvSpPr>
          <p:spPr>
            <a:xfrm>
              <a:off x="4203144" y="5639633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하위 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-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소멸상위타일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1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40DAF2A-652C-4F74-A54D-CA245968C458}"/>
                </a:ext>
              </a:extLst>
            </p:cNvPr>
            <p:cNvCxnSpPr>
              <a:cxnSpLocks/>
              <a:stCxn id="77" idx="0"/>
              <a:endCxn id="81" idx="2"/>
            </p:cNvCxnSpPr>
            <p:nvPr/>
          </p:nvCxnSpPr>
          <p:spPr>
            <a:xfrm flipV="1">
              <a:off x="4976082" y="5326974"/>
              <a:ext cx="0" cy="312659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72146D-172E-461C-968B-64C75D871301}"/>
              </a:ext>
            </a:extLst>
          </p:cNvPr>
          <p:cNvGrpSpPr/>
          <p:nvPr/>
        </p:nvGrpSpPr>
        <p:grpSpPr>
          <a:xfrm>
            <a:off x="4203144" y="4294316"/>
            <a:ext cx="1545876" cy="1032658"/>
            <a:chOff x="4203144" y="4294316"/>
            <a:chExt cx="1545876" cy="1032658"/>
          </a:xfrm>
        </p:grpSpPr>
        <p:sp>
          <p:nvSpPr>
            <p:cNvPr id="81" name="순서도: 처리 80">
              <a:extLst>
                <a:ext uri="{FF2B5EF4-FFF2-40B4-BE49-F238E27FC236}">
                  <a16:creationId xmlns:a16="http://schemas.microsoft.com/office/drawing/2014/main" id="{DBE2B7ED-BD18-44D3-A940-5881643982C3}"/>
                </a:ext>
              </a:extLst>
            </p:cNvPr>
            <p:cNvSpPr/>
            <p:nvPr/>
          </p:nvSpPr>
          <p:spPr>
            <a:xfrm>
              <a:off x="4203144" y="4606974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생성된 타일의 숫자 만큼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스코어 증가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DCE30F9-0BFE-4796-B07E-F8D3E29B7151}"/>
                </a:ext>
              </a:extLst>
            </p:cNvPr>
            <p:cNvCxnSpPr>
              <a:stCxn id="81" idx="0"/>
              <a:endCxn id="123" idx="2"/>
            </p:cNvCxnSpPr>
            <p:nvPr/>
          </p:nvCxnSpPr>
          <p:spPr>
            <a:xfrm flipV="1">
              <a:off x="4976082" y="4294316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1D88C0-B10E-409B-8D0A-AB764E3313E3}"/>
              </a:ext>
            </a:extLst>
          </p:cNvPr>
          <p:cNvGrpSpPr/>
          <p:nvPr/>
        </p:nvGrpSpPr>
        <p:grpSpPr>
          <a:xfrm>
            <a:off x="4203144" y="3261658"/>
            <a:ext cx="1545876" cy="1032658"/>
            <a:chOff x="4203144" y="3261658"/>
            <a:chExt cx="1545876" cy="1032658"/>
          </a:xfrm>
        </p:grpSpPr>
        <p:sp>
          <p:nvSpPr>
            <p:cNvPr id="123" name="순서도: 처리 122">
              <a:extLst>
                <a:ext uri="{FF2B5EF4-FFF2-40B4-BE49-F238E27FC236}">
                  <a16:creationId xmlns:a16="http://schemas.microsoft.com/office/drawing/2014/main" id="{6CFAE861-D561-4357-B492-E15FB614BDEF}"/>
                </a:ext>
              </a:extLst>
            </p:cNvPr>
            <p:cNvSpPr/>
            <p:nvPr/>
          </p:nvSpPr>
          <p:spPr>
            <a:xfrm>
              <a:off x="4203144" y="3574316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3810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2048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3BBC814E-DD54-4BF8-B96A-F815C9C6ED20}"/>
                </a:ext>
              </a:extLst>
            </p:cNvPr>
            <p:cNvCxnSpPr>
              <a:stCxn id="123" idx="0"/>
              <a:endCxn id="144" idx="2"/>
            </p:cNvCxnSpPr>
            <p:nvPr/>
          </p:nvCxnSpPr>
          <p:spPr>
            <a:xfrm flipV="1">
              <a:off x="4976082" y="326165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821D2E3-9A02-4C91-AE14-48C1CF4774FC}"/>
              </a:ext>
            </a:extLst>
          </p:cNvPr>
          <p:cNvSpPr/>
          <p:nvPr/>
        </p:nvSpPr>
        <p:spPr>
          <a:xfrm>
            <a:off x="711047" y="5479452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이동 방향의 두 타일이</a:t>
            </a:r>
            <a:br>
              <a:rPr lang="en-US" altLang="ko-KR" sz="1400" b="1">
                <a:solidFill>
                  <a:srgbClr val="766D64"/>
                </a:solidFill>
                <a:latin typeface="+mj-lt"/>
              </a:rPr>
            </a:b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같은가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B084E9C-694A-43BD-AC54-979B48F67739}"/>
              </a:ext>
            </a:extLst>
          </p:cNvPr>
          <p:cNvGrpSpPr/>
          <p:nvPr/>
        </p:nvGrpSpPr>
        <p:grpSpPr>
          <a:xfrm>
            <a:off x="3251497" y="3934316"/>
            <a:ext cx="951647" cy="2065317"/>
            <a:chOff x="3251497" y="3934316"/>
            <a:chExt cx="951647" cy="2065317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740BAAF-AC73-4E76-96C6-732C71DF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497" y="3934316"/>
              <a:ext cx="951647" cy="2065317"/>
            </a:xfrm>
            <a:prstGeom prst="bentConnector3">
              <a:avLst>
                <a:gd name="adj1" fmla="val 31761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A66F7B7-6B0D-412B-A005-C7811C47C028}"/>
                </a:ext>
              </a:extLst>
            </p:cNvPr>
            <p:cNvSpPr txBox="1"/>
            <p:nvPr/>
          </p:nvSpPr>
          <p:spPr>
            <a:xfrm>
              <a:off x="3324602" y="561138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61D66693-9C4A-494B-8CB3-D329693507A0}"/>
              </a:ext>
            </a:extLst>
          </p:cNvPr>
          <p:cNvSpPr/>
          <p:nvPr/>
        </p:nvSpPr>
        <p:spPr>
          <a:xfrm>
            <a:off x="3705857" y="2221296"/>
            <a:ext cx="2540450" cy="1040362"/>
          </a:xfrm>
          <a:prstGeom prst="flowChartDecision">
            <a:avLst/>
          </a:prstGeom>
          <a:solidFill>
            <a:srgbClr val="EBE1D7"/>
          </a:solidFill>
          <a:ln w="3810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특정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 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타일이 생성되었는가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1AB5EC4-DCE0-46D0-9057-6DCCA093A1B4}"/>
              </a:ext>
            </a:extLst>
          </p:cNvPr>
          <p:cNvCxnSpPr>
            <a:cxnSpLocks/>
            <a:stCxn id="144" idx="1"/>
            <a:endCxn id="71" idx="3"/>
          </p:cNvCxnSpPr>
          <p:nvPr/>
        </p:nvCxnSpPr>
        <p:spPr>
          <a:xfrm rot="10800000" flipV="1">
            <a:off x="2754211" y="2741477"/>
            <a:ext cx="951646" cy="1938108"/>
          </a:xfrm>
          <a:prstGeom prst="bentConnector3">
            <a:avLst>
              <a:gd name="adj1" fmla="val 50000"/>
            </a:avLst>
          </a:prstGeom>
          <a:ln w="3810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BAF21-C301-4256-A2BC-6F026E603937}"/>
              </a:ext>
            </a:extLst>
          </p:cNvPr>
          <p:cNvSpPr txBox="1"/>
          <p:nvPr/>
        </p:nvSpPr>
        <p:spPr>
          <a:xfrm>
            <a:off x="3403342" y="2412498"/>
            <a:ext cx="1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F1FA6-FEDE-4E89-A425-E526A38F5522}"/>
              </a:ext>
            </a:extLst>
          </p:cNvPr>
          <p:cNvGrpSpPr/>
          <p:nvPr/>
        </p:nvGrpSpPr>
        <p:grpSpPr>
          <a:xfrm>
            <a:off x="4718634" y="1902195"/>
            <a:ext cx="257448" cy="369332"/>
            <a:chOff x="4718634" y="1902195"/>
            <a:chExt cx="257448" cy="36933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DA9297F2-9600-4495-A7AB-966AE17B6295}"/>
                </a:ext>
              </a:extLst>
            </p:cNvPr>
            <p:cNvCxnSpPr>
              <a:cxnSpLocks/>
              <a:stCxn id="144" idx="0"/>
              <a:endCxn id="76" idx="2"/>
            </p:cNvCxnSpPr>
            <p:nvPr/>
          </p:nvCxnSpPr>
          <p:spPr>
            <a:xfrm flipV="1">
              <a:off x="4976082" y="1908638"/>
              <a:ext cx="0" cy="312658"/>
            </a:xfrm>
            <a:prstGeom prst="straightConnector1">
              <a:avLst/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A184D0A-76CB-4B20-9450-B87007926A7B}"/>
                </a:ext>
              </a:extLst>
            </p:cNvPr>
            <p:cNvSpPr txBox="1"/>
            <p:nvPr/>
          </p:nvSpPr>
          <p:spPr>
            <a:xfrm>
              <a:off x="4718634" y="190219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F03BBBC-4781-48F1-8DF2-15A52D7BDD34}"/>
              </a:ext>
            </a:extLst>
          </p:cNvPr>
          <p:cNvSpPr/>
          <p:nvPr/>
        </p:nvSpPr>
        <p:spPr>
          <a:xfrm>
            <a:off x="7668260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FE5B120-D139-4F44-B853-F3CA358DB203}"/>
              </a:ext>
            </a:extLst>
          </p:cNvPr>
          <p:cNvSpPr/>
          <p:nvPr/>
        </p:nvSpPr>
        <p:spPr>
          <a:xfrm>
            <a:off x="7669944" y="261886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DFB6952-F55F-4901-B848-859BAD5D3442}"/>
              </a:ext>
            </a:extLst>
          </p:cNvPr>
          <p:cNvGrpSpPr/>
          <p:nvPr/>
        </p:nvGrpSpPr>
        <p:grpSpPr>
          <a:xfrm>
            <a:off x="3251497" y="5999633"/>
            <a:ext cx="1724585" cy="385269"/>
            <a:chOff x="3251497" y="5999633"/>
            <a:chExt cx="1724585" cy="385269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771F0E0-306B-4AD6-9A9F-8CA5D149C87C}"/>
                </a:ext>
              </a:extLst>
            </p:cNvPr>
            <p:cNvSpPr txBox="1"/>
            <p:nvPr/>
          </p:nvSpPr>
          <p:spPr>
            <a:xfrm>
              <a:off x="3324602" y="6015570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873E0BD3-ACCD-432A-84CF-25A945D4FE24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3251497" y="5999633"/>
              <a:ext cx="1724585" cy="360000"/>
            </a:xfrm>
            <a:prstGeom prst="bentConnector4">
              <a:avLst>
                <a:gd name="adj1" fmla="val 17465"/>
                <a:gd name="adj2" fmla="val 163500"/>
              </a:avLst>
            </a:prstGeom>
            <a:ln w="3810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4530ACB-DAA5-4530-A6CE-1D55A855649C}"/>
              </a:ext>
            </a:extLst>
          </p:cNvPr>
          <p:cNvSpPr/>
          <p:nvPr/>
        </p:nvSpPr>
        <p:spPr>
          <a:xfrm>
            <a:off x="7669944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424A766-8F3B-44A8-90C2-9A71696D205A}"/>
              </a:ext>
            </a:extLst>
          </p:cNvPr>
          <p:cNvSpPr/>
          <p:nvPr/>
        </p:nvSpPr>
        <p:spPr>
          <a:xfrm>
            <a:off x="7668327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322615-DC38-400E-B14E-71B89456DF77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1C6B9D-447C-4629-9E0E-C322CBC820C1}"/>
              </a:ext>
            </a:extLst>
          </p:cNvPr>
          <p:cNvSpPr txBox="1"/>
          <p:nvPr/>
        </p:nvSpPr>
        <p:spPr>
          <a:xfrm>
            <a:off x="9638714" y="1087418"/>
            <a:ext cx="205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B0F22E2-E084-40E0-9324-EAAF209C55C2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33735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22415" y="2748930"/>
            <a:ext cx="3661411" cy="1350416"/>
            <a:chOff x="7607926" y="3487325"/>
            <a:chExt cx="3661411" cy="13504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680241" y="4301009"/>
              <a:ext cx="1589096" cy="536732"/>
              <a:chOff x="4865020" y="157458"/>
              <a:chExt cx="1589096" cy="536732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38379" y="178056"/>
                <a:ext cx="144237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301009"/>
              <a:ext cx="1907962" cy="536732"/>
              <a:chOff x="4817125" y="157458"/>
              <a:chExt cx="1684886" cy="536732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65020" y="157458"/>
                <a:ext cx="1589096" cy="536732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78056"/>
                <a:ext cx="1684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5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4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13333" decel="8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0.275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13333" decel="8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1.45833E-6 0.2754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1" animBg="1"/>
      <p:bldP spid="78" grpId="2" animBg="1"/>
      <p:bldP spid="144" grpId="0" animBg="1"/>
      <p:bldP spid="144" grpId="1" animBg="1"/>
      <p:bldP spid="75" grpId="0" animBg="1"/>
      <p:bldP spid="79" grpId="0" animBg="1"/>
      <p:bldP spid="80" grpId="0" animBg="1"/>
      <p:bldP spid="83" grpId="0"/>
      <p:bldP spid="84" grpId="0"/>
      <p:bldP spid="85" grpId="0" animBg="1"/>
      <p:bldP spid="3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E1D7"/>
        </a:solidFill>
        <a:ln w="19050">
          <a:solidFill>
            <a:srgbClr val="BBADA0"/>
          </a:solidFill>
        </a:ln>
      </a:spPr>
      <a:bodyPr rtlCol="0" anchor="ctr"/>
      <a:lstStyle>
        <a:defPPr algn="ctr">
          <a:defRPr sz="1400" smtClean="0">
            <a:solidFill>
              <a:srgbClr val="766D64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DC1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>
            <a:solidFill>
              <a:srgbClr val="EBE1D7"/>
            </a:solidFill>
            <a:latin typeface="Franklin Gothic Demi" panose="020B07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1470</Words>
  <Application>Microsoft Office PowerPoint</Application>
  <PresentationFormat>와이드스크린</PresentationFormat>
  <Paragraphs>592</Paragraphs>
  <Slides>27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맑은 고딕</vt:lpstr>
      <vt:lpstr>Franklin Gothic Demi</vt:lpstr>
      <vt:lpstr>Franklin Gothic Book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용준</dc:creator>
  <cp:lastModifiedBy>이 용준</cp:lastModifiedBy>
  <cp:revision>107</cp:revision>
  <dcterms:created xsi:type="dcterms:W3CDTF">2020-04-23T15:18:36Z</dcterms:created>
  <dcterms:modified xsi:type="dcterms:W3CDTF">2020-05-28T15:33:04Z</dcterms:modified>
</cp:coreProperties>
</file>