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1" r:id="rId2"/>
    <p:sldId id="266" r:id="rId3"/>
    <p:sldId id="275" r:id="rId4"/>
    <p:sldId id="277" r:id="rId5"/>
    <p:sldId id="258" r:id="rId6"/>
    <p:sldId id="270" r:id="rId7"/>
    <p:sldId id="267" r:id="rId8"/>
    <p:sldId id="269" r:id="rId9"/>
    <p:sldId id="260" r:id="rId10"/>
    <p:sldId id="263" r:id="rId11"/>
    <p:sldId id="264" r:id="rId12"/>
    <p:sldId id="265" r:id="rId13"/>
    <p:sldId id="262" r:id="rId14"/>
    <p:sldId id="268" r:id="rId15"/>
    <p:sldId id="259" r:id="rId16"/>
  </p:sldIdLst>
  <p:sldSz cx="12192000" cy="6858000"/>
  <p:notesSz cx="6858000" cy="91440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Franklin Gothic Demi" panose="020B0703020102020204" pitchFamily="34" charset="0"/>
      <p:regular r:id="rId20"/>
      <p: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DA0"/>
    <a:srgbClr val="EBE1D7"/>
    <a:srgbClr val="CDC1B4"/>
    <a:srgbClr val="766D64"/>
    <a:srgbClr val="DAAB00"/>
    <a:srgbClr val="DA7F00"/>
    <a:srgbClr val="EDE0C8"/>
    <a:srgbClr val="EEE4DA"/>
    <a:srgbClr val="EDC22E"/>
    <a:srgbClr val="EDC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>
        <p:scale>
          <a:sx n="75" d="100"/>
          <a:sy n="75" d="100"/>
        </p:scale>
        <p:origin x="4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3FBEF-3999-4911-B3E7-35E451FFFBCB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3CE5-D6BD-40CD-9E4A-6EF02EE0D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2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2048</a:t>
            </a:r>
            <a:r>
              <a:rPr lang="ko-KR" altLang="en-US"/>
              <a:t>부터 시작하여 최종적으로 </a:t>
            </a:r>
            <a:r>
              <a:rPr lang="en-US" altLang="ko-KR"/>
              <a:t>2 </a:t>
            </a:r>
            <a:r>
              <a:rPr lang="ko-KR" altLang="en-US"/>
              <a:t>두 개를 만들어 타일이 없어지면 클리어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3CE5-D6BD-40CD-9E4A-6EF02EE0D9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7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9EEB32F-F778-43E8-B6C1-110385E8A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B4BBC-D20A-4808-AFBC-E717F57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9189-8B61-4C85-BB87-0BAD7B79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9056-65E6-4E5A-AD7E-1E4A0CE5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9D224-0265-44A2-BFAC-66E7B1BB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31B4-3257-4B9D-9BCA-EAD9770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CF6-355B-4BFD-8949-431D94E5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C900A-08AF-4B11-B2CE-44C4742A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00EC-D5D3-4913-9E4A-EDA91AE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88E4F-6853-4100-8A10-BCBED1B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2AB16-1A08-4058-86F6-060BEFF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21B714-62BE-4B4F-BAD2-6F6517DAB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AE7C-1ED3-46B2-A781-7831E91B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CC42-6E0B-41FA-A3FF-1CD9B92D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E2A1-9FC8-4861-ABF0-3A6E7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10823-99A1-485C-B317-50D2792B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D6602-6C2B-4AE6-8FD5-E11412E0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F30C-47B8-469A-9111-988AD3D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BD929-E285-4A45-A62E-445AD74C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4F6EE-15C8-4740-A6E5-D84609AE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668D1-DBA1-444B-9C05-9DC3400E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4D899-4C42-4490-A852-67C25AE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B9A8F-0573-407F-B371-FE32902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0174-DBE6-46C1-8B73-ACE0039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CB80A-4610-47C8-9FEA-B3FDAB06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14377-5A2C-4563-82CE-85239CBC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7E077-BA1D-488A-98E6-E39A4C73A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EB7915-CA49-44D8-93FC-DC660D43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CC92D-EF55-418C-8C52-1B47E9C4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3E7A05-DA67-4C3B-B551-3115E9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DD3664-EE92-44F4-ADE3-E302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12D9-1D94-43D6-B17D-723E956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DEA91-7AD5-470C-848D-3689C858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9D895-D80D-4F9D-A7AD-198DE91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C20A6-F215-4A53-A0CE-8D4DB4C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B90C6-61E4-4370-BF66-21B642A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BF064-60E8-4D26-9BE6-08C3C73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B0AF6-DFA9-4C0D-8C33-71C74711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DB0F-A151-4AF7-8D3A-2AE9A4B8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BEE51-F443-4186-9F99-006DFDCD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2B7CA-DBCF-4421-9C23-F2DBD7A9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C2A95-350B-454A-BFFB-8B5703F4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72417-1543-4FE5-B554-1EE22790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CBE5A-38F5-45B3-8C80-926FB2D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7926-2A99-425D-AA4F-BBEAF9DE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F154E-54FC-472B-AA38-5C31DAD2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4DAB-2FC0-4918-B8B8-4AFEA8C3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B0AEF-C23A-41C8-920F-BF2BBAA9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D868F-BBE8-48D8-9F9D-E401F53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B500-7FF3-4A27-97D2-6B6E17F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2AF8C-AFC6-42E5-8278-61EDB978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E4643-7242-449D-A8A7-E957F479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DD7F-6502-4870-97E8-F4E712CB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DBB3-7545-4E4C-A951-14B686D866DE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CA3B7-F20C-42E1-B938-2D0710D5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4996-C2D0-43F0-B5F8-B324A27B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59C4-649C-4BB9-8A35-9827D649B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0D160B-444B-45BF-8AE1-05ED091BF835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949030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8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?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0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DF10DE-C519-45A6-9AB6-CE40346A79FC}"/>
              </a:ext>
            </a:extLst>
          </p:cNvPr>
          <p:cNvGrpSpPr/>
          <p:nvPr/>
        </p:nvGrpSpPr>
        <p:grpSpPr>
          <a:xfrm>
            <a:off x="1862511" y="4905943"/>
            <a:ext cx="839182" cy="839182"/>
            <a:chOff x="1862511" y="4905943"/>
            <a:chExt cx="839182" cy="83918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1862511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D3DFCAF-A90D-484B-9BD2-7A346FFA1FEA}"/>
                </a:ext>
              </a:extLst>
            </p:cNvPr>
            <p:cNvSpPr/>
            <p:nvPr/>
          </p:nvSpPr>
          <p:spPr>
            <a:xfrm>
              <a:off x="2084223" y="5196418"/>
              <a:ext cx="395757" cy="258232"/>
            </a:xfrm>
            <a:prstGeom prst="rightArrow">
              <a:avLst/>
            </a:prstGeom>
            <a:solidFill>
              <a:srgbClr val="766D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1E2C1B-2F3C-4F9F-A9AC-3343BE2EC0F7}"/>
              </a:ext>
            </a:extLst>
          </p:cNvPr>
          <p:cNvSpPr txBox="1"/>
          <p:nvPr/>
        </p:nvSpPr>
        <p:spPr>
          <a:xfrm>
            <a:off x="2454014" y="3724571"/>
            <a:ext cx="7283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766D64"/>
                </a:solidFill>
                <a:latin typeface="Franklin Gothic Book" panose="020B0503020102020204" pitchFamily="34" charset="0"/>
              </a:rPr>
              <a:t>How to Go to The Next :  Slide the block to right</a:t>
            </a:r>
            <a:endParaRPr lang="ko-KR" altLang="en-US" sz="28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B13C25-E85F-4B15-9996-14E07EB1E126}"/>
              </a:ext>
            </a:extLst>
          </p:cNvPr>
          <p:cNvGrpSpPr/>
          <p:nvPr/>
        </p:nvGrpSpPr>
        <p:grpSpPr>
          <a:xfrm>
            <a:off x="4915301" y="2941114"/>
            <a:ext cx="2361398" cy="556180"/>
            <a:chOff x="4817125" y="147734"/>
            <a:chExt cx="1684886" cy="5561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706BB36-ACF0-4702-AAAE-33A18E1C5B6F}"/>
                </a:ext>
              </a:extLst>
            </p:cNvPr>
            <p:cNvSpPr/>
            <p:nvPr/>
          </p:nvSpPr>
          <p:spPr>
            <a:xfrm>
              <a:off x="4890943" y="147734"/>
              <a:ext cx="1537250" cy="556180"/>
            </a:xfrm>
            <a:prstGeom prst="roundRect">
              <a:avLst>
                <a:gd name="adj" fmla="val 1969"/>
              </a:avLst>
            </a:prstGeom>
            <a:solidFill>
              <a:srgbClr val="A49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85ADA-867E-4947-8E27-DB14F87B63D0}"/>
                </a:ext>
              </a:extLst>
            </p:cNvPr>
            <p:cNvSpPr txBox="1"/>
            <p:nvPr/>
          </p:nvSpPr>
          <p:spPr>
            <a:xfrm>
              <a:off x="4817125" y="194992"/>
              <a:ext cx="168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Start The PPT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73E2E9-1FFF-491D-94B7-4D364CD36D3E}"/>
              </a:ext>
            </a:extLst>
          </p:cNvPr>
          <p:cNvCxnSpPr>
            <a:cxnSpLocks/>
          </p:cNvCxnSpPr>
          <p:nvPr/>
        </p:nvCxnSpPr>
        <p:spPr>
          <a:xfrm>
            <a:off x="2449139" y="4281657"/>
            <a:ext cx="7293722" cy="0"/>
          </a:xfrm>
          <a:prstGeom prst="line">
            <a:avLst/>
          </a:prstGeom>
          <a:ln w="28575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23077" decel="76923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6.25E-7 1.11111E-6 L 0.62565 1.11111E-6 " pathEditMode="relative" rAng="0" ptsTypes="AA">
                                      <p:cBhvr>
                                        <p:cTn id="9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E31D7E-A84F-4000-8D2E-ACA0BF53952C}"/>
              </a:ext>
            </a:extLst>
          </p:cNvPr>
          <p:cNvGrpSpPr/>
          <p:nvPr/>
        </p:nvGrpSpPr>
        <p:grpSpPr>
          <a:xfrm>
            <a:off x="780727" y="2877905"/>
            <a:ext cx="10630546" cy="1102190"/>
            <a:chOff x="780727" y="4213645"/>
            <a:chExt cx="10630546" cy="110219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3537336-FD73-43B5-9967-C6ECAD6C7AD7}"/>
                </a:ext>
              </a:extLst>
            </p:cNvPr>
            <p:cNvSpPr/>
            <p:nvPr/>
          </p:nvSpPr>
          <p:spPr>
            <a:xfrm>
              <a:off x="780727" y="4213645"/>
              <a:ext cx="1063054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BA575B-9772-4050-B3F2-33B316CBEA5E}"/>
                </a:ext>
              </a:extLst>
            </p:cNvPr>
            <p:cNvSpPr/>
            <p:nvPr/>
          </p:nvSpPr>
          <p:spPr>
            <a:xfrm>
              <a:off x="185555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72CF43C-1209-4866-9958-26F4212386F1}"/>
                </a:ext>
              </a:extLst>
            </p:cNvPr>
            <p:cNvSpPr/>
            <p:nvPr/>
          </p:nvSpPr>
          <p:spPr>
            <a:xfrm>
              <a:off x="90013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6262450-86A5-43C0-BA11-2624EC273EFA}"/>
                </a:ext>
              </a:extLst>
            </p:cNvPr>
            <p:cNvSpPr/>
            <p:nvPr/>
          </p:nvSpPr>
          <p:spPr>
            <a:xfrm>
              <a:off x="376143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F3B562F-A42B-4AEE-96FA-F33FC10BAD25}"/>
                </a:ext>
              </a:extLst>
            </p:cNvPr>
            <p:cNvSpPr/>
            <p:nvPr/>
          </p:nvSpPr>
          <p:spPr>
            <a:xfrm>
              <a:off x="280602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74C64BB-ABF6-4955-B23D-1640F164B6DC}"/>
                </a:ext>
              </a:extLst>
            </p:cNvPr>
            <p:cNvSpPr/>
            <p:nvPr/>
          </p:nvSpPr>
          <p:spPr>
            <a:xfrm>
              <a:off x="5666634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727E41C-5B62-49D4-8DF0-6CB8F405C204}"/>
                </a:ext>
              </a:extLst>
            </p:cNvPr>
            <p:cNvSpPr/>
            <p:nvPr/>
          </p:nvSpPr>
          <p:spPr>
            <a:xfrm>
              <a:off x="4711220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4BE19AD-A087-4A6E-965D-137C56E75065}"/>
                </a:ext>
              </a:extLst>
            </p:cNvPr>
            <p:cNvSpPr/>
            <p:nvPr/>
          </p:nvSpPr>
          <p:spPr>
            <a:xfrm>
              <a:off x="7577317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435AC5E-CD00-4745-90CE-C2C479401838}"/>
                </a:ext>
              </a:extLst>
            </p:cNvPr>
            <p:cNvSpPr/>
            <p:nvPr/>
          </p:nvSpPr>
          <p:spPr>
            <a:xfrm>
              <a:off x="6621903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B89107-50EA-427A-976E-049233F70EA4}"/>
                </a:ext>
              </a:extLst>
            </p:cNvPr>
            <p:cNvSpPr/>
            <p:nvPr/>
          </p:nvSpPr>
          <p:spPr>
            <a:xfrm>
              <a:off x="9488145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3F8441C-2370-4AC4-9B3C-084097044C07}"/>
                </a:ext>
              </a:extLst>
            </p:cNvPr>
            <p:cNvSpPr/>
            <p:nvPr/>
          </p:nvSpPr>
          <p:spPr>
            <a:xfrm>
              <a:off x="8532731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36B647-8E14-4F0F-9347-A64A6060B625}"/>
                </a:ext>
              </a:extLst>
            </p:cNvPr>
            <p:cNvSpPr/>
            <p:nvPr/>
          </p:nvSpPr>
          <p:spPr>
            <a:xfrm>
              <a:off x="10443559" y="43451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FB0449-C2B4-4A4C-906B-9350C78E1C24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8621E08-AD29-4F17-8474-4D9A6B3CC45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22270-FC24-4AD0-B1E0-2603B103C10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5B9883-D219-4EE5-8BF9-FE1EB3AD4769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9704D0-391D-4FBB-A87C-7E1C1734CCBA}"/>
              </a:ext>
            </a:extLst>
          </p:cNvPr>
          <p:cNvSpPr/>
          <p:nvPr/>
        </p:nvSpPr>
        <p:spPr>
          <a:xfrm>
            <a:off x="185555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96AC28-49E3-45D1-B3F5-60E5293F90BD}"/>
              </a:ext>
            </a:extLst>
          </p:cNvPr>
          <p:cNvSpPr/>
          <p:nvPr/>
        </p:nvSpPr>
        <p:spPr>
          <a:xfrm>
            <a:off x="90013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5B2D39-C640-4BF1-86FD-4A29FF419A04}"/>
              </a:ext>
            </a:extLst>
          </p:cNvPr>
          <p:cNvSpPr/>
          <p:nvPr/>
        </p:nvSpPr>
        <p:spPr>
          <a:xfrm>
            <a:off x="376143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5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16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E2244-E6A6-4F77-9C53-87B987F86C90}"/>
              </a:ext>
            </a:extLst>
          </p:cNvPr>
          <p:cNvSpPr/>
          <p:nvPr/>
        </p:nvSpPr>
        <p:spPr>
          <a:xfrm>
            <a:off x="280602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2B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8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C81CF0-8639-4047-9B8B-BC86662F1BA5}"/>
              </a:ext>
            </a:extLst>
          </p:cNvPr>
          <p:cNvSpPr/>
          <p:nvPr/>
        </p:nvSpPr>
        <p:spPr>
          <a:xfrm>
            <a:off x="5666634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5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64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6E6468-CA13-474A-B775-CD9065266AEB}"/>
              </a:ext>
            </a:extLst>
          </p:cNvPr>
          <p:cNvSpPr/>
          <p:nvPr/>
        </p:nvSpPr>
        <p:spPr>
          <a:xfrm>
            <a:off x="4711220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7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Franklin Gothic Demi" panose="020B0703020102020204" pitchFamily="34" charset="0"/>
              </a:rPr>
              <a:t>32</a:t>
            </a:r>
            <a:endParaRPr lang="ko-KR" altLang="en-US" sz="36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37EA25-85A5-4F7D-9C66-67C375EBB193}"/>
              </a:ext>
            </a:extLst>
          </p:cNvPr>
          <p:cNvSpPr/>
          <p:nvPr/>
        </p:nvSpPr>
        <p:spPr>
          <a:xfrm>
            <a:off x="7577317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256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6D3ECF-DE5C-4DE3-A246-D8A3003A0594}"/>
              </a:ext>
            </a:extLst>
          </p:cNvPr>
          <p:cNvSpPr/>
          <p:nvPr/>
        </p:nvSpPr>
        <p:spPr>
          <a:xfrm>
            <a:off x="6621903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128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2EA95F9-A727-4E9C-86E7-DAB0AF1BFC65}"/>
              </a:ext>
            </a:extLst>
          </p:cNvPr>
          <p:cNvSpPr/>
          <p:nvPr/>
        </p:nvSpPr>
        <p:spPr>
          <a:xfrm>
            <a:off x="9488145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1024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D6A8798-8A07-4858-AE90-904C353568E7}"/>
              </a:ext>
            </a:extLst>
          </p:cNvPr>
          <p:cNvSpPr/>
          <p:nvPr/>
        </p:nvSpPr>
        <p:spPr>
          <a:xfrm>
            <a:off x="8532731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Franklin Gothic Demi" panose="020B0703020102020204" pitchFamily="34" charset="0"/>
              </a:rPr>
              <a:t>512</a:t>
            </a:r>
            <a:endParaRPr lang="ko-KR" altLang="en-US" sz="2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B1C3F2-F7BF-4AD6-8DE9-12823B88CF4F}"/>
              </a:ext>
            </a:extLst>
          </p:cNvPr>
          <p:cNvSpPr/>
          <p:nvPr/>
        </p:nvSpPr>
        <p:spPr>
          <a:xfrm>
            <a:off x="10443559" y="300940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C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27DAAA1-F77D-4299-8466-3F4CD8FF6166}"/>
              </a:ext>
            </a:extLst>
          </p:cNvPr>
          <p:cNvSpPr/>
          <p:nvPr/>
        </p:nvSpPr>
        <p:spPr>
          <a:xfrm flipH="1">
            <a:off x="1187450" y="2142067"/>
            <a:ext cx="9817100" cy="559530"/>
          </a:xfrm>
          <a:prstGeom prst="rightArrow">
            <a:avLst>
              <a:gd name="adj1" fmla="val 48773"/>
              <a:gd name="adj2" fmla="val 119343"/>
            </a:avLst>
          </a:prstGeom>
          <a:solidFill>
            <a:srgbClr val="EBE1D7"/>
          </a:solidFill>
          <a:ln w="28575">
            <a:solidFill>
              <a:srgbClr val="BBAD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991D4E-F6B8-4221-BD27-104ABA4C27DB}"/>
              </a:ext>
            </a:extLst>
          </p:cNvPr>
          <p:cNvSpPr/>
          <p:nvPr/>
        </p:nvSpPr>
        <p:spPr>
          <a:xfrm>
            <a:off x="11023598" y="1836505"/>
            <a:ext cx="1168401" cy="1041400"/>
          </a:xfrm>
          <a:prstGeom prst="rect">
            <a:avLst/>
          </a:prstGeom>
          <a:solidFill>
            <a:srgbClr val="FAF8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1452C82-114E-43EB-B474-01706CBC6190}"/>
              </a:ext>
            </a:extLst>
          </p:cNvPr>
          <p:cNvGrpSpPr/>
          <p:nvPr/>
        </p:nvGrpSpPr>
        <p:grpSpPr>
          <a:xfrm>
            <a:off x="1750108" y="4774439"/>
            <a:ext cx="8691784" cy="1102190"/>
            <a:chOff x="1750108" y="4774439"/>
            <a:chExt cx="8691784" cy="110219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6E41783-03B4-40E3-A29A-773EDDA6CDE5}"/>
                </a:ext>
              </a:extLst>
            </p:cNvPr>
            <p:cNvSpPr/>
            <p:nvPr/>
          </p:nvSpPr>
          <p:spPr>
            <a:xfrm>
              <a:off x="1750108" y="4774439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C5EF7AB-22C5-4D32-A44E-6E701F67835A}"/>
                </a:ext>
              </a:extLst>
            </p:cNvPr>
            <p:cNvSpPr/>
            <p:nvPr/>
          </p:nvSpPr>
          <p:spPr>
            <a:xfrm>
              <a:off x="94881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622B69A-1914-45CA-9117-7AA84735A441}"/>
                </a:ext>
              </a:extLst>
            </p:cNvPr>
            <p:cNvSpPr/>
            <p:nvPr/>
          </p:nvSpPr>
          <p:spPr>
            <a:xfrm>
              <a:off x="186110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A42D490-3003-4A33-847D-C64077A91017}"/>
                </a:ext>
              </a:extLst>
            </p:cNvPr>
            <p:cNvSpPr/>
            <p:nvPr/>
          </p:nvSpPr>
          <p:spPr>
            <a:xfrm>
              <a:off x="6631823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5970241-87B2-4776-A4D3-7D60DDB97BE7}"/>
                </a:ext>
              </a:extLst>
            </p:cNvPr>
            <p:cNvSpPr/>
            <p:nvPr/>
          </p:nvSpPr>
          <p:spPr>
            <a:xfrm>
              <a:off x="8539476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68654C2-9895-44C7-B92D-CF6741CEFEFB}"/>
                </a:ext>
              </a:extLst>
            </p:cNvPr>
            <p:cNvSpPr/>
            <p:nvPr/>
          </p:nvSpPr>
          <p:spPr>
            <a:xfrm>
              <a:off x="758864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7E43FD2-6BB4-4128-B49B-09599AE064C1}"/>
                </a:ext>
              </a:extLst>
            </p:cNvPr>
            <p:cNvSpPr/>
            <p:nvPr/>
          </p:nvSpPr>
          <p:spPr>
            <a:xfrm>
              <a:off x="2817925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575FD1E-19E1-441A-88F4-10C071284069}"/>
                </a:ext>
              </a:extLst>
            </p:cNvPr>
            <p:cNvSpPr/>
            <p:nvPr/>
          </p:nvSpPr>
          <p:spPr>
            <a:xfrm>
              <a:off x="4725578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F6C21A1-9E10-499B-A570-7EA8E51ED001}"/>
                </a:ext>
              </a:extLst>
            </p:cNvPr>
            <p:cNvSpPr/>
            <p:nvPr/>
          </p:nvSpPr>
          <p:spPr>
            <a:xfrm>
              <a:off x="3774747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BB2E91B-F96C-4D4A-926F-1BB26DE3C1B7}"/>
                </a:ext>
              </a:extLst>
            </p:cNvPr>
            <p:cNvSpPr/>
            <p:nvPr/>
          </p:nvSpPr>
          <p:spPr>
            <a:xfrm>
              <a:off x="5676409" y="490594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FE3657-DECE-4CA8-A663-6364B6BE6B46}"/>
              </a:ext>
            </a:extLst>
          </p:cNvPr>
          <p:cNvSpPr/>
          <p:nvPr/>
        </p:nvSpPr>
        <p:spPr>
          <a:xfrm>
            <a:off x="1862511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3A2876-32D3-4B66-9346-C3566317A205}"/>
              </a:ext>
            </a:extLst>
          </p:cNvPr>
          <p:cNvSpPr/>
          <p:nvPr/>
        </p:nvSpPr>
        <p:spPr>
          <a:xfrm>
            <a:off x="9490307" y="490594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9357976-DDDB-424B-A218-A80B1249F4B1}"/>
              </a:ext>
            </a:extLst>
          </p:cNvPr>
          <p:cNvSpPr/>
          <p:nvPr/>
        </p:nvSpPr>
        <p:spPr>
          <a:xfrm>
            <a:off x="1608667" y="4620591"/>
            <a:ext cx="8974666" cy="1422398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209067-3B81-4AE5-B3E9-434D3E5F2F89}"/>
              </a:ext>
            </a:extLst>
          </p:cNvPr>
          <p:cNvSpPr txBox="1"/>
          <p:nvPr/>
        </p:nvSpPr>
        <p:spPr>
          <a:xfrm>
            <a:off x="4868652" y="4910036"/>
            <a:ext cx="245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You win!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3537C6-8DCB-478C-9CE5-5746A019B85E}"/>
              </a:ext>
            </a:extLst>
          </p:cNvPr>
          <p:cNvCxnSpPr>
            <a:cxnSpLocks/>
          </p:cNvCxnSpPr>
          <p:nvPr/>
        </p:nvCxnSpPr>
        <p:spPr>
          <a:xfrm>
            <a:off x="11006138" y="2271710"/>
            <a:ext cx="0" cy="298800"/>
          </a:xfrm>
          <a:prstGeom prst="line">
            <a:avLst/>
          </a:prstGeom>
          <a:ln w="31750">
            <a:solidFill>
              <a:srgbClr val="BBAD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3761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1289 1.1111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31276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46" grpId="0" animBg="1"/>
      <p:bldP spid="63" grpId="0" animBg="1"/>
      <p:bldP spid="63" grpId="1" animBg="1"/>
      <p:bldP spid="63" grpId="2" animBg="1"/>
      <p:bldP spid="54" grpId="0" animBg="1"/>
      <p:bldP spid="54" grpId="1" animBg="1"/>
      <p:bldP spid="54" grpId="2" animBg="1"/>
      <p:bldP spid="66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A2B2EB-5ABC-401E-B758-458114A059FF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AE67C72-B99D-4D94-B2A1-89466AA59FC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97B757-7437-4D65-B1A7-A6733680ECDA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BA74F-0637-4772-8241-5E8A10E1A417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BF1D8A3-0155-4415-9221-F0A7C94A94A2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A9D77F-402D-4EBC-AB9C-AC25F1554802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896DF9-BCBB-4301-9BA4-0300CA943EE0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153C2-C7B5-4BF9-81AF-182CBD31043E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E8E6A53-F3ED-4C24-BB6E-322593062885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8308652-8AFB-4C6F-AB3A-32849F3F79D8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C508E8D-AED5-4C02-91F3-F279BF8B483E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1BCA109-3D7F-491C-B7B3-1CA945379F40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F6B809-C76B-4DAE-ABF4-90C02993C797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D3E574F-552B-4614-9E26-92A6BB23676E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94C8018-460B-4D2C-9A18-85DD815AF3D3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7E9054-0ADA-479F-A878-B10F20538F15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30EB658-E500-4CAF-B73F-55A74D216725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2B5D60E-516B-4D75-925A-E77A7980813E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A66C94-ACE1-4D48-9DB5-92B45E1065AE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6997409-A1C9-4F1B-A012-8C892B8C68EC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C0C953B-6D35-41F0-903F-09101593D326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56D1383-6978-4D97-99C5-A1E2121D5A87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E0365FF-E96B-4649-91EA-7A48551DF970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7888D7-E787-4FD2-B0E9-CFD5AAC342CC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C802E64-4DAB-4D0D-836F-77787E49A317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3773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  <p:bldP spid="42" grpId="0" animBg="1"/>
      <p:bldP spid="42" grpId="1" animBg="1"/>
      <p:bldP spid="42" grpId="2" animBg="1"/>
      <p:bldP spid="43" grpId="0" animBg="1"/>
      <p:bldP spid="4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9742D6E6-2E2D-4B7B-A3B7-8E4DCD0D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9726" y="0"/>
            <a:ext cx="4728900" cy="6858000"/>
          </a:xfrm>
          <a:prstGeom prst="rect">
            <a:avLst/>
          </a:prstGeom>
        </p:spPr>
      </p:pic>
      <p:pic>
        <p:nvPicPr>
          <p:cNvPr id="5" name="그림 4" descr="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52F44692-72DF-4DEE-BA73-4275DB1B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0" y="7243552"/>
            <a:ext cx="4877051" cy="6845652"/>
          </a:xfrm>
          <a:prstGeom prst="rect">
            <a:avLst/>
          </a:prstGeom>
        </p:spPr>
      </p:pic>
      <p:pic>
        <p:nvPicPr>
          <p:cNvPr id="7" name="그림 6" descr="그리기, 키보드이(가) 표시된 사진&#10;&#10;자동 생성된 설명">
            <a:extLst>
              <a:ext uri="{FF2B5EF4-FFF2-40B4-BE49-F238E27FC236}">
                <a16:creationId xmlns:a16="http://schemas.microsoft.com/office/drawing/2014/main" id="{2AA57ED9-71F0-43D0-BDE0-0EC95395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83" y="-7315200"/>
            <a:ext cx="521424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E0A2D-9640-49B6-AE25-413D0F9B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172" y="0"/>
            <a:ext cx="4742762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112466-5A32-45F7-B56E-6A30222F9537}"/>
              </a:ext>
            </a:extLst>
          </p:cNvPr>
          <p:cNvGrpSpPr/>
          <p:nvPr/>
        </p:nvGrpSpPr>
        <p:grpSpPr>
          <a:xfrm>
            <a:off x="2300736" y="591614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58E229A-E7D2-4222-8DDA-1A1423F1E11F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5CFA69-D3A6-4755-AB79-AC04A145F90F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9DA2-DB62-4801-94CB-7CD758FEF37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E4EE5-DAED-4D9B-8C4A-49967171EADF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571AA2A-93DB-4D01-BB12-50011E68E52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9FE421-944A-4DA7-929D-1252EB4060C2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930F15-469C-4610-AD3A-EAD77EEE0CD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530073-71A4-4AEA-9F73-8C054CD6837E}"/>
              </a:ext>
            </a:extLst>
          </p:cNvPr>
          <p:cNvGrpSpPr/>
          <p:nvPr/>
        </p:nvGrpSpPr>
        <p:grpSpPr>
          <a:xfrm>
            <a:off x="5048863" y="599394"/>
            <a:ext cx="2094275" cy="1112360"/>
            <a:chOff x="6626391" y="678340"/>
            <a:chExt cx="2094275" cy="111236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9D5866-4B52-454F-B35C-9C7E15CA449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30F12E-E2A4-4451-B622-7C02327AB09F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7B9CE4-7BC7-404D-81B8-7BC874D13F11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8454EB-1088-4AD7-97E7-031838412366}"/>
              </a:ext>
            </a:extLst>
          </p:cNvPr>
          <p:cNvSpPr/>
          <p:nvPr/>
        </p:nvSpPr>
        <p:spPr>
          <a:xfrm>
            <a:off x="4130935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770A23-5BC7-4262-8EA6-C9EDF7457AF5}"/>
              </a:ext>
            </a:extLst>
          </p:cNvPr>
          <p:cNvGrpSpPr/>
          <p:nvPr/>
        </p:nvGrpSpPr>
        <p:grpSpPr>
          <a:xfrm>
            <a:off x="4241430" y="2215104"/>
            <a:ext cx="3707986" cy="3673309"/>
            <a:chOff x="4241430" y="2215104"/>
            <a:chExt cx="3707986" cy="367330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EE31500-6114-4D07-8B83-C0704265F6A6}"/>
                </a:ext>
              </a:extLst>
            </p:cNvPr>
            <p:cNvSpPr/>
            <p:nvPr/>
          </p:nvSpPr>
          <p:spPr>
            <a:xfrm>
              <a:off x="5202581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9ABCC00-6071-4C84-B830-0A21EEC7919B}"/>
                </a:ext>
              </a:extLst>
            </p:cNvPr>
            <p:cNvSpPr/>
            <p:nvPr/>
          </p:nvSpPr>
          <p:spPr>
            <a:xfrm>
              <a:off x="5202581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D3AE6BA-AEB4-47F0-BC5F-07A94FF63D80}"/>
                </a:ext>
              </a:extLst>
            </p:cNvPr>
            <p:cNvSpPr/>
            <p:nvPr/>
          </p:nvSpPr>
          <p:spPr>
            <a:xfrm>
              <a:off x="7110234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E56D16A-62A6-4A65-8CB7-C26D0451B44A}"/>
                </a:ext>
              </a:extLst>
            </p:cNvPr>
            <p:cNvSpPr/>
            <p:nvPr/>
          </p:nvSpPr>
          <p:spPr>
            <a:xfrm>
              <a:off x="5202581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C2177B-BD17-4816-8DFD-12316FD51FA3}"/>
                </a:ext>
              </a:extLst>
            </p:cNvPr>
            <p:cNvSpPr/>
            <p:nvPr/>
          </p:nvSpPr>
          <p:spPr>
            <a:xfrm>
              <a:off x="7110234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195E9EB-F22E-4A9C-9A48-020CF0C4AE18}"/>
                </a:ext>
              </a:extLst>
            </p:cNvPr>
            <p:cNvSpPr/>
            <p:nvPr/>
          </p:nvSpPr>
          <p:spPr>
            <a:xfrm>
              <a:off x="5202581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1C1DA4-F433-4C34-A9FC-5272C2CAA900}"/>
                </a:ext>
              </a:extLst>
            </p:cNvPr>
            <p:cNvSpPr/>
            <p:nvPr/>
          </p:nvSpPr>
          <p:spPr>
            <a:xfrm>
              <a:off x="7110234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5D46099-520E-4BB5-B184-01B0B4798AC6}"/>
                </a:ext>
              </a:extLst>
            </p:cNvPr>
            <p:cNvSpPr/>
            <p:nvPr/>
          </p:nvSpPr>
          <p:spPr>
            <a:xfrm>
              <a:off x="6159403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BAFD57D-F82C-4E78-9413-1FDF588E7DCD}"/>
                </a:ext>
              </a:extLst>
            </p:cNvPr>
            <p:cNvSpPr/>
            <p:nvPr/>
          </p:nvSpPr>
          <p:spPr>
            <a:xfrm>
              <a:off x="6159403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00C865D-338D-4286-9AEA-6A258A9DA62A}"/>
                </a:ext>
              </a:extLst>
            </p:cNvPr>
            <p:cNvSpPr/>
            <p:nvPr/>
          </p:nvSpPr>
          <p:spPr>
            <a:xfrm>
              <a:off x="6159403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A559DD5-1721-4481-9677-6DC850AE8E81}"/>
                </a:ext>
              </a:extLst>
            </p:cNvPr>
            <p:cNvSpPr/>
            <p:nvPr/>
          </p:nvSpPr>
          <p:spPr>
            <a:xfrm>
              <a:off x="4247167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4D17BF7-81D5-48A0-981E-1BF74F358ABB}"/>
                </a:ext>
              </a:extLst>
            </p:cNvPr>
            <p:cNvSpPr/>
            <p:nvPr/>
          </p:nvSpPr>
          <p:spPr>
            <a:xfrm>
              <a:off x="4247167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437675B-EE72-4840-8047-836089AA8D03}"/>
                </a:ext>
              </a:extLst>
            </p:cNvPr>
            <p:cNvSpPr/>
            <p:nvPr/>
          </p:nvSpPr>
          <p:spPr>
            <a:xfrm>
              <a:off x="4247167" y="504923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CEB0CA-FB58-4F49-BBFC-FB30DA483DFA}"/>
                </a:ext>
              </a:extLst>
            </p:cNvPr>
            <p:cNvSpPr/>
            <p:nvPr/>
          </p:nvSpPr>
          <p:spPr>
            <a:xfrm>
              <a:off x="7110234" y="221510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57CCA7C-B181-47E6-8331-E6E6D8B93811}"/>
                </a:ext>
              </a:extLst>
            </p:cNvPr>
            <p:cNvSpPr/>
            <p:nvPr/>
          </p:nvSpPr>
          <p:spPr>
            <a:xfrm>
              <a:off x="4241430" y="3159813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8B0E13C-65EE-4A20-861F-10B4BFDB21D8}"/>
                </a:ext>
              </a:extLst>
            </p:cNvPr>
            <p:cNvSpPr/>
            <p:nvPr/>
          </p:nvSpPr>
          <p:spPr>
            <a:xfrm>
              <a:off x="6154820" y="4104522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E81628B-64F1-485D-B5F4-F94F52933911}"/>
              </a:ext>
            </a:extLst>
          </p:cNvPr>
          <p:cNvSpPr/>
          <p:nvPr/>
        </p:nvSpPr>
        <p:spPr>
          <a:xfrm>
            <a:off x="711023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0A24A52-3E32-4B11-8742-3C0C0829A386}"/>
              </a:ext>
            </a:extLst>
          </p:cNvPr>
          <p:cNvSpPr/>
          <p:nvPr/>
        </p:nvSpPr>
        <p:spPr>
          <a:xfrm>
            <a:off x="6159403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A14A75A-60E6-403E-AD91-50DA8444E2F8}"/>
              </a:ext>
            </a:extLst>
          </p:cNvPr>
          <p:cNvSpPr/>
          <p:nvPr/>
        </p:nvSpPr>
        <p:spPr>
          <a:xfrm>
            <a:off x="424716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0EF17E-3B61-43ED-A5FB-A99A51D26424}"/>
              </a:ext>
            </a:extLst>
          </p:cNvPr>
          <p:cNvSpPr/>
          <p:nvPr/>
        </p:nvSpPr>
        <p:spPr>
          <a:xfrm>
            <a:off x="4251750" y="220896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7801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2.29167E-6 -0.1375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7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-0.275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AD7F7A-2845-46F6-8F00-1E23529AB151}"/>
              </a:ext>
            </a:extLst>
          </p:cNvPr>
          <p:cNvSpPr txBox="1"/>
          <p:nvPr/>
        </p:nvSpPr>
        <p:spPr>
          <a:xfrm>
            <a:off x="152695" y="75673"/>
            <a:ext cx="529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The Intention of The Game Design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134D7A-CCCF-4651-B429-8FCA24EDC485}"/>
              </a:ext>
            </a:extLst>
          </p:cNvPr>
          <p:cNvSpPr/>
          <p:nvPr/>
        </p:nvSpPr>
        <p:spPr>
          <a:xfrm>
            <a:off x="289999" y="2009016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DC9EC8A-4655-41A9-A0E5-78679D0A8872}"/>
              </a:ext>
            </a:extLst>
          </p:cNvPr>
          <p:cNvSpPr/>
          <p:nvPr/>
        </p:nvSpPr>
        <p:spPr>
          <a:xfrm>
            <a:off x="136482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976DB6-8ED1-4548-BA77-28261DE6D435}"/>
              </a:ext>
            </a:extLst>
          </p:cNvPr>
          <p:cNvSpPr/>
          <p:nvPr/>
        </p:nvSpPr>
        <p:spPr>
          <a:xfrm>
            <a:off x="409410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1.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B58BE-ABF1-4702-B9A7-659C3DF0C36D}"/>
              </a:ext>
            </a:extLst>
          </p:cNvPr>
          <p:cNvSpPr/>
          <p:nvPr/>
        </p:nvSpPr>
        <p:spPr>
          <a:xfrm>
            <a:off x="2321644" y="214052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6A717C-CE1B-4955-BB60-30A9D18B1515}"/>
              </a:ext>
            </a:extLst>
          </p:cNvPr>
          <p:cNvSpPr/>
          <p:nvPr/>
        </p:nvSpPr>
        <p:spPr>
          <a:xfrm>
            <a:off x="289998" y="3538603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5E80D6-B9E9-49F1-9609-B7B22FDFF75E}"/>
              </a:ext>
            </a:extLst>
          </p:cNvPr>
          <p:cNvSpPr/>
          <p:nvPr/>
        </p:nvSpPr>
        <p:spPr>
          <a:xfrm>
            <a:off x="1364823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663208F-C9ED-44B4-BABB-C6902E2C4CB5}"/>
              </a:ext>
            </a:extLst>
          </p:cNvPr>
          <p:cNvSpPr/>
          <p:nvPr/>
        </p:nvSpPr>
        <p:spPr>
          <a:xfrm>
            <a:off x="409409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B378AE-FBBE-4ED9-9333-B451D0443D60}"/>
              </a:ext>
            </a:extLst>
          </p:cNvPr>
          <p:cNvSpPr/>
          <p:nvPr/>
        </p:nvSpPr>
        <p:spPr>
          <a:xfrm>
            <a:off x="289998" y="5068191"/>
            <a:ext cx="11558293" cy="110219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BF77C0D-8CB2-4711-AEF1-152D88CA579F}"/>
              </a:ext>
            </a:extLst>
          </p:cNvPr>
          <p:cNvSpPr/>
          <p:nvPr/>
        </p:nvSpPr>
        <p:spPr>
          <a:xfrm>
            <a:off x="1364823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F40A3A-7404-4681-ABA0-615D81F2F1A2}"/>
              </a:ext>
            </a:extLst>
          </p:cNvPr>
          <p:cNvSpPr/>
          <p:nvPr/>
        </p:nvSpPr>
        <p:spPr>
          <a:xfrm>
            <a:off x="409409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3.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77A696-89C6-4CE9-8A08-B04D6A8AAC7F}"/>
              </a:ext>
            </a:extLst>
          </p:cNvPr>
          <p:cNvGrpSpPr/>
          <p:nvPr/>
        </p:nvGrpSpPr>
        <p:grpSpPr>
          <a:xfrm>
            <a:off x="7025263" y="377091"/>
            <a:ext cx="2094275" cy="1112360"/>
            <a:chOff x="6626391" y="678340"/>
            <a:chExt cx="2094275" cy="111236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4205FEA-201A-4FA8-8BB8-453ECE1A0FED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6F7B6E-FB54-4CC6-9C18-457551CE444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3436BD2-1A62-4331-A261-422ACA452385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D241AE-12D9-4FAA-80EE-B19BC848068A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00AE1A-BD3C-47D5-A35F-0F3DAB356799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3ED809-AF61-4A35-A641-5DDD40600280}"/>
              </a:ext>
            </a:extLst>
          </p:cNvPr>
          <p:cNvGrpSpPr/>
          <p:nvPr/>
        </p:nvGrpSpPr>
        <p:grpSpPr>
          <a:xfrm>
            <a:off x="9190613" y="377091"/>
            <a:ext cx="2094275" cy="1112360"/>
            <a:chOff x="6626391" y="678340"/>
            <a:chExt cx="2094275" cy="111236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D003369-3B7E-4825-A3A5-5708B664F9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E9ECE1-43E9-498F-99F7-DB9D167B50E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FE0E6E-7EE3-458C-B4C1-A762A0938F06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C2FBFD-B821-4594-A8A0-17744137A21F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C45AC0-D874-4C15-B735-8B9BA417A52E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C400CC-B32F-47ED-AC51-F90E348AE961}"/>
              </a:ext>
            </a:extLst>
          </p:cNvPr>
          <p:cNvSpPr/>
          <p:nvPr/>
        </p:nvSpPr>
        <p:spPr>
          <a:xfrm>
            <a:off x="2321644" y="36701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04620B2-150B-4204-8F74-2B2BA16A6D16}"/>
              </a:ext>
            </a:extLst>
          </p:cNvPr>
          <p:cNvSpPr/>
          <p:nvPr/>
        </p:nvSpPr>
        <p:spPr>
          <a:xfrm>
            <a:off x="2321644" y="519969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0CA384-C49A-4948-8E33-38DE2C5CA6B8}"/>
              </a:ext>
            </a:extLst>
          </p:cNvPr>
          <p:cNvSpPr/>
          <p:nvPr/>
        </p:nvSpPr>
        <p:spPr>
          <a:xfrm>
            <a:off x="2321645" y="2140520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알고리즘이 확실한 장르인 퍼즐 게임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그에 따른 알고리즘 설계 향상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endParaRPr lang="ko-KR" altLang="en-US" sz="2400" b="1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A1C7C1-5A0B-44F5-B2AB-BDCEE3B786C2}"/>
              </a:ext>
            </a:extLst>
          </p:cNvPr>
          <p:cNvSpPr/>
          <p:nvPr/>
        </p:nvSpPr>
        <p:spPr>
          <a:xfrm>
            <a:off x="2321644" y="3670107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가장 대중적이고 클래식하며</a:t>
            </a:r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접근성이 높은 게임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27B90CB-94F7-4876-A290-6AC79E316F44}"/>
              </a:ext>
            </a:extLst>
          </p:cNvPr>
          <p:cNvSpPr/>
          <p:nvPr/>
        </p:nvSpPr>
        <p:spPr>
          <a:xfrm>
            <a:off x="2321644" y="5199695"/>
            <a:ext cx="9407235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2400" b="1">
                <a:solidFill>
                  <a:srgbClr val="766D64"/>
                </a:solidFill>
                <a:latin typeface="Franklin Gothic Demi" panose="020B0703020102020204" pitchFamily="34" charset="0"/>
              </a:rPr>
              <a:t>자료구조 및 프로그래밍 기술 활용의 높은 가능성</a:t>
            </a:r>
          </a:p>
        </p:txBody>
      </p:sp>
    </p:spTree>
    <p:extLst>
      <p:ext uri="{BB962C8B-B14F-4D97-AF65-F5344CB8AC3E}">
        <p14:creationId xmlns:p14="http://schemas.microsoft.com/office/powerpoint/2010/main" val="368848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70234 1.85185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3.7037E-6 L 0.70182 3.703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9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7 -2.96296E-6 L 0.70273 -2.96296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96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9484C8-B2FF-4A16-A2AE-53EF361F6044}"/>
              </a:ext>
            </a:extLst>
          </p:cNvPr>
          <p:cNvGrpSpPr/>
          <p:nvPr/>
        </p:nvGrpSpPr>
        <p:grpSpPr>
          <a:xfrm>
            <a:off x="2253521" y="2087622"/>
            <a:ext cx="7684958" cy="2682756"/>
            <a:chOff x="2253521" y="2582333"/>
            <a:chExt cx="7684958" cy="26827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B352E12-BACF-42A9-9DAA-7819140C4746}"/>
                </a:ext>
              </a:extLst>
            </p:cNvPr>
            <p:cNvSpPr/>
            <p:nvPr/>
          </p:nvSpPr>
          <p:spPr>
            <a:xfrm>
              <a:off x="2253521" y="2582333"/>
              <a:ext cx="7684958" cy="2682756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B07558-67C0-4EBE-A530-7FC8E12622F3}"/>
                </a:ext>
              </a:extLst>
            </p:cNvPr>
            <p:cNvSpPr/>
            <p:nvPr/>
          </p:nvSpPr>
          <p:spPr>
            <a:xfrm>
              <a:off x="7450108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5D922C-AA9C-4F37-8A5F-7BB8B740762B}"/>
                </a:ext>
              </a:extLst>
            </p:cNvPr>
            <p:cNvSpPr/>
            <p:nvPr/>
          </p:nvSpPr>
          <p:spPr>
            <a:xfrm>
              <a:off x="2462062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Q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382E5-874D-44C7-83CC-E3CAFF536F8B}"/>
                </a:ext>
              </a:extLst>
            </p:cNvPr>
            <p:cNvSpPr/>
            <p:nvPr/>
          </p:nvSpPr>
          <p:spPr>
            <a:xfrm>
              <a:off x="4956085" y="2784834"/>
              <a:ext cx="2279829" cy="2279829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&amp;</a:t>
              </a:r>
              <a:endParaRPr lang="ko-KR" altLang="en-US" sz="13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0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CF325D-589B-476E-8850-2D8C008BEC7C}"/>
              </a:ext>
            </a:extLst>
          </p:cNvPr>
          <p:cNvGrpSpPr/>
          <p:nvPr/>
        </p:nvGrpSpPr>
        <p:grpSpPr>
          <a:xfrm>
            <a:off x="1750108" y="1540172"/>
            <a:ext cx="8691784" cy="1102190"/>
            <a:chOff x="1750108" y="2451643"/>
            <a:chExt cx="8691784" cy="110219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612C01F-9635-482F-8B83-AE9DB6ACB40A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F40E9DA-B64C-406F-B438-C2C559E4E8C9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03C6518-6B3F-492D-91C3-EE0F444DC93D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37C1824-00D5-4CA2-A2A1-E1722432D723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91BB285-D8FB-426B-AA11-501C213A08EC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CA04B7B-1EC9-41B9-8C7F-470695941AD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H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7DAAC44-D625-4002-84A1-70DE494C4B4B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CBEDC00-0436-462C-94C7-2BCB0A722B69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A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2C25E8-45B0-4015-9162-BE224A05C105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BA31EF-5046-450A-B8B4-D27D20DF8D99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K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C3ABD-61E9-413F-B4D0-78C74202EE0F}"/>
              </a:ext>
            </a:extLst>
          </p:cNvPr>
          <p:cNvGrpSpPr/>
          <p:nvPr/>
        </p:nvGrpSpPr>
        <p:grpSpPr>
          <a:xfrm>
            <a:off x="2225712" y="2877905"/>
            <a:ext cx="7740576" cy="1102190"/>
            <a:chOff x="1750108" y="3685337"/>
            <a:chExt cx="7740576" cy="110219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112B6E8-5957-48A8-B961-6E3C3F51AE01}"/>
                </a:ext>
              </a:extLst>
            </p:cNvPr>
            <p:cNvSpPr/>
            <p:nvPr/>
          </p:nvSpPr>
          <p:spPr>
            <a:xfrm>
              <a:off x="1750108" y="3685337"/>
              <a:ext cx="7740576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ECCEACF-9294-41D8-A3B2-70262A7EB7E2}"/>
                </a:ext>
              </a:extLst>
            </p:cNvPr>
            <p:cNvSpPr/>
            <p:nvPr/>
          </p:nvSpPr>
          <p:spPr>
            <a:xfrm>
              <a:off x="6631823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F716C4-4108-401B-AE15-C3521D6C0A7E}"/>
                </a:ext>
              </a:extLst>
            </p:cNvPr>
            <p:cNvSpPr/>
            <p:nvPr/>
          </p:nvSpPr>
          <p:spPr>
            <a:xfrm>
              <a:off x="758864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U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27D856F-8DDC-4197-87EC-B30B01E298C4}"/>
                </a:ext>
              </a:extLst>
            </p:cNvPr>
            <p:cNvSpPr/>
            <p:nvPr/>
          </p:nvSpPr>
          <p:spPr>
            <a:xfrm>
              <a:off x="2817925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O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6EEF7FC-25AA-4BB8-A658-268206CE2C1E}"/>
                </a:ext>
              </a:extLst>
            </p:cNvPr>
            <p:cNvSpPr/>
            <p:nvPr/>
          </p:nvSpPr>
          <p:spPr>
            <a:xfrm>
              <a:off x="4725578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684AF0-765E-498F-82C8-E06E05A9EB48}"/>
                </a:ext>
              </a:extLst>
            </p:cNvPr>
            <p:cNvSpPr/>
            <p:nvPr/>
          </p:nvSpPr>
          <p:spPr>
            <a:xfrm>
              <a:off x="3774747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27DFACF-C82B-4E56-BAFB-A1F36C311621}"/>
                </a:ext>
              </a:extLst>
            </p:cNvPr>
            <p:cNvSpPr/>
            <p:nvPr/>
          </p:nvSpPr>
          <p:spPr>
            <a:xfrm>
              <a:off x="1862511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F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B6A8B44-399D-4C88-901D-2E7196FFA3BE}"/>
                </a:ext>
              </a:extLst>
            </p:cNvPr>
            <p:cNvSpPr/>
            <p:nvPr/>
          </p:nvSpPr>
          <p:spPr>
            <a:xfrm>
              <a:off x="567640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5E05B38-B0B1-4DA4-A687-E814002EA368}"/>
                </a:ext>
              </a:extLst>
            </p:cNvPr>
            <p:cNvSpPr/>
            <p:nvPr/>
          </p:nvSpPr>
          <p:spPr>
            <a:xfrm>
              <a:off x="8539099" y="3816841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R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A79256-AED6-4394-BC22-91E8D6760D4F}"/>
              </a:ext>
            </a:extLst>
          </p:cNvPr>
          <p:cNvGrpSpPr/>
          <p:nvPr/>
        </p:nvGrpSpPr>
        <p:grpSpPr>
          <a:xfrm>
            <a:off x="2225713" y="4215638"/>
            <a:ext cx="7740575" cy="1102190"/>
            <a:chOff x="1095255" y="4551376"/>
            <a:chExt cx="7740575" cy="110219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0CA7744-2DB6-4D69-9BFA-38CC4A6B7BB4}"/>
                </a:ext>
              </a:extLst>
            </p:cNvPr>
            <p:cNvSpPr/>
            <p:nvPr/>
          </p:nvSpPr>
          <p:spPr>
            <a:xfrm>
              <a:off x="1095255" y="4551376"/>
              <a:ext cx="7740575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EBF1EA-9803-43F0-B078-6D0CB85FF418}"/>
                </a:ext>
              </a:extLst>
            </p:cNvPr>
            <p:cNvGrpSpPr/>
            <p:nvPr/>
          </p:nvGrpSpPr>
          <p:grpSpPr>
            <a:xfrm>
              <a:off x="1207659" y="4682880"/>
              <a:ext cx="7516147" cy="839182"/>
              <a:chOff x="1207659" y="4682880"/>
              <a:chExt cx="7516147" cy="839182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0FD0EAF5-EBF7-41CA-850E-BE7D606E0542}"/>
                  </a:ext>
                </a:extLst>
              </p:cNvPr>
              <p:cNvSpPr/>
              <p:nvPr/>
            </p:nvSpPr>
            <p:spPr>
              <a:xfrm>
                <a:off x="5976971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I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108BA9-A607-40DE-8FF3-E1DD9920A9B0}"/>
                  </a:ext>
                </a:extLst>
              </p:cNvPr>
              <p:cNvSpPr/>
              <p:nvPr/>
            </p:nvSpPr>
            <p:spPr>
              <a:xfrm>
                <a:off x="7884624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G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EA79128B-D8C5-4C59-85AC-E574020E3028}"/>
                  </a:ext>
                </a:extLst>
              </p:cNvPr>
              <p:cNvSpPr/>
              <p:nvPr/>
            </p:nvSpPr>
            <p:spPr>
              <a:xfrm>
                <a:off x="693379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N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EFC3C4C5-2216-4B3D-BCF8-AF12B17881E4}"/>
                  </a:ext>
                </a:extLst>
              </p:cNvPr>
              <p:cNvSpPr/>
              <p:nvPr/>
            </p:nvSpPr>
            <p:spPr>
              <a:xfrm>
                <a:off x="2163073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51116D0-2168-4DE1-9734-FC0396C79E6E}"/>
                  </a:ext>
                </a:extLst>
              </p:cNvPr>
              <p:cNvSpPr/>
              <p:nvPr/>
            </p:nvSpPr>
            <p:spPr>
              <a:xfrm>
                <a:off x="4070726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C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9E67D97-F8FD-48F0-A26A-0D9B7EB9ECA5}"/>
                  </a:ext>
                </a:extLst>
              </p:cNvPr>
              <p:cNvSpPr/>
              <p:nvPr/>
            </p:nvSpPr>
            <p:spPr>
              <a:xfrm>
                <a:off x="3119895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T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93AB3E-6C9E-465F-A8EE-AB5FC1C5D550}"/>
                  </a:ext>
                </a:extLst>
              </p:cNvPr>
              <p:cNvSpPr/>
              <p:nvPr/>
            </p:nvSpPr>
            <p:spPr>
              <a:xfrm>
                <a:off x="1207659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W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039F55A1-82E3-41AB-97C0-34398B9A6A5A}"/>
                  </a:ext>
                </a:extLst>
              </p:cNvPr>
              <p:cNvSpPr/>
              <p:nvPr/>
            </p:nvSpPr>
            <p:spPr>
              <a:xfrm>
                <a:off x="5021557" y="4682880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H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A9BF41-D071-4A7B-8D70-0C10FECD492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1D69A-9689-47A7-8CBE-542E10BAA5D4}"/>
              </a:ext>
            </a:extLst>
          </p:cNvPr>
          <p:cNvSpPr txBox="1"/>
          <p:nvPr/>
        </p:nvSpPr>
        <p:spPr>
          <a:xfrm>
            <a:off x="2378587" y="2695370"/>
            <a:ext cx="743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Franklin Gothic Demi" panose="020B0703020102020204" pitchFamily="34" charset="0"/>
              </a:rPr>
              <a:t>PPT END!</a:t>
            </a:r>
            <a:endParaRPr lang="ko-KR" altLang="en-US" sz="48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68144D-45F8-4E8D-B68A-39F25F88A1D5}"/>
              </a:ext>
            </a:extLst>
          </p:cNvPr>
          <p:cNvGrpSpPr/>
          <p:nvPr/>
        </p:nvGrpSpPr>
        <p:grpSpPr>
          <a:xfrm>
            <a:off x="3887590" y="3499330"/>
            <a:ext cx="4416820" cy="556180"/>
            <a:chOff x="2812965" y="2710949"/>
            <a:chExt cx="4416820" cy="55618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0DCAB98-5A8A-4F2F-B844-4EC55D038B4E}"/>
                </a:ext>
              </a:extLst>
            </p:cNvPr>
            <p:cNvGrpSpPr/>
            <p:nvPr/>
          </p:nvGrpSpPr>
          <p:grpSpPr>
            <a:xfrm>
              <a:off x="5425662" y="2710949"/>
              <a:ext cx="1804123" cy="556180"/>
              <a:chOff x="4890943" y="147734"/>
              <a:chExt cx="1537250" cy="55618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7C1CE23-F145-46EF-A33B-8FE5903D45B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5AE4E8-6FEE-4E62-8195-0C0047468AC1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이윤석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2D863DC-9F9C-46E8-96D8-F2258E5C8E72}"/>
                </a:ext>
              </a:extLst>
            </p:cNvPr>
            <p:cNvGrpSpPr/>
            <p:nvPr/>
          </p:nvGrpSpPr>
          <p:grpSpPr>
            <a:xfrm>
              <a:off x="2812965" y="2710949"/>
              <a:ext cx="2422422" cy="556180"/>
              <a:chOff x="4817125" y="147734"/>
              <a:chExt cx="1684886" cy="55618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9787F9E-903A-4B47-B441-46F4516D7372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A76D-8792-4D38-B790-8F41AC75549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202010961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536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8EC9F1-CF5B-48CA-A225-FBBAA4845274}"/>
              </a:ext>
            </a:extLst>
          </p:cNvPr>
          <p:cNvGrpSpPr/>
          <p:nvPr/>
        </p:nvGrpSpPr>
        <p:grpSpPr>
          <a:xfrm>
            <a:off x="1750108" y="561780"/>
            <a:ext cx="8691784" cy="1102190"/>
            <a:chOff x="1750108" y="2451643"/>
            <a:chExt cx="8691784" cy="11021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00A165-13FA-485A-9C82-DC15FC7A9889}"/>
                </a:ext>
              </a:extLst>
            </p:cNvPr>
            <p:cNvSpPr/>
            <p:nvPr/>
          </p:nvSpPr>
          <p:spPr>
            <a:xfrm>
              <a:off x="1750108" y="2451643"/>
              <a:ext cx="8691784" cy="110219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BFB109E-6AD2-49B0-9ACD-E7C8FC6747EF}"/>
                </a:ext>
              </a:extLst>
            </p:cNvPr>
            <p:cNvSpPr/>
            <p:nvPr/>
          </p:nvSpPr>
          <p:spPr>
            <a:xfrm>
              <a:off x="949030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90DC968-E330-4408-B5FE-8ECCF9AAA3CA}"/>
                </a:ext>
              </a:extLst>
            </p:cNvPr>
            <p:cNvSpPr/>
            <p:nvPr/>
          </p:nvSpPr>
          <p:spPr>
            <a:xfrm>
              <a:off x="6631823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E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1DD1C3-B4DF-451B-A3EF-FC628784FCAD}"/>
                </a:ext>
              </a:extLst>
            </p:cNvPr>
            <p:cNvSpPr/>
            <p:nvPr/>
          </p:nvSpPr>
          <p:spPr>
            <a:xfrm>
              <a:off x="8539476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10DC5F-9CDE-40D6-AA9C-4E82EEE0EE60}"/>
                </a:ext>
              </a:extLst>
            </p:cNvPr>
            <p:cNvSpPr/>
            <p:nvPr/>
          </p:nvSpPr>
          <p:spPr>
            <a:xfrm>
              <a:off x="758864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X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1B2940-DE4A-408A-BECC-8A5CA8002D03}"/>
                </a:ext>
              </a:extLst>
            </p:cNvPr>
            <p:cNvSpPr/>
            <p:nvPr/>
          </p:nvSpPr>
          <p:spPr>
            <a:xfrm>
              <a:off x="2817925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BDB03E-D9B0-4B9E-8EDE-FC822D59183E}"/>
                </a:ext>
              </a:extLst>
            </p:cNvPr>
            <p:cNvSpPr/>
            <p:nvPr/>
          </p:nvSpPr>
          <p:spPr>
            <a:xfrm>
              <a:off x="4725578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24AFF7A-8427-4018-9DFE-A6338EF8CCB0}"/>
                </a:ext>
              </a:extLst>
            </p:cNvPr>
            <p:cNvSpPr/>
            <p:nvPr/>
          </p:nvSpPr>
          <p:spPr>
            <a:xfrm>
              <a:off x="3774747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I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667C67-7794-4EA2-B607-91A450D253DD}"/>
                </a:ext>
              </a:extLst>
            </p:cNvPr>
            <p:cNvSpPr/>
            <p:nvPr/>
          </p:nvSpPr>
          <p:spPr>
            <a:xfrm>
              <a:off x="1862511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BCB542E-731A-4B57-A932-A95F14D0C80A}"/>
                </a:ext>
              </a:extLst>
            </p:cNvPr>
            <p:cNvSpPr/>
            <p:nvPr/>
          </p:nvSpPr>
          <p:spPr>
            <a:xfrm>
              <a:off x="5676409" y="2583147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D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0D4021-F61E-462C-BD80-0D158163FBA1}"/>
              </a:ext>
            </a:extLst>
          </p:cNvPr>
          <p:cNvGrpSpPr/>
          <p:nvPr/>
        </p:nvGrpSpPr>
        <p:grpSpPr>
          <a:xfrm>
            <a:off x="770744" y="2286000"/>
            <a:ext cx="10650512" cy="4010219"/>
            <a:chOff x="487180" y="2286000"/>
            <a:chExt cx="10650512" cy="40102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CD2FA74-D0A4-4DC7-AEC7-F9146783F7BD}"/>
                </a:ext>
              </a:extLst>
            </p:cNvPr>
            <p:cNvSpPr/>
            <p:nvPr/>
          </p:nvSpPr>
          <p:spPr>
            <a:xfrm>
              <a:off x="487180" y="2286000"/>
              <a:ext cx="10650512" cy="4010219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AD02D28-DE30-4A65-AC73-67FEB7A90B07}"/>
                </a:ext>
              </a:extLst>
            </p:cNvPr>
            <p:cNvSpPr/>
            <p:nvPr/>
          </p:nvSpPr>
          <p:spPr>
            <a:xfrm>
              <a:off x="62496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2CBC4F-0610-4A9C-8193-048DFDCC5A77}"/>
                </a:ext>
              </a:extLst>
            </p:cNvPr>
            <p:cNvSpPr/>
            <p:nvPr/>
          </p:nvSpPr>
          <p:spPr>
            <a:xfrm>
              <a:off x="825417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2421207-6AAB-4EC3-AFDB-0B2BBA6466C5}"/>
                </a:ext>
              </a:extLst>
            </p:cNvPr>
            <p:cNvSpPr/>
            <p:nvPr/>
          </p:nvSpPr>
          <p:spPr>
            <a:xfrm>
              <a:off x="5395689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44D89D-0C2B-4895-99D1-028C91391620}"/>
                </a:ext>
              </a:extLst>
            </p:cNvPr>
            <p:cNvSpPr/>
            <p:nvPr/>
          </p:nvSpPr>
          <p:spPr>
            <a:xfrm>
              <a:off x="7303342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699A664-471C-403F-B4B5-28584C35E3FF}"/>
                </a:ext>
              </a:extLst>
            </p:cNvPr>
            <p:cNvSpPr/>
            <p:nvPr/>
          </p:nvSpPr>
          <p:spPr>
            <a:xfrm>
              <a:off x="635251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69C1AF-F198-42CA-BBAB-C3D51926DB26}"/>
                </a:ext>
              </a:extLst>
            </p:cNvPr>
            <p:cNvSpPr/>
            <p:nvPr/>
          </p:nvSpPr>
          <p:spPr>
            <a:xfrm>
              <a:off x="1581791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E898DBA-F04A-4DAD-8EED-5FF9239FBF02}"/>
                </a:ext>
              </a:extLst>
            </p:cNvPr>
            <p:cNvSpPr/>
            <p:nvPr/>
          </p:nvSpPr>
          <p:spPr>
            <a:xfrm>
              <a:off x="348944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4B1F000-E5A4-4473-8240-23FAAC67754F}"/>
                </a:ext>
              </a:extLst>
            </p:cNvPr>
            <p:cNvSpPr/>
            <p:nvPr/>
          </p:nvSpPr>
          <p:spPr>
            <a:xfrm>
              <a:off x="2538613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F696ED-EF0E-448A-9CA9-296924F4C8FB}"/>
                </a:ext>
              </a:extLst>
            </p:cNvPr>
            <p:cNvSpPr/>
            <p:nvPr/>
          </p:nvSpPr>
          <p:spPr>
            <a:xfrm>
              <a:off x="444027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33D1CCE-1A2E-47B9-B546-306EC65E9E60}"/>
                </a:ext>
              </a:extLst>
            </p:cNvPr>
            <p:cNvSpPr/>
            <p:nvPr/>
          </p:nvSpPr>
          <p:spPr>
            <a:xfrm>
              <a:off x="626377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4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7621A0-03E7-43BC-B10D-CBC22FB3FE50}"/>
                </a:ext>
              </a:extLst>
            </p:cNvPr>
            <p:cNvSpPr/>
            <p:nvPr/>
          </p:nvSpPr>
          <p:spPr>
            <a:xfrm>
              <a:off x="62496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6C4783-ED7A-4D5C-AA01-DF3A1AD50047}"/>
                </a:ext>
              </a:extLst>
            </p:cNvPr>
            <p:cNvSpPr/>
            <p:nvPr/>
          </p:nvSpPr>
          <p:spPr>
            <a:xfrm>
              <a:off x="825417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21C8F2C-7FD3-4E1D-B608-38B4420471B8}"/>
                </a:ext>
              </a:extLst>
            </p:cNvPr>
            <p:cNvSpPr/>
            <p:nvPr/>
          </p:nvSpPr>
          <p:spPr>
            <a:xfrm>
              <a:off x="5395689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092AC38-99F2-495D-8FBB-7236049BEA2B}"/>
                </a:ext>
              </a:extLst>
            </p:cNvPr>
            <p:cNvSpPr/>
            <p:nvPr/>
          </p:nvSpPr>
          <p:spPr>
            <a:xfrm>
              <a:off x="7303342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2AE8392-D3A0-4672-9F62-16F709E27738}"/>
                </a:ext>
              </a:extLst>
            </p:cNvPr>
            <p:cNvSpPr/>
            <p:nvPr/>
          </p:nvSpPr>
          <p:spPr>
            <a:xfrm>
              <a:off x="635251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3E82994-CC98-41A2-857D-652566DDD139}"/>
                </a:ext>
              </a:extLst>
            </p:cNvPr>
            <p:cNvSpPr/>
            <p:nvPr/>
          </p:nvSpPr>
          <p:spPr>
            <a:xfrm>
              <a:off x="1581791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2EC921-0927-4394-92E2-2E989C7B126A}"/>
                </a:ext>
              </a:extLst>
            </p:cNvPr>
            <p:cNvSpPr/>
            <p:nvPr/>
          </p:nvSpPr>
          <p:spPr>
            <a:xfrm>
              <a:off x="348944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8F0AF99-35E1-4BD2-87AE-7324840BFCBB}"/>
                </a:ext>
              </a:extLst>
            </p:cNvPr>
            <p:cNvSpPr/>
            <p:nvPr/>
          </p:nvSpPr>
          <p:spPr>
            <a:xfrm>
              <a:off x="2538613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EE0BBCD-BD50-46A6-AA80-E67E97A19F96}"/>
                </a:ext>
              </a:extLst>
            </p:cNvPr>
            <p:cNvSpPr/>
            <p:nvPr/>
          </p:nvSpPr>
          <p:spPr>
            <a:xfrm>
              <a:off x="444027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66F2CA4-8B3B-465D-9582-200A2E389669}"/>
                </a:ext>
              </a:extLst>
            </p:cNvPr>
            <p:cNvSpPr/>
            <p:nvPr/>
          </p:nvSpPr>
          <p:spPr>
            <a:xfrm>
              <a:off x="626377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3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335A6B2-B385-4486-BBF9-1C0351B6022E}"/>
                </a:ext>
              </a:extLst>
            </p:cNvPr>
            <p:cNvSpPr/>
            <p:nvPr/>
          </p:nvSpPr>
          <p:spPr>
            <a:xfrm>
              <a:off x="62496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83E18D2-D86D-4689-B822-790BB2A293F0}"/>
                </a:ext>
              </a:extLst>
            </p:cNvPr>
            <p:cNvSpPr/>
            <p:nvPr/>
          </p:nvSpPr>
          <p:spPr>
            <a:xfrm>
              <a:off x="825417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5E52882-6BE9-48F5-96AE-0F82305C8FAE}"/>
                </a:ext>
              </a:extLst>
            </p:cNvPr>
            <p:cNvSpPr/>
            <p:nvPr/>
          </p:nvSpPr>
          <p:spPr>
            <a:xfrm>
              <a:off x="5395689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D6B7A26-1099-419E-BF3C-9A611B7BE32E}"/>
                </a:ext>
              </a:extLst>
            </p:cNvPr>
            <p:cNvSpPr/>
            <p:nvPr/>
          </p:nvSpPr>
          <p:spPr>
            <a:xfrm>
              <a:off x="7303342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5ADB0AF-1256-417F-A5CE-284E806F3E34}"/>
                </a:ext>
              </a:extLst>
            </p:cNvPr>
            <p:cNvSpPr/>
            <p:nvPr/>
          </p:nvSpPr>
          <p:spPr>
            <a:xfrm>
              <a:off x="635251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B8F799A-741A-434D-B272-6BA7738E5D5C}"/>
                </a:ext>
              </a:extLst>
            </p:cNvPr>
            <p:cNvSpPr/>
            <p:nvPr/>
          </p:nvSpPr>
          <p:spPr>
            <a:xfrm>
              <a:off x="1581791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03096B1-8F92-4B37-9DC3-BEA5AB74DB13}"/>
                </a:ext>
              </a:extLst>
            </p:cNvPr>
            <p:cNvSpPr/>
            <p:nvPr/>
          </p:nvSpPr>
          <p:spPr>
            <a:xfrm>
              <a:off x="348944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42033FA-4021-4BD5-AC07-2036A191116C}"/>
                </a:ext>
              </a:extLst>
            </p:cNvPr>
            <p:cNvSpPr/>
            <p:nvPr/>
          </p:nvSpPr>
          <p:spPr>
            <a:xfrm>
              <a:off x="2538613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2332C47-968E-41E1-A893-420B9B2B1FBC}"/>
                </a:ext>
              </a:extLst>
            </p:cNvPr>
            <p:cNvSpPr/>
            <p:nvPr/>
          </p:nvSpPr>
          <p:spPr>
            <a:xfrm>
              <a:off x="444027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9C29DC4-3DE8-4BD3-BCBA-76983A930595}"/>
                </a:ext>
              </a:extLst>
            </p:cNvPr>
            <p:cNvSpPr/>
            <p:nvPr/>
          </p:nvSpPr>
          <p:spPr>
            <a:xfrm>
              <a:off x="626377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2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BDF247-0BD1-4349-AB71-4600E0C02382}"/>
                </a:ext>
              </a:extLst>
            </p:cNvPr>
            <p:cNvSpPr/>
            <p:nvPr/>
          </p:nvSpPr>
          <p:spPr>
            <a:xfrm>
              <a:off x="62496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376A758-BEE0-4652-944B-53F2AED05A65}"/>
                </a:ext>
              </a:extLst>
            </p:cNvPr>
            <p:cNvSpPr/>
            <p:nvPr/>
          </p:nvSpPr>
          <p:spPr>
            <a:xfrm>
              <a:off x="825417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A00E058-10DA-4933-945C-8884364D5650}"/>
                </a:ext>
              </a:extLst>
            </p:cNvPr>
            <p:cNvSpPr/>
            <p:nvPr/>
          </p:nvSpPr>
          <p:spPr>
            <a:xfrm>
              <a:off x="5395689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1B337-FAB9-44A1-9EE0-0152BFF56A4D}"/>
                </a:ext>
              </a:extLst>
            </p:cNvPr>
            <p:cNvSpPr/>
            <p:nvPr/>
          </p:nvSpPr>
          <p:spPr>
            <a:xfrm>
              <a:off x="7303342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56A4073-71EC-49E1-8358-2433AD5310DE}"/>
                </a:ext>
              </a:extLst>
            </p:cNvPr>
            <p:cNvSpPr/>
            <p:nvPr/>
          </p:nvSpPr>
          <p:spPr>
            <a:xfrm>
              <a:off x="635251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6066278-7B49-40EF-B5F5-0F03B715922B}"/>
                </a:ext>
              </a:extLst>
            </p:cNvPr>
            <p:cNvSpPr/>
            <p:nvPr/>
          </p:nvSpPr>
          <p:spPr>
            <a:xfrm>
              <a:off x="1581791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B09C2B4-982E-4CE5-8381-8487794CFAE2}"/>
                </a:ext>
              </a:extLst>
            </p:cNvPr>
            <p:cNvSpPr/>
            <p:nvPr/>
          </p:nvSpPr>
          <p:spPr>
            <a:xfrm>
              <a:off x="348944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A10F47E-8BAE-4951-AF5A-AD9A8AAC0AE0}"/>
                </a:ext>
              </a:extLst>
            </p:cNvPr>
            <p:cNvSpPr/>
            <p:nvPr/>
          </p:nvSpPr>
          <p:spPr>
            <a:xfrm>
              <a:off x="2538613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2FE27D-D7E7-41A8-8675-DEEE3D52892F}"/>
                </a:ext>
              </a:extLst>
            </p:cNvPr>
            <p:cNvSpPr/>
            <p:nvPr/>
          </p:nvSpPr>
          <p:spPr>
            <a:xfrm>
              <a:off x="444027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46B1EB7-7CE1-4C60-ACAF-FB48712B0F8B}"/>
                </a:ext>
              </a:extLst>
            </p:cNvPr>
            <p:cNvSpPr/>
            <p:nvPr/>
          </p:nvSpPr>
          <p:spPr>
            <a:xfrm>
              <a:off x="626377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EBE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1</a:t>
              </a:r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9459164-2F00-4313-9197-58E7EDC1532D}"/>
                </a:ext>
              </a:extLst>
            </p:cNvPr>
            <p:cNvSpPr/>
            <p:nvPr/>
          </p:nvSpPr>
          <p:spPr>
            <a:xfrm>
              <a:off x="10155835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408383B-2A05-43A2-B179-2212F8BF27A4}"/>
                </a:ext>
              </a:extLst>
            </p:cNvPr>
            <p:cNvSpPr/>
            <p:nvPr/>
          </p:nvSpPr>
          <p:spPr>
            <a:xfrm>
              <a:off x="9205004" y="532553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4A6BEAEA-A516-4A8A-972A-674F3A800C8D}"/>
                </a:ext>
              </a:extLst>
            </p:cNvPr>
            <p:cNvSpPr/>
            <p:nvPr/>
          </p:nvSpPr>
          <p:spPr>
            <a:xfrm>
              <a:off x="10155835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5730D4F-F8B1-44CC-8743-90CB5DB0C478}"/>
                </a:ext>
              </a:extLst>
            </p:cNvPr>
            <p:cNvSpPr/>
            <p:nvPr/>
          </p:nvSpPr>
          <p:spPr>
            <a:xfrm>
              <a:off x="9205004" y="435484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37CFF9F-3218-4CDE-BC7C-D60940334083}"/>
                </a:ext>
              </a:extLst>
            </p:cNvPr>
            <p:cNvSpPr/>
            <p:nvPr/>
          </p:nvSpPr>
          <p:spPr>
            <a:xfrm>
              <a:off x="10155835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D47BBEE-D561-4F2F-80FC-FF609CB3B980}"/>
                </a:ext>
              </a:extLst>
            </p:cNvPr>
            <p:cNvSpPr/>
            <p:nvPr/>
          </p:nvSpPr>
          <p:spPr>
            <a:xfrm>
              <a:off x="9205004" y="3384164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080B3-7361-4019-A384-1856F219788C}"/>
                </a:ext>
              </a:extLst>
            </p:cNvPr>
            <p:cNvSpPr/>
            <p:nvPr/>
          </p:nvSpPr>
          <p:spPr>
            <a:xfrm>
              <a:off x="10155835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C4A410E-7256-4C0E-8B98-EB07DB27ECD0}"/>
                </a:ext>
              </a:extLst>
            </p:cNvPr>
            <p:cNvSpPr/>
            <p:nvPr/>
          </p:nvSpPr>
          <p:spPr>
            <a:xfrm>
              <a:off x="9205004" y="2413479"/>
              <a:ext cx="839182" cy="83918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6A4705C-A1B4-4A6F-93C1-81E205639BFF}"/>
              </a:ext>
            </a:extLst>
          </p:cNvPr>
          <p:cNvSpPr/>
          <p:nvPr/>
        </p:nvSpPr>
        <p:spPr>
          <a:xfrm>
            <a:off x="853348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3DBBF03-674C-4FBA-9676-A0D18B0A3DEE}"/>
              </a:ext>
            </a:extLst>
          </p:cNvPr>
          <p:cNvSpPr/>
          <p:nvPr/>
        </p:nvSpPr>
        <p:spPr>
          <a:xfrm>
            <a:off x="5675001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764CB4E-FE8E-409E-81B3-0ACDD0BF588E}"/>
              </a:ext>
            </a:extLst>
          </p:cNvPr>
          <p:cNvSpPr/>
          <p:nvPr/>
        </p:nvSpPr>
        <p:spPr>
          <a:xfrm>
            <a:off x="7582654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DCA366-0394-416F-8812-ECFDF02505DC}"/>
              </a:ext>
            </a:extLst>
          </p:cNvPr>
          <p:cNvSpPr/>
          <p:nvPr/>
        </p:nvSpPr>
        <p:spPr>
          <a:xfrm>
            <a:off x="6631823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D084513-B11A-404D-ACB8-77E4830513EC}"/>
              </a:ext>
            </a:extLst>
          </p:cNvPr>
          <p:cNvSpPr/>
          <p:nvPr/>
        </p:nvSpPr>
        <p:spPr>
          <a:xfrm>
            <a:off x="376875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A802429-6C81-46F1-82C5-71F25DF0B50C}"/>
              </a:ext>
            </a:extLst>
          </p:cNvPr>
          <p:cNvSpPr/>
          <p:nvPr/>
        </p:nvSpPr>
        <p:spPr>
          <a:xfrm>
            <a:off x="2817925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F75FC57-7383-4CC1-B43E-16773ABF189A}"/>
              </a:ext>
            </a:extLst>
          </p:cNvPr>
          <p:cNvSpPr/>
          <p:nvPr/>
        </p:nvSpPr>
        <p:spPr>
          <a:xfrm>
            <a:off x="471958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223C7F-8318-4DE4-9F49-3B79F55E6AB3}"/>
              </a:ext>
            </a:extLst>
          </p:cNvPr>
          <p:cNvSpPr/>
          <p:nvPr/>
        </p:nvSpPr>
        <p:spPr>
          <a:xfrm>
            <a:off x="853348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16AB43-1F53-4131-B1CB-B6D4FA5435E9}"/>
              </a:ext>
            </a:extLst>
          </p:cNvPr>
          <p:cNvSpPr/>
          <p:nvPr/>
        </p:nvSpPr>
        <p:spPr>
          <a:xfrm>
            <a:off x="5675001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647C12-AA09-44E5-8DCA-A32DFE86DC2A}"/>
              </a:ext>
            </a:extLst>
          </p:cNvPr>
          <p:cNvSpPr/>
          <p:nvPr/>
        </p:nvSpPr>
        <p:spPr>
          <a:xfrm>
            <a:off x="7582654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AD2620-BAD8-4BF1-A833-1CD2813F7424}"/>
              </a:ext>
            </a:extLst>
          </p:cNvPr>
          <p:cNvSpPr/>
          <p:nvPr/>
        </p:nvSpPr>
        <p:spPr>
          <a:xfrm>
            <a:off x="6631823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F36BFB5-166B-405E-AC82-7D33BC6BE262}"/>
              </a:ext>
            </a:extLst>
          </p:cNvPr>
          <p:cNvSpPr/>
          <p:nvPr/>
        </p:nvSpPr>
        <p:spPr>
          <a:xfrm>
            <a:off x="376875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998505-5632-4DF0-837A-09230CC0DCA9}"/>
              </a:ext>
            </a:extLst>
          </p:cNvPr>
          <p:cNvSpPr/>
          <p:nvPr/>
        </p:nvSpPr>
        <p:spPr>
          <a:xfrm>
            <a:off x="2817925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C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280B994-6980-4332-8A8C-10B867A41EFA}"/>
              </a:ext>
            </a:extLst>
          </p:cNvPr>
          <p:cNvSpPr/>
          <p:nvPr/>
        </p:nvSpPr>
        <p:spPr>
          <a:xfrm>
            <a:off x="4719587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D1ACF2-E240-4F53-B014-0CAF43D2A39D}"/>
              </a:ext>
            </a:extLst>
          </p:cNvPr>
          <p:cNvSpPr/>
          <p:nvPr/>
        </p:nvSpPr>
        <p:spPr>
          <a:xfrm>
            <a:off x="853348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E959FB1-E7BC-4F6C-A1BA-0FD75CF61608}"/>
              </a:ext>
            </a:extLst>
          </p:cNvPr>
          <p:cNvSpPr/>
          <p:nvPr/>
        </p:nvSpPr>
        <p:spPr>
          <a:xfrm>
            <a:off x="5675001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D395F067-18A7-405E-B740-D69569B9250A}"/>
              </a:ext>
            </a:extLst>
          </p:cNvPr>
          <p:cNvSpPr/>
          <p:nvPr/>
        </p:nvSpPr>
        <p:spPr>
          <a:xfrm>
            <a:off x="7582654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B9750BB-025B-46BE-828D-1C19647931D3}"/>
              </a:ext>
            </a:extLst>
          </p:cNvPr>
          <p:cNvSpPr/>
          <p:nvPr/>
        </p:nvSpPr>
        <p:spPr>
          <a:xfrm>
            <a:off x="6631823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R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780C752-1CD8-4F12-9320-1608E23487E4}"/>
              </a:ext>
            </a:extLst>
          </p:cNvPr>
          <p:cNvSpPr/>
          <p:nvPr/>
        </p:nvSpPr>
        <p:spPr>
          <a:xfrm>
            <a:off x="376875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63F742C-4E40-44EA-A26D-8F898BF4E931}"/>
              </a:ext>
            </a:extLst>
          </p:cNvPr>
          <p:cNvSpPr/>
          <p:nvPr/>
        </p:nvSpPr>
        <p:spPr>
          <a:xfrm>
            <a:off x="2817925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408B87B-2E5E-4EB8-AB0E-6BD995FA6FE9}"/>
              </a:ext>
            </a:extLst>
          </p:cNvPr>
          <p:cNvSpPr/>
          <p:nvPr/>
        </p:nvSpPr>
        <p:spPr>
          <a:xfrm>
            <a:off x="471958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G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0416653-182E-411B-9455-4EF41DDBF99C}"/>
              </a:ext>
            </a:extLst>
          </p:cNvPr>
          <p:cNvSpPr/>
          <p:nvPr/>
        </p:nvSpPr>
        <p:spPr>
          <a:xfrm>
            <a:off x="853348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E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90C905-892A-4816-A3E3-E7FCFD2D0158}"/>
              </a:ext>
            </a:extLst>
          </p:cNvPr>
          <p:cNvSpPr/>
          <p:nvPr/>
        </p:nvSpPr>
        <p:spPr>
          <a:xfrm>
            <a:off x="5675001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L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AF0A348-2F27-4A0D-BA07-388B157ACA54}"/>
              </a:ext>
            </a:extLst>
          </p:cNvPr>
          <p:cNvSpPr/>
          <p:nvPr/>
        </p:nvSpPr>
        <p:spPr>
          <a:xfrm>
            <a:off x="7582654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E2BA905-CB40-4D50-9842-2DF6760BC9EE}"/>
              </a:ext>
            </a:extLst>
          </p:cNvPr>
          <p:cNvSpPr/>
          <p:nvPr/>
        </p:nvSpPr>
        <p:spPr>
          <a:xfrm>
            <a:off x="6631823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I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885D0FE-A076-4ABA-9209-B06603F7BC41}"/>
              </a:ext>
            </a:extLst>
          </p:cNvPr>
          <p:cNvSpPr/>
          <p:nvPr/>
        </p:nvSpPr>
        <p:spPr>
          <a:xfrm>
            <a:off x="3768756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U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8609A834-843C-4043-B3DE-659476671C8D}"/>
              </a:ext>
            </a:extLst>
          </p:cNvPr>
          <p:cNvSpPr/>
          <p:nvPr/>
        </p:nvSpPr>
        <p:spPr>
          <a:xfrm>
            <a:off x="2817925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CFB764A-AA3C-4FF3-87FF-7E7513C3C4FE}"/>
              </a:ext>
            </a:extLst>
          </p:cNvPr>
          <p:cNvSpPr/>
          <p:nvPr/>
        </p:nvSpPr>
        <p:spPr>
          <a:xfrm>
            <a:off x="4719587" y="2413479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T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902BBEA4-68AB-4864-A565-E7873B24230C}"/>
              </a:ext>
            </a:extLst>
          </p:cNvPr>
          <p:cNvSpPr/>
          <p:nvPr/>
        </p:nvSpPr>
        <p:spPr>
          <a:xfrm>
            <a:off x="10435147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N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6DD14FE-1678-40E2-B54E-80A782045844}"/>
              </a:ext>
            </a:extLst>
          </p:cNvPr>
          <p:cNvSpPr/>
          <p:nvPr/>
        </p:nvSpPr>
        <p:spPr>
          <a:xfrm>
            <a:off x="9484316" y="532553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O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E41309D-5C08-424E-8DE2-8B3996511F23}"/>
              </a:ext>
            </a:extLst>
          </p:cNvPr>
          <p:cNvSpPr/>
          <p:nvPr/>
        </p:nvSpPr>
        <p:spPr>
          <a:xfrm>
            <a:off x="9484316" y="43508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S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694472-1FB7-449F-BD19-076B37D122E2}"/>
              </a:ext>
            </a:extLst>
          </p:cNvPr>
          <p:cNvSpPr/>
          <p:nvPr/>
        </p:nvSpPr>
        <p:spPr>
          <a:xfrm>
            <a:off x="10435147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M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D2D9D1A-DCA2-43D0-AF98-0F818B6FEFEF}"/>
              </a:ext>
            </a:extLst>
          </p:cNvPr>
          <p:cNvSpPr/>
          <p:nvPr/>
        </p:nvSpPr>
        <p:spPr>
          <a:xfrm>
            <a:off x="9484316" y="338416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H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12C01F-9635-482F-8B83-AE9DB6ACB40A}"/>
              </a:ext>
            </a:extLst>
          </p:cNvPr>
          <p:cNvSpPr/>
          <p:nvPr/>
        </p:nvSpPr>
        <p:spPr>
          <a:xfrm>
            <a:off x="1036322" y="2093442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A04B7B-1EC9-41B9-8C7F-470695941AD3}"/>
              </a:ext>
            </a:extLst>
          </p:cNvPr>
          <p:cNvSpPr/>
          <p:nvPr/>
        </p:nvSpPr>
        <p:spPr>
          <a:xfrm>
            <a:off x="2107968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BD698C-DD19-4097-95A9-32D164C1FF4B}"/>
              </a:ext>
            </a:extLst>
          </p:cNvPr>
          <p:cNvSpPr/>
          <p:nvPr/>
        </p:nvSpPr>
        <p:spPr>
          <a:xfrm>
            <a:off x="2107968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FC31BC-9DBC-4FAC-969F-F5C339B9C9E0}"/>
              </a:ext>
            </a:extLst>
          </p:cNvPr>
          <p:cNvSpPr/>
          <p:nvPr/>
        </p:nvSpPr>
        <p:spPr>
          <a:xfrm>
            <a:off x="4015621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6A230B-EBBD-4ED1-B175-1BB4C377AA58}"/>
              </a:ext>
            </a:extLst>
          </p:cNvPr>
          <p:cNvSpPr/>
          <p:nvPr/>
        </p:nvSpPr>
        <p:spPr>
          <a:xfrm>
            <a:off x="2107968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40E9DA-B64C-406F-B438-C2C559E4E8C9}"/>
              </a:ext>
            </a:extLst>
          </p:cNvPr>
          <p:cNvSpPr/>
          <p:nvPr/>
        </p:nvSpPr>
        <p:spPr>
          <a:xfrm>
            <a:off x="4015621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3C6518-6B3F-492D-91C3-EE0F444DC93D}"/>
              </a:ext>
            </a:extLst>
          </p:cNvPr>
          <p:cNvSpPr/>
          <p:nvPr/>
        </p:nvSpPr>
        <p:spPr>
          <a:xfrm>
            <a:off x="2107968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7C1824-00D5-4CA2-A2A1-E1722432D723}"/>
              </a:ext>
            </a:extLst>
          </p:cNvPr>
          <p:cNvSpPr/>
          <p:nvPr/>
        </p:nvSpPr>
        <p:spPr>
          <a:xfrm>
            <a:off x="4015621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EDC00-0436-462C-94C7-2BCB0A722B69}"/>
              </a:ext>
            </a:extLst>
          </p:cNvPr>
          <p:cNvSpPr/>
          <p:nvPr/>
        </p:nvSpPr>
        <p:spPr>
          <a:xfrm>
            <a:off x="3064790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B861C8-41EC-4241-B9C4-E99448478CDC}"/>
              </a:ext>
            </a:extLst>
          </p:cNvPr>
          <p:cNvSpPr/>
          <p:nvPr/>
        </p:nvSpPr>
        <p:spPr>
          <a:xfrm>
            <a:off x="3064790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1BB285-D8FB-426B-AA11-501C213A08EC}"/>
              </a:ext>
            </a:extLst>
          </p:cNvPr>
          <p:cNvSpPr/>
          <p:nvPr/>
        </p:nvSpPr>
        <p:spPr>
          <a:xfrm>
            <a:off x="3064790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2C25E8-45B0-4015-9162-BE224A05C105}"/>
              </a:ext>
            </a:extLst>
          </p:cNvPr>
          <p:cNvSpPr/>
          <p:nvPr/>
        </p:nvSpPr>
        <p:spPr>
          <a:xfrm>
            <a:off x="1152554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EE8CE6-5791-4B3C-8643-A607BFC41239}"/>
              </a:ext>
            </a:extLst>
          </p:cNvPr>
          <p:cNvSpPr/>
          <p:nvPr/>
        </p:nvSpPr>
        <p:spPr>
          <a:xfrm>
            <a:off x="1152554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BA31EF-5046-450A-B8B4-D27D20DF8D99}"/>
              </a:ext>
            </a:extLst>
          </p:cNvPr>
          <p:cNvSpPr/>
          <p:nvPr/>
        </p:nvSpPr>
        <p:spPr>
          <a:xfrm>
            <a:off x="1152554" y="5049231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291E31-3508-47E1-9EE0-098DF6E31CC4}"/>
              </a:ext>
            </a:extLst>
          </p:cNvPr>
          <p:cNvGrpSpPr/>
          <p:nvPr/>
        </p:nvGrpSpPr>
        <p:grpSpPr>
          <a:xfrm>
            <a:off x="907112" y="377091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913FDC2-FDCC-4DB3-8C97-5B3B303BAA9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EE5FC1-3C58-4FBD-A0F3-660F0F6877AF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7E47827-B6C9-4159-B01B-CEF68C31BD99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D64488-B3EA-4C16-A223-BBF699961E91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96B76E-CE57-4F96-B883-07F0D256A603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C996835-A2FE-4466-B0D6-6D06FCF1D3E9}"/>
              </a:ext>
            </a:extLst>
          </p:cNvPr>
          <p:cNvGrpSpPr/>
          <p:nvPr/>
        </p:nvGrpSpPr>
        <p:grpSpPr>
          <a:xfrm>
            <a:off x="3072462" y="377091"/>
            <a:ext cx="2094275" cy="1112360"/>
            <a:chOff x="6626391" y="678340"/>
            <a:chExt cx="2094275" cy="111236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E54377-254F-4FDE-BDA4-C60B872EC3D8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C4E4F9-2A8F-40C6-8E02-883DF3934B58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8FF2BF-4E98-4F45-8CF4-8A5C017C3E51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9BF79-A509-4C4B-8A5C-B7D654EC1169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FF48-50F5-4796-BF68-6993695CA052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+</a:t>
                </a:r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7C2A57-0193-4AC2-9173-C349FD28CAA6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09ED54-3419-4950-A1A5-54EEC7269DE7}"/>
              </a:ext>
            </a:extLst>
          </p:cNvPr>
          <p:cNvSpPr/>
          <p:nvPr/>
        </p:nvSpPr>
        <p:spPr>
          <a:xfrm>
            <a:off x="1146817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CEC6998-5722-4D7D-9454-CCBF115054B0}"/>
              </a:ext>
            </a:extLst>
          </p:cNvPr>
          <p:cNvSpPr/>
          <p:nvPr/>
        </p:nvSpPr>
        <p:spPr>
          <a:xfrm>
            <a:off x="3060207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DAAC44-D625-4002-84A1-70DE494C4B4B}"/>
              </a:ext>
            </a:extLst>
          </p:cNvPr>
          <p:cNvSpPr/>
          <p:nvPr/>
        </p:nvSpPr>
        <p:spPr>
          <a:xfrm>
            <a:off x="4015621" y="2215104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A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DEEAAC1-0557-4D52-88E3-D501D1E0568E}"/>
              </a:ext>
            </a:extLst>
          </p:cNvPr>
          <p:cNvSpPr/>
          <p:nvPr/>
        </p:nvSpPr>
        <p:spPr>
          <a:xfrm>
            <a:off x="3064790" y="410452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84EF14-7ED9-4346-9EA8-A8D4772A3BE0}"/>
              </a:ext>
            </a:extLst>
          </p:cNvPr>
          <p:cNvSpPr/>
          <p:nvPr/>
        </p:nvSpPr>
        <p:spPr>
          <a:xfrm>
            <a:off x="1152554" y="3159813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B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91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Object"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48" grpId="0" animBg="1"/>
      <p:bldP spid="49" grpId="0" animBg="1"/>
      <p:bldP spid="12" grpId="0" animBg="1"/>
      <p:bldP spid="12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B2FD946-0223-430E-8054-C16A856ED1BB}"/>
              </a:ext>
            </a:extLst>
          </p:cNvPr>
          <p:cNvGrpSpPr/>
          <p:nvPr/>
        </p:nvGrpSpPr>
        <p:grpSpPr>
          <a:xfrm>
            <a:off x="-5377692" y="377091"/>
            <a:ext cx="10553880" cy="5646481"/>
            <a:chOff x="731008" y="377091"/>
            <a:chExt cx="10553880" cy="5646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7ABFC7-7518-4240-BCB0-9DFCE779A7A0}"/>
                </a:ext>
              </a:extLst>
            </p:cNvPr>
            <p:cNvGrpSpPr/>
            <p:nvPr/>
          </p:nvGrpSpPr>
          <p:grpSpPr>
            <a:xfrm>
              <a:off x="731008" y="517773"/>
              <a:ext cx="5522564" cy="5370640"/>
              <a:chOff x="907112" y="517773"/>
              <a:chExt cx="5522564" cy="537064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BAD417-D5EF-4EFC-A48F-15A441A75B9E}"/>
                  </a:ext>
                </a:extLst>
              </p:cNvPr>
              <p:cNvSpPr txBox="1"/>
              <p:nvPr/>
            </p:nvSpPr>
            <p:spPr>
              <a:xfrm>
                <a:off x="907112" y="517773"/>
                <a:ext cx="34694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>
                    <a:solidFill>
                      <a:srgbClr val="766D64"/>
                    </a:solidFill>
                    <a:latin typeface="Franklin Gothic Demi" panose="020B0703020102020204" pitchFamily="34" charset="0"/>
                    <a:cs typeface="BrowalliaUPC" panose="020B0502040204020203" pitchFamily="34" charset="-34"/>
                  </a:rPr>
                  <a:t>202010961</a:t>
                </a:r>
                <a:endParaRPr lang="ko-KR" altLang="en-US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6E4D02-3914-4984-ADB2-9E3E6C096ACA}"/>
                  </a:ext>
                </a:extLst>
              </p:cNvPr>
              <p:cNvSpPr txBox="1"/>
              <p:nvPr/>
            </p:nvSpPr>
            <p:spPr>
              <a:xfrm>
                <a:off x="907112" y="2675070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Developer: Lee Yun Seok 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(</a:t>
                </a:r>
                <a:r>
                  <a:rPr lang="ko-KR" altLang="en-US" sz="2800" b="1">
                    <a:solidFill>
                      <a:srgbClr val="766D64"/>
                    </a:solidFill>
                    <a:latin typeface="+mj-lt"/>
                  </a:rPr>
                  <a:t>이윤석</a:t>
                </a:r>
                <a:r>
                  <a:rPr lang="en-US" altLang="ko-KR" sz="2800" b="1">
                    <a:solidFill>
                      <a:srgbClr val="766D64"/>
                    </a:solidFill>
                    <a:latin typeface="+mj-lt"/>
                  </a:rPr>
                  <a:t>)</a:t>
                </a:r>
                <a:endParaRPr lang="ko-KR" altLang="en-US" sz="2800" b="1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360975-5753-4B0B-A188-95C2EFA2DB4B}"/>
                  </a:ext>
                </a:extLst>
              </p:cNvPr>
              <p:cNvSpPr txBox="1"/>
              <p:nvPr/>
            </p:nvSpPr>
            <p:spPr>
              <a:xfrm>
                <a:off x="907112" y="4468486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Game Genre: Puzzle</a:t>
                </a:r>
                <a:endPara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908EFE-7DFB-4245-ADDF-4E3439DE241F}"/>
                  </a:ext>
                </a:extLst>
              </p:cNvPr>
              <p:cNvSpPr txBox="1"/>
              <p:nvPr/>
            </p:nvSpPr>
            <p:spPr>
              <a:xfrm>
                <a:off x="907112" y="5365193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Originer Motive: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BFDE6C-A6FD-4CFE-B8FB-87432947FD9D}"/>
                  </a:ext>
                </a:extLst>
              </p:cNvPr>
              <p:cNvSpPr txBox="1"/>
              <p:nvPr/>
            </p:nvSpPr>
            <p:spPr>
              <a:xfrm>
                <a:off x="907112" y="3571778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Develop Language: Phython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A35C7D-D147-4053-9680-3A4319D3AFF5}"/>
                  </a:ext>
                </a:extLst>
              </p:cNvPr>
              <p:cNvSpPr txBox="1"/>
              <p:nvPr/>
            </p:nvSpPr>
            <p:spPr>
              <a:xfrm>
                <a:off x="907112" y="1778362"/>
                <a:ext cx="5522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>
                    <a:solidFill>
                      <a:srgbClr val="766D64"/>
                    </a:solidFill>
                    <a:latin typeface="Franklin Gothic Book" panose="020B0503020102020204" pitchFamily="34" charset="0"/>
                  </a:rPr>
                  <a:t>Project Name: </a:t>
                </a:r>
                <a:r>
                  <a:rPr lang="en-US" altLang="ko-KR" sz="28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2048?</a:t>
                </a:r>
                <a:endPara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156572A-D18F-4D17-88A6-8FC1EB7D6DA5}"/>
                </a:ext>
              </a:extLst>
            </p:cNvPr>
            <p:cNvGrpSpPr/>
            <p:nvPr/>
          </p:nvGrpSpPr>
          <p:grpSpPr>
            <a:xfrm>
              <a:off x="7025263" y="377091"/>
              <a:ext cx="4259625" cy="5646481"/>
              <a:chOff x="7025263" y="377091"/>
              <a:chExt cx="4259625" cy="564648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2612C01F-9635-482F-8B83-AE9DB6ACB40A}"/>
                  </a:ext>
                </a:extLst>
              </p:cNvPr>
              <p:cNvSpPr/>
              <p:nvPr/>
            </p:nvSpPr>
            <p:spPr>
              <a:xfrm>
                <a:off x="7154473" y="2093442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CA04B7B-1EC9-41B9-8C7F-470695941AD3}"/>
                  </a:ext>
                </a:extLst>
              </p:cNvPr>
              <p:cNvSpPr/>
              <p:nvPr/>
            </p:nvSpPr>
            <p:spPr>
              <a:xfrm>
                <a:off x="8226119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BD698C-DD19-4097-95A9-32D164C1FF4B}"/>
                  </a:ext>
                </a:extLst>
              </p:cNvPr>
              <p:cNvSpPr/>
              <p:nvPr/>
            </p:nvSpPr>
            <p:spPr>
              <a:xfrm>
                <a:off x="8226119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9FC31BC-9DBC-4FAC-969F-F5C339B9C9E0}"/>
                  </a:ext>
                </a:extLst>
              </p:cNvPr>
              <p:cNvSpPr/>
              <p:nvPr/>
            </p:nvSpPr>
            <p:spPr>
              <a:xfrm>
                <a:off x="10133772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56A230B-EBBD-4ED1-B175-1BB4C377AA58}"/>
                  </a:ext>
                </a:extLst>
              </p:cNvPr>
              <p:cNvSpPr/>
              <p:nvPr/>
            </p:nvSpPr>
            <p:spPr>
              <a:xfrm>
                <a:off x="8226119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F40E9DA-B64C-406F-B438-C2C559E4E8C9}"/>
                  </a:ext>
                </a:extLst>
              </p:cNvPr>
              <p:cNvSpPr/>
              <p:nvPr/>
            </p:nvSpPr>
            <p:spPr>
              <a:xfrm>
                <a:off x="10133772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03C6518-6B3F-492D-91C3-EE0F444DC93D}"/>
                  </a:ext>
                </a:extLst>
              </p:cNvPr>
              <p:cNvSpPr/>
              <p:nvPr/>
            </p:nvSpPr>
            <p:spPr>
              <a:xfrm>
                <a:off x="8226119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37C1824-00D5-4CA2-A2A1-E1722432D723}"/>
                  </a:ext>
                </a:extLst>
              </p:cNvPr>
              <p:cNvSpPr/>
              <p:nvPr/>
            </p:nvSpPr>
            <p:spPr>
              <a:xfrm>
                <a:off x="10133772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CBEDC00-0436-462C-94C7-2BCB0A722B69}"/>
                  </a:ext>
                </a:extLst>
              </p:cNvPr>
              <p:cNvSpPr/>
              <p:nvPr/>
            </p:nvSpPr>
            <p:spPr>
              <a:xfrm>
                <a:off x="9182941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CB861C8-41EC-4241-B9C4-E99448478CDC}"/>
                  </a:ext>
                </a:extLst>
              </p:cNvPr>
              <p:cNvSpPr/>
              <p:nvPr/>
            </p:nvSpPr>
            <p:spPr>
              <a:xfrm>
                <a:off x="9182941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91BB285-D8FB-426B-AA11-501C213A08EC}"/>
                  </a:ext>
                </a:extLst>
              </p:cNvPr>
              <p:cNvSpPr/>
              <p:nvPr/>
            </p:nvSpPr>
            <p:spPr>
              <a:xfrm>
                <a:off x="9182941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72C25E8-45B0-4015-9162-BE224A05C105}"/>
                  </a:ext>
                </a:extLst>
              </p:cNvPr>
              <p:cNvSpPr/>
              <p:nvPr/>
            </p:nvSpPr>
            <p:spPr>
              <a:xfrm>
                <a:off x="7270705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EE8CE6-5791-4B3C-8643-A607BFC41239}"/>
                  </a:ext>
                </a:extLst>
              </p:cNvPr>
              <p:cNvSpPr/>
              <p:nvPr/>
            </p:nvSpPr>
            <p:spPr>
              <a:xfrm>
                <a:off x="7270705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91BA31EF-5046-450A-B8B4-D27D20DF8D99}"/>
                  </a:ext>
                </a:extLst>
              </p:cNvPr>
              <p:cNvSpPr/>
              <p:nvPr/>
            </p:nvSpPr>
            <p:spPr>
              <a:xfrm>
                <a:off x="7270705" y="5049231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291E31-3508-47E1-9EE0-098DF6E31CC4}"/>
                  </a:ext>
                </a:extLst>
              </p:cNvPr>
              <p:cNvGrpSpPr/>
              <p:nvPr/>
            </p:nvGrpSpPr>
            <p:grpSpPr>
              <a:xfrm>
                <a:off x="702526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913FDC2-FDCC-4DB3-8C97-5B3B303BAA9B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EE5FC1-3C58-4FBD-A0F3-660F0F6877AF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BEST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7E47827-B6C9-4159-B01B-CEF68C31BD99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7D64488-B3EA-4C16-A223-BBF699961E9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796B76E-CE57-4F96-B883-07F0D256A6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C996835-A2FE-4466-B0D6-6D06FCF1D3E9}"/>
                  </a:ext>
                </a:extLst>
              </p:cNvPr>
              <p:cNvGrpSpPr/>
              <p:nvPr/>
            </p:nvGrpSpPr>
            <p:grpSpPr>
              <a:xfrm>
                <a:off x="9190613" y="377091"/>
                <a:ext cx="2094275" cy="1112360"/>
                <a:chOff x="6626391" y="678340"/>
                <a:chExt cx="2094275" cy="11123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8E54377-254F-4FDE-BDA4-C60B872EC3D8}"/>
                    </a:ext>
                  </a:extLst>
                </p:cNvPr>
                <p:cNvSpPr/>
                <p:nvPr/>
              </p:nvSpPr>
              <p:spPr>
                <a:xfrm>
                  <a:off x="6626391" y="678340"/>
                  <a:ext cx="2094275" cy="1112360"/>
                </a:xfrm>
                <a:prstGeom prst="roundRect">
                  <a:avLst>
                    <a:gd name="adj" fmla="val 1969"/>
                  </a:avLst>
                </a:prstGeom>
                <a:solidFill>
                  <a:srgbClr val="BBAD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C4E4F9-2A8F-40C6-8E02-883DF3934B58}"/>
                    </a:ext>
                  </a:extLst>
                </p:cNvPr>
                <p:cNvSpPr txBox="1"/>
                <p:nvPr/>
              </p:nvSpPr>
              <p:spPr>
                <a:xfrm>
                  <a:off x="7004662" y="687494"/>
                  <a:ext cx="13377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>
                      <a:solidFill>
                        <a:srgbClr val="EBE1D7"/>
                      </a:solidFill>
                      <a:latin typeface="Franklin Gothic Demi" panose="020B0703020102020204" pitchFamily="34" charset="0"/>
                    </a:rPr>
                    <a:t>SCORE</a:t>
                  </a:r>
                  <a:endParaRPr lang="ko-KR" altLang="en-US" sz="2400">
                    <a:solidFill>
                      <a:srgbClr val="EBE1D7"/>
                    </a:solidFill>
                    <a:latin typeface="Franklin Gothic Demi" panose="020B0703020102020204" pitchFamily="34" charset="0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158FF2BF-4E98-4F45-8CF4-8A5C017C3E51}"/>
                    </a:ext>
                  </a:extLst>
                </p:cNvPr>
                <p:cNvGrpSpPr/>
                <p:nvPr/>
              </p:nvGrpSpPr>
              <p:grpSpPr>
                <a:xfrm>
                  <a:off x="7190928" y="988868"/>
                  <a:ext cx="965200" cy="785736"/>
                  <a:chOff x="7190928" y="1003687"/>
                  <a:chExt cx="965200" cy="785736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0E9BF79-A509-4C4B-8A5C-B7D654EC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0928" y="1019982"/>
                    <a:ext cx="965200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4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A</a:t>
                    </a:r>
                    <a:endParaRPr lang="ko-KR" altLang="en-US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F39FF48-50F5-4796-BF68-6993695CA0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5278" y="1003687"/>
                    <a:ext cx="2561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>
                        <a:solidFill>
                          <a:srgbClr val="FFFFFF"/>
                        </a:solidFill>
                        <a:latin typeface="Franklin Gothic Demi" panose="020B0703020102020204" pitchFamily="34" charset="0"/>
                      </a:rPr>
                      <a:t>+</a:t>
                    </a:r>
                    <a:endParaRPr lang="ko-KR" altLang="en-US" sz="2400">
                      <a:solidFill>
                        <a:srgbClr val="FFFFFF"/>
                      </a:solidFill>
                      <a:latin typeface="Franklin Gothic Demi" panose="020B0703020102020204" pitchFamily="34" charset="0"/>
                    </a:endParaRPr>
                  </a:p>
                </p:txBody>
              </p:sp>
            </p:grp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E7C2A57-0193-4AC2-9173-C349FD28CAA6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4F09ED54-3419-4950-A1A5-54EEC7269DE7}"/>
                  </a:ext>
                </a:extLst>
              </p:cNvPr>
              <p:cNvSpPr/>
              <p:nvPr/>
            </p:nvSpPr>
            <p:spPr>
              <a:xfrm>
                <a:off x="7264968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0CEC6998-5722-4D7D-9454-CCBF115054B0}"/>
                  </a:ext>
                </a:extLst>
              </p:cNvPr>
              <p:cNvSpPr/>
              <p:nvPr/>
            </p:nvSpPr>
            <p:spPr>
              <a:xfrm>
                <a:off x="9178358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DAAC44-D625-4002-84A1-70DE494C4B4B}"/>
                  </a:ext>
                </a:extLst>
              </p:cNvPr>
              <p:cNvSpPr/>
              <p:nvPr/>
            </p:nvSpPr>
            <p:spPr>
              <a:xfrm>
                <a:off x="10133772" y="221510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A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DEEAAC1-0557-4D52-88E3-D501D1E0568E}"/>
                  </a:ext>
                </a:extLst>
              </p:cNvPr>
              <p:cNvSpPr/>
              <p:nvPr/>
            </p:nvSpPr>
            <p:spPr>
              <a:xfrm>
                <a:off x="9182941" y="4104522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C84EF14-7ED9-4346-9EA8-A8D4772A3BE0}"/>
                  </a:ext>
                </a:extLst>
              </p:cNvPr>
              <p:cNvSpPr/>
              <p:nvPr/>
            </p:nvSpPr>
            <p:spPr>
              <a:xfrm>
                <a:off x="7270705" y="3159813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EBE1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>
                    <a:solidFill>
                      <a:srgbClr val="766D64"/>
                    </a:solidFill>
                    <a:latin typeface="Franklin Gothic Demi" panose="020B0703020102020204" pitchFamily="34" charset="0"/>
                  </a:rPr>
                  <a:t>B</a:t>
                </a:r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98A7520-2867-4371-9125-66980695D3B5}"/>
              </a:ext>
            </a:extLst>
          </p:cNvPr>
          <p:cNvGrpSpPr/>
          <p:nvPr/>
        </p:nvGrpSpPr>
        <p:grpSpPr>
          <a:xfrm>
            <a:off x="11985504" y="517773"/>
            <a:ext cx="6067816" cy="5370640"/>
            <a:chOff x="5529203" y="517773"/>
            <a:chExt cx="6067816" cy="53706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1FEECF-1A97-4705-972F-2627D231B9BA}"/>
                </a:ext>
              </a:extLst>
            </p:cNvPr>
            <p:cNvSpPr txBox="1"/>
            <p:nvPr/>
          </p:nvSpPr>
          <p:spPr>
            <a:xfrm>
              <a:off x="5667539" y="517773"/>
              <a:ext cx="5929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800">
                  <a:solidFill>
                    <a:srgbClr val="766D64"/>
                  </a:solidFill>
                  <a:latin typeface="Franklin Gothic Demi" panose="020B0703020102020204" pitchFamily="34" charset="0"/>
                  <a:cs typeface="BrowalliaUPC" panose="020B0502040204020203" pitchFamily="34" charset="-34"/>
                </a:rPr>
                <a:t>GUI Module - Tkinter?</a:t>
              </a:r>
              <a:endParaRPr lang="ko-KR" altLang="en-US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6D12B8-5D8D-4DA5-8A09-B18BE64F3DD7}"/>
                </a:ext>
              </a:extLst>
            </p:cNvPr>
            <p:cNvSpPr txBox="1"/>
            <p:nvPr/>
          </p:nvSpPr>
          <p:spPr>
            <a:xfrm>
              <a:off x="5529203" y="2675070"/>
              <a:ext cx="6067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GUI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에 대한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표준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interface</a:t>
              </a:r>
              <a:r>
                <a:rPr lang="en-US" altLang="ko-KR" sz="2800" b="1">
                  <a:solidFill>
                    <a:srgbClr val="766D64"/>
                  </a:solidFill>
                  <a:latin typeface="+mn-ea"/>
                </a:rPr>
                <a:t>.</a:t>
              </a:r>
              <a:endParaRPr lang="ko-KR" altLang="en-US" sz="2800">
                <a:solidFill>
                  <a:srgbClr val="766D64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3C62F-EBA1-4F8E-8070-5C6B799ECEC6}"/>
                </a:ext>
              </a:extLst>
            </p:cNvPr>
            <p:cNvSpPr txBox="1"/>
            <p:nvPr/>
          </p:nvSpPr>
          <p:spPr>
            <a:xfrm>
              <a:off x="5667539" y="4468486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 Interpreter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내장 프로그램</a:t>
              </a:r>
              <a:endParaRPr lang="ko-KR" altLang="en-US" sz="2800">
                <a:solidFill>
                  <a:srgbClr val="766D64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78A6D2-764D-49B7-8C97-B657A510F282}"/>
                </a:ext>
              </a:extLst>
            </p:cNvPr>
            <p:cNvSpPr txBox="1"/>
            <p:nvPr/>
          </p:nvSpPr>
          <p:spPr>
            <a:xfrm>
              <a:off x="5605403" y="5365193"/>
              <a:ext cx="5991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윈도우 창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과 각종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그래픽 요소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’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생성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DFDF6C-00B4-4364-B045-FAB68FFC9FF1}"/>
                </a:ext>
              </a:extLst>
            </p:cNvPr>
            <p:cNvSpPr txBox="1"/>
            <p:nvPr/>
          </p:nvSpPr>
          <p:spPr>
            <a:xfrm>
              <a:off x="5667539" y="3571778"/>
              <a:ext cx="5929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Python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License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의 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무료소프르웨어</a:t>
              </a:r>
              <a:r>
                <a:rPr lang="en-US" altLang="ko-KR" sz="2800" b="1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’</a:t>
              </a:r>
              <a:r>
                <a:rPr lang="ko-KR" altLang="en-US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DF3B73-EA18-4857-9E5F-3962664AB6F7}"/>
                </a:ext>
              </a:extLst>
            </p:cNvPr>
            <p:cNvSpPr txBox="1"/>
            <p:nvPr/>
          </p:nvSpPr>
          <p:spPr>
            <a:xfrm>
              <a:off x="6074454" y="1778362"/>
              <a:ext cx="5522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‘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Tk – inter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face’</a:t>
              </a:r>
              <a:r>
                <a:rPr lang="ko-KR" altLang="en-US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의 </a:t>
              </a:r>
              <a:r>
                <a:rPr lang="ko-KR" altLang="en-US" sz="2800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약자</a:t>
              </a:r>
              <a:r>
                <a:rPr lang="en-US" altLang="ko-KR" sz="2800">
                  <a:solidFill>
                    <a:srgbClr val="766D64"/>
                  </a:solidFill>
                  <a:latin typeface="Franklin Gothic Book" panose="020B0503020102020204" pitchFamily="34" charset="0"/>
                </a:rPr>
                <a:t>,</a:t>
              </a:r>
              <a:r>
                <a:rPr lang="en-US" altLang="ko-KR" sz="2800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 </a:t>
              </a:r>
              <a:endParaRPr lang="ko-KR" altLang="en-US" sz="2800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0091 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91 3.33333E-6 L 0 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54375 1.85185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Basic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82A7439E-3629-45BA-BFF5-0F2D566A293C}"/>
              </a:ext>
            </a:extLst>
          </p:cNvPr>
          <p:cNvSpPr/>
          <p:nvPr/>
        </p:nvSpPr>
        <p:spPr>
          <a:xfrm>
            <a:off x="1208335" y="2052078"/>
            <a:ext cx="1545876" cy="720000"/>
          </a:xfrm>
          <a:prstGeom prst="flowChartTerminator">
            <a:avLst/>
          </a:prstGeom>
          <a:solidFill>
            <a:srgbClr val="EBE1D7"/>
          </a:solidFill>
          <a:ln w="1905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766D64"/>
                </a:solidFill>
                <a:latin typeface="+mj-lt"/>
              </a:rPr>
              <a:t>게임 시작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156C8D-65B8-41E7-950E-CC22D6039D84}"/>
              </a:ext>
            </a:extLst>
          </p:cNvPr>
          <p:cNvGrpSpPr/>
          <p:nvPr/>
        </p:nvGrpSpPr>
        <p:grpSpPr>
          <a:xfrm>
            <a:off x="1208335" y="2772078"/>
            <a:ext cx="1545876" cy="1111542"/>
            <a:chOff x="1208335" y="2772078"/>
            <a:chExt cx="1545876" cy="1111542"/>
          </a:xfrm>
        </p:grpSpPr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898F52DC-915D-477A-98F4-3C404FACC0D3}"/>
                </a:ext>
              </a:extLst>
            </p:cNvPr>
            <p:cNvSpPr/>
            <p:nvPr/>
          </p:nvSpPr>
          <p:spPr>
            <a:xfrm>
              <a:off x="1208335" y="3163620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 최하위 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 생성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B863B28B-FFF2-46B1-925A-A0E3F2065212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1981273" y="2772078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44643A-0E72-43A6-A468-6B2FE2321A78}"/>
              </a:ext>
            </a:extLst>
          </p:cNvPr>
          <p:cNvGrpSpPr/>
          <p:nvPr/>
        </p:nvGrpSpPr>
        <p:grpSpPr>
          <a:xfrm>
            <a:off x="1208335" y="3883620"/>
            <a:ext cx="1545876" cy="1111542"/>
            <a:chOff x="1208335" y="3883620"/>
            <a:chExt cx="1545876" cy="1111542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7490EABB-7E5F-4A4B-B163-1BD580E775F3}"/>
                </a:ext>
              </a:extLst>
            </p:cNvPr>
            <p:cNvSpPr/>
            <p:nvPr/>
          </p:nvSpPr>
          <p:spPr>
            <a:xfrm>
              <a:off x="1208335" y="4275162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 움직이기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2AA5000-2C30-4B01-BE2B-6C2E65404E79}"/>
                </a:ext>
              </a:extLst>
            </p:cNvPr>
            <p:cNvCxnSpPr>
              <a:stCxn id="70" idx="2"/>
              <a:endCxn id="71" idx="0"/>
            </p:cNvCxnSpPr>
            <p:nvPr/>
          </p:nvCxnSpPr>
          <p:spPr>
            <a:xfrm>
              <a:off x="1981273" y="3883620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87617B4B-429C-4F25-B148-13E4E30BAE64}"/>
              </a:ext>
            </a:extLst>
          </p:cNvPr>
          <p:cNvSpPr/>
          <p:nvPr/>
        </p:nvSpPr>
        <p:spPr>
          <a:xfrm>
            <a:off x="3705857" y="5386704"/>
            <a:ext cx="2540450" cy="1040362"/>
          </a:xfrm>
          <a:prstGeom prst="flowChartDecision">
            <a:avLst/>
          </a:prstGeom>
          <a:solidFill>
            <a:srgbClr val="EBE1D7"/>
          </a:solidFill>
          <a:ln w="19050">
            <a:solidFill>
              <a:srgbClr val="CDC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766D64"/>
                </a:solidFill>
                <a:latin typeface="+mj-lt"/>
              </a:rPr>
              <a:t>타일 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2</a:t>
            </a:r>
            <a:r>
              <a:rPr lang="ko-KR" altLang="en-US" sz="1400" b="1">
                <a:solidFill>
                  <a:srgbClr val="766D64"/>
                </a:solidFill>
                <a:latin typeface="+mj-lt"/>
              </a:rPr>
              <a:t>개가 충돌하였는가</a:t>
            </a:r>
            <a:r>
              <a:rPr lang="en-US" altLang="ko-KR" sz="1400" b="1">
                <a:solidFill>
                  <a:srgbClr val="766D64"/>
                </a:solidFill>
                <a:latin typeface="+mj-lt"/>
              </a:rPr>
              <a:t>?</a:t>
            </a:r>
            <a:endParaRPr lang="ko-KR" altLang="en-US" sz="1400" b="1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0D9378-2296-43B6-BC21-19E9ED7E630E}"/>
              </a:ext>
            </a:extLst>
          </p:cNvPr>
          <p:cNvGrpSpPr/>
          <p:nvPr/>
        </p:nvGrpSpPr>
        <p:grpSpPr>
          <a:xfrm>
            <a:off x="4203144" y="3182824"/>
            <a:ext cx="1545876" cy="1093541"/>
            <a:chOff x="4203144" y="3182824"/>
            <a:chExt cx="1545876" cy="1093541"/>
          </a:xfrm>
        </p:grpSpPr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DBE2B7ED-BD18-44D3-A940-5881643982C3}"/>
                </a:ext>
              </a:extLst>
            </p:cNvPr>
            <p:cNvSpPr/>
            <p:nvPr/>
          </p:nvSpPr>
          <p:spPr>
            <a:xfrm>
              <a:off x="4203144" y="3182824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생성된 타일의 숫자 만큼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스코어 증가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D8D39CB-BCE6-42D9-B1AD-3DFFCBCC75FD}"/>
                </a:ext>
              </a:extLst>
            </p:cNvPr>
            <p:cNvCxnSpPr>
              <a:stCxn id="77" idx="0"/>
              <a:endCxn id="81" idx="2"/>
            </p:cNvCxnSpPr>
            <p:nvPr/>
          </p:nvCxnSpPr>
          <p:spPr>
            <a:xfrm flipV="1">
              <a:off x="4976082" y="3902824"/>
              <a:ext cx="0" cy="373541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6493D3-DEF1-4E92-903B-B28881327E45}"/>
              </a:ext>
            </a:extLst>
          </p:cNvPr>
          <p:cNvGrpSpPr/>
          <p:nvPr/>
        </p:nvGrpSpPr>
        <p:grpSpPr>
          <a:xfrm>
            <a:off x="3705857" y="1911101"/>
            <a:ext cx="2540450" cy="1271723"/>
            <a:chOff x="3705857" y="1911101"/>
            <a:chExt cx="2540450" cy="1271723"/>
          </a:xfrm>
        </p:grpSpPr>
        <p:sp>
          <p:nvSpPr>
            <p:cNvPr id="78" name="순서도: 판단 77">
              <a:extLst>
                <a:ext uri="{FF2B5EF4-FFF2-40B4-BE49-F238E27FC236}">
                  <a16:creationId xmlns:a16="http://schemas.microsoft.com/office/drawing/2014/main" id="{1821D2E3-9A02-4C91-AE14-48C1CF4774FC}"/>
                </a:ext>
              </a:extLst>
            </p:cNvPr>
            <p:cNvSpPr/>
            <p:nvPr/>
          </p:nvSpPr>
          <p:spPr>
            <a:xfrm>
              <a:off x="3705857" y="1911101"/>
              <a:ext cx="2540450" cy="1040362"/>
            </a:xfrm>
            <a:prstGeom prst="flowChartDecision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특정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타일이 생성되었는가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?</a:t>
              </a:r>
              <a:endParaRPr lang="ko-KR" altLang="en-US" sz="1400" b="1">
                <a:solidFill>
                  <a:srgbClr val="766D64"/>
                </a:solidFill>
                <a:latin typeface="+mj-lt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CFCC36A-7983-44ED-BF61-5D9226DC63B3}"/>
                </a:ext>
              </a:extLst>
            </p:cNvPr>
            <p:cNvCxnSpPr>
              <a:stCxn id="81" idx="0"/>
              <a:endCxn id="78" idx="2"/>
            </p:cNvCxnSpPr>
            <p:nvPr/>
          </p:nvCxnSpPr>
          <p:spPr>
            <a:xfrm flipV="1">
              <a:off x="4976082" y="2951463"/>
              <a:ext cx="0" cy="231361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E5B6EB-4105-4231-9E83-99CD5171A87A}"/>
              </a:ext>
            </a:extLst>
          </p:cNvPr>
          <p:cNvGrpSpPr/>
          <p:nvPr/>
        </p:nvGrpSpPr>
        <p:grpSpPr>
          <a:xfrm>
            <a:off x="4203144" y="932187"/>
            <a:ext cx="1545876" cy="1047900"/>
            <a:chOff x="4203144" y="932187"/>
            <a:chExt cx="1545876" cy="1047900"/>
          </a:xfrm>
        </p:grpSpPr>
        <p:sp>
          <p:nvSpPr>
            <p:cNvPr id="76" name="순서도: 수행의 시작/종료 75">
              <a:extLst>
                <a:ext uri="{FF2B5EF4-FFF2-40B4-BE49-F238E27FC236}">
                  <a16:creationId xmlns:a16="http://schemas.microsoft.com/office/drawing/2014/main" id="{738B371F-8B3F-40B4-BA12-E3857D1CE4C0}"/>
                </a:ext>
              </a:extLst>
            </p:cNvPr>
            <p:cNvSpPr/>
            <p:nvPr/>
          </p:nvSpPr>
          <p:spPr>
            <a:xfrm>
              <a:off x="4203144" y="932187"/>
              <a:ext cx="1545876" cy="720000"/>
            </a:xfrm>
            <a:prstGeom prst="flowChartTerminator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766D64"/>
                  </a:solidFill>
                  <a:latin typeface="+mj-lt"/>
                </a:rPr>
                <a:t>게임 종료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3EA0343-FBB1-4FF5-8DB8-411E5E62A291}"/>
                </a:ext>
              </a:extLst>
            </p:cNvPr>
            <p:cNvCxnSpPr>
              <a:stCxn id="78" idx="0"/>
              <a:endCxn id="76" idx="2"/>
            </p:cNvCxnSpPr>
            <p:nvPr/>
          </p:nvCxnSpPr>
          <p:spPr>
            <a:xfrm flipV="1">
              <a:off x="4976082" y="1652187"/>
              <a:ext cx="0" cy="258914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1887A3-77FE-4463-AFD3-3962BB83BF7B}"/>
                </a:ext>
              </a:extLst>
            </p:cNvPr>
            <p:cNvSpPr txBox="1"/>
            <p:nvPr/>
          </p:nvSpPr>
          <p:spPr>
            <a:xfrm>
              <a:off x="4707001" y="1610755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23E800-5BBF-4646-9E54-BB97B776CA4F}"/>
              </a:ext>
            </a:extLst>
          </p:cNvPr>
          <p:cNvGrpSpPr/>
          <p:nvPr/>
        </p:nvGrpSpPr>
        <p:grpSpPr>
          <a:xfrm>
            <a:off x="2754211" y="2068279"/>
            <a:ext cx="951646" cy="2566883"/>
            <a:chOff x="2754211" y="2068279"/>
            <a:chExt cx="951646" cy="2566883"/>
          </a:xfrm>
        </p:grpSpPr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CE65EB4B-2B3C-485F-A3FC-393661CDD7AA}"/>
                </a:ext>
              </a:extLst>
            </p:cNvPr>
            <p:cNvCxnSpPr>
              <a:cxnSpLocks/>
              <a:stCxn id="78" idx="1"/>
              <a:endCxn id="71" idx="3"/>
            </p:cNvCxnSpPr>
            <p:nvPr/>
          </p:nvCxnSpPr>
          <p:spPr>
            <a:xfrm rot="10800000" flipV="1">
              <a:off x="2754211" y="2431282"/>
              <a:ext cx="951646" cy="2203880"/>
            </a:xfrm>
            <a:prstGeom prst="bentConnector3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3B975E-BB57-43F7-9A54-E72001C377AC}"/>
                </a:ext>
              </a:extLst>
            </p:cNvPr>
            <p:cNvSpPr txBox="1"/>
            <p:nvPr/>
          </p:nvSpPr>
          <p:spPr>
            <a:xfrm>
              <a:off x="3396157" y="2068279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E9F4B8D-3A95-4F93-B9CE-6EBB960C3F8D}"/>
              </a:ext>
            </a:extLst>
          </p:cNvPr>
          <p:cNvSpPr/>
          <p:nvPr/>
        </p:nvSpPr>
        <p:spPr>
          <a:xfrm>
            <a:off x="9579600" y="45072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AFFBDAD-DB78-4391-B6DA-00E2A3150D38}"/>
              </a:ext>
            </a:extLst>
          </p:cNvPr>
          <p:cNvSpPr/>
          <p:nvPr/>
        </p:nvSpPr>
        <p:spPr>
          <a:xfrm>
            <a:off x="7668000" y="3564000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F309A508-CE78-4C63-9164-F0C6A531AD46}"/>
              </a:ext>
            </a:extLst>
          </p:cNvPr>
          <p:cNvSpPr/>
          <p:nvPr/>
        </p:nvSpPr>
        <p:spPr>
          <a:xfrm>
            <a:off x="7668000" y="261913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41889A5-CD2D-48EB-8A4F-B62DBE39404D}"/>
              </a:ext>
            </a:extLst>
          </p:cNvPr>
          <p:cNvSpPr/>
          <p:nvPr/>
        </p:nvSpPr>
        <p:spPr>
          <a:xfrm>
            <a:off x="10531658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FC22CB-F3B3-48B1-A057-8F29055C9100}"/>
              </a:ext>
            </a:extLst>
          </p:cNvPr>
          <p:cNvGrpSpPr/>
          <p:nvPr/>
        </p:nvGrpSpPr>
        <p:grpSpPr>
          <a:xfrm>
            <a:off x="1208335" y="4997400"/>
            <a:ext cx="1545876" cy="1111542"/>
            <a:chOff x="1208335" y="3883620"/>
            <a:chExt cx="1545876" cy="1111542"/>
          </a:xfrm>
        </p:grpSpPr>
        <p:sp>
          <p:nvSpPr>
            <p:cNvPr id="126" name="순서도: 처리 125">
              <a:extLst>
                <a:ext uri="{FF2B5EF4-FFF2-40B4-BE49-F238E27FC236}">
                  <a16:creationId xmlns:a16="http://schemas.microsoft.com/office/drawing/2014/main" id="{145E3389-BF67-4F67-B50A-8DBC1EF68C85}"/>
                </a:ext>
              </a:extLst>
            </p:cNvPr>
            <p:cNvSpPr/>
            <p:nvPr/>
          </p:nvSpPr>
          <p:spPr>
            <a:xfrm>
              <a:off x="1208335" y="4275162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임의의 필드에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2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또는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4 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블록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B16A377-34C5-47C8-B530-D554727E15B3}"/>
                </a:ext>
              </a:extLst>
            </p:cNvPr>
            <p:cNvCxnSpPr>
              <a:endCxn id="126" idx="0"/>
            </p:cNvCxnSpPr>
            <p:nvPr/>
          </p:nvCxnSpPr>
          <p:spPr>
            <a:xfrm>
              <a:off x="1981273" y="3883620"/>
              <a:ext cx="0" cy="391542"/>
            </a:xfrm>
            <a:prstGeom prst="straightConnector1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CBDAD2D-4096-4D91-9E05-07BBDE65B974}"/>
              </a:ext>
            </a:extLst>
          </p:cNvPr>
          <p:cNvCxnSpPr>
            <a:stCxn id="126" idx="2"/>
            <a:endCxn id="72" idx="2"/>
          </p:cNvCxnSpPr>
          <p:nvPr/>
        </p:nvCxnSpPr>
        <p:spPr>
          <a:xfrm rot="16200000" flipH="1">
            <a:off x="3319615" y="4770599"/>
            <a:ext cx="318124" cy="2994809"/>
          </a:xfrm>
          <a:prstGeom prst="bentConnector3">
            <a:avLst>
              <a:gd name="adj1" fmla="val 171859"/>
            </a:avLst>
          </a:prstGeom>
          <a:ln w="31750">
            <a:solidFill>
              <a:srgbClr val="CDC1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5E0B4D-4564-4973-A6B6-0047BEEEF8ED}"/>
              </a:ext>
            </a:extLst>
          </p:cNvPr>
          <p:cNvGrpSpPr/>
          <p:nvPr/>
        </p:nvGrpSpPr>
        <p:grpSpPr>
          <a:xfrm>
            <a:off x="2754211" y="4635163"/>
            <a:ext cx="951646" cy="1271723"/>
            <a:chOff x="2754211" y="4635163"/>
            <a:chExt cx="951646" cy="1271723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BB5B6C6E-8E32-4EC8-A4C7-581D61733B5D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rot="10800000">
              <a:off x="2754211" y="4635163"/>
              <a:ext cx="951646" cy="1271723"/>
            </a:xfrm>
            <a:prstGeom prst="bentConnector3">
              <a:avLst/>
            </a:prstGeom>
            <a:ln w="31750">
              <a:solidFill>
                <a:srgbClr val="CDC1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C4A1EBF-4FD2-4812-A233-4D47F68DF7EF}"/>
                </a:ext>
              </a:extLst>
            </p:cNvPr>
            <p:cNvSpPr txBox="1"/>
            <p:nvPr/>
          </p:nvSpPr>
          <p:spPr>
            <a:xfrm>
              <a:off x="3396157" y="5537553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N</a:t>
              </a:r>
              <a:endParaRPr lang="ko-KR" altLang="en-US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3F41F1-FC69-4DBA-9066-660CD72A7EF2}"/>
              </a:ext>
            </a:extLst>
          </p:cNvPr>
          <p:cNvGrpSpPr/>
          <p:nvPr/>
        </p:nvGrpSpPr>
        <p:grpSpPr>
          <a:xfrm>
            <a:off x="4203144" y="4276365"/>
            <a:ext cx="1545876" cy="1110339"/>
            <a:chOff x="4203144" y="4276365"/>
            <a:chExt cx="1545876" cy="1110339"/>
          </a:xfrm>
        </p:grpSpPr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6A9E8140-3E34-484E-BBFD-6EBF1B382348}"/>
                </a:ext>
              </a:extLst>
            </p:cNvPr>
            <p:cNvSpPr/>
            <p:nvPr/>
          </p:nvSpPr>
          <p:spPr>
            <a:xfrm>
              <a:off x="4203144" y="4276365"/>
              <a:ext cx="1545876" cy="720000"/>
            </a:xfrm>
            <a:prstGeom prst="flowChartProcess">
              <a:avLst/>
            </a:prstGeom>
            <a:solidFill>
              <a:srgbClr val="EBE1D7"/>
            </a:solidFill>
            <a:ln w="19050">
              <a:solidFill>
                <a:srgbClr val="CDC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하위 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-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 소멸상위타일 </a:t>
              </a:r>
              <a:r>
                <a:rPr lang="en-US" altLang="ko-KR" sz="1400" b="1">
                  <a:solidFill>
                    <a:srgbClr val="766D64"/>
                  </a:solidFill>
                  <a:latin typeface="+mj-lt"/>
                </a:rPr>
                <a:t>1</a:t>
              </a:r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개</a:t>
              </a:r>
              <a:endParaRPr lang="en-US" altLang="ko-KR" sz="1400" b="1">
                <a:solidFill>
                  <a:srgbClr val="766D64"/>
                </a:solidFill>
                <a:latin typeface="+mj-lt"/>
              </a:endParaRPr>
            </a:p>
            <a:p>
              <a:pPr algn="ctr"/>
              <a:r>
                <a:rPr lang="ko-KR" altLang="en-US" sz="1400" b="1">
                  <a:solidFill>
                    <a:srgbClr val="766D64"/>
                  </a:solidFill>
                  <a:latin typeface="+mj-lt"/>
                </a:rPr>
                <a:t>생성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A4AD371-7DFF-4159-8016-FD8604BAE9E2}"/>
                </a:ext>
              </a:extLst>
            </p:cNvPr>
            <p:cNvCxnSpPr>
              <a:stCxn id="72" idx="0"/>
              <a:endCxn id="77" idx="2"/>
            </p:cNvCxnSpPr>
            <p:nvPr/>
          </p:nvCxnSpPr>
          <p:spPr>
            <a:xfrm flipV="1">
              <a:off x="4976082" y="4996365"/>
              <a:ext cx="0" cy="390339"/>
            </a:xfrm>
            <a:prstGeom prst="straightConnector1">
              <a:avLst/>
            </a:prstGeom>
            <a:ln w="31750">
              <a:solidFill>
                <a:srgbClr val="BBAD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7E5AE26-899D-4CFC-8752-25597C9E1605}"/>
                </a:ext>
              </a:extLst>
            </p:cNvPr>
            <p:cNvSpPr txBox="1"/>
            <p:nvPr/>
          </p:nvSpPr>
          <p:spPr>
            <a:xfrm>
              <a:off x="4707001" y="5006868"/>
              <a:ext cx="15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66D64"/>
                  </a:solidFill>
                  <a:latin typeface="Franklin Gothic Demi" panose="020B0703020102020204" pitchFamily="34" charset="0"/>
                </a:rPr>
                <a:t>Y</a:t>
              </a:r>
              <a:endParaRPr lang="ko-KR" altLang="en-US" b="1">
                <a:solidFill>
                  <a:srgbClr val="766D64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6446720A-E7CD-4C80-BD63-BAFB903F58A2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8A2CF2B-E97D-4B43-878D-28C680FAC938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B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9724D5-0492-499B-ABA7-29FB99BB2309}"/>
              </a:ext>
            </a:extLst>
          </p:cNvPr>
          <p:cNvSpPr txBox="1"/>
          <p:nvPr/>
        </p:nvSpPr>
        <p:spPr>
          <a:xfrm>
            <a:off x="10183250" y="1085954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A032550-9951-4616-8553-12A232D40B7E}"/>
              </a:ext>
            </a:extLst>
          </p:cNvPr>
          <p:cNvSpPr/>
          <p:nvPr/>
        </p:nvSpPr>
        <p:spPr>
          <a:xfrm>
            <a:off x="7668000" y="5452032"/>
            <a:ext cx="839182" cy="839182"/>
          </a:xfrm>
          <a:prstGeom prst="roundRect">
            <a:avLst>
              <a:gd name="adj" fmla="val 1969"/>
            </a:avLst>
          </a:prstGeom>
          <a:solidFill>
            <a:srgbClr val="F6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Franklin Gothic Demi" panose="020B0703020102020204" pitchFamily="34" charset="0"/>
              </a:rPr>
              <a:t>2048</a:t>
            </a:r>
            <a:endParaRPr lang="ko-KR" altLang="en-US" sz="200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771DB0E-ED42-4641-B13C-2068A8A1217F}"/>
              </a:ext>
            </a:extLst>
          </p:cNvPr>
          <p:cNvSpPr/>
          <p:nvPr/>
        </p:nvSpPr>
        <p:spPr>
          <a:xfrm>
            <a:off x="7019246" y="75673"/>
            <a:ext cx="5005570" cy="6671636"/>
          </a:xfrm>
          <a:prstGeom prst="roundRect">
            <a:avLst>
              <a:gd name="adj" fmla="val 3220"/>
            </a:avLst>
          </a:prstGeom>
          <a:solidFill>
            <a:srgbClr val="DAAB00">
              <a:alpha val="44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2F720E-B2C8-4B78-BEA7-27F03B3907A5}"/>
              </a:ext>
            </a:extLst>
          </p:cNvPr>
          <p:cNvGrpSpPr/>
          <p:nvPr/>
        </p:nvGrpSpPr>
        <p:grpSpPr>
          <a:xfrm>
            <a:off x="7607926" y="2748930"/>
            <a:ext cx="3635488" cy="1360140"/>
            <a:chOff x="7607926" y="3487325"/>
            <a:chExt cx="3635488" cy="13601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F47466-CC54-4490-A72E-789D3D80671F}"/>
                </a:ext>
              </a:extLst>
            </p:cNvPr>
            <p:cNvSpPr txBox="1"/>
            <p:nvPr/>
          </p:nvSpPr>
          <p:spPr>
            <a:xfrm>
              <a:off x="8361152" y="3487325"/>
              <a:ext cx="245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You win!</a:t>
              </a:r>
              <a:endParaRPr lang="ko-KR" altLang="en-US" sz="4800">
                <a:solidFill>
                  <a:schemeClr val="bg1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CEC08B72-EB3C-4A08-BF52-4E8F8ED0C1EE}"/>
                </a:ext>
              </a:extLst>
            </p:cNvPr>
            <p:cNvGrpSpPr/>
            <p:nvPr/>
          </p:nvGrpSpPr>
          <p:grpSpPr>
            <a:xfrm>
              <a:off x="9706164" y="4291285"/>
              <a:ext cx="1537250" cy="556180"/>
              <a:chOff x="4890943" y="147734"/>
              <a:chExt cx="1537250" cy="556180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6BB5EDFE-A6A6-40EA-BC7A-6E1632122865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BD8AD14-D64A-4631-A493-1847909335E8}"/>
                  </a:ext>
                </a:extLst>
              </p:cNvPr>
              <p:cNvSpPr txBox="1"/>
              <p:nvPr/>
            </p:nvSpPr>
            <p:spPr>
              <a:xfrm>
                <a:off x="4941618" y="194992"/>
                <a:ext cx="143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Try again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B44E7081-604A-4D4B-BA78-F8A1FBE10613}"/>
                </a:ext>
              </a:extLst>
            </p:cNvPr>
            <p:cNvGrpSpPr/>
            <p:nvPr/>
          </p:nvGrpSpPr>
          <p:grpSpPr>
            <a:xfrm>
              <a:off x="7607926" y="4291285"/>
              <a:ext cx="1907962" cy="556180"/>
              <a:chOff x="4817125" y="147734"/>
              <a:chExt cx="1684886" cy="556180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B2E83391-307B-479C-8288-9735E23EDFBB}"/>
                  </a:ext>
                </a:extLst>
              </p:cNvPr>
              <p:cNvSpPr/>
              <p:nvPr/>
            </p:nvSpPr>
            <p:spPr>
              <a:xfrm>
                <a:off x="4890943" y="147734"/>
                <a:ext cx="1537250" cy="556180"/>
              </a:xfrm>
              <a:prstGeom prst="roundRect">
                <a:avLst>
                  <a:gd name="adj" fmla="val 1969"/>
                </a:avLst>
              </a:prstGeom>
              <a:solidFill>
                <a:srgbClr val="A49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C5645DB-FF19-469A-9BBB-059FCD136ED5}"/>
                  </a:ext>
                </a:extLst>
              </p:cNvPr>
              <p:cNvSpPr txBox="1"/>
              <p:nvPr/>
            </p:nvSpPr>
            <p:spPr>
              <a:xfrm>
                <a:off x="4817125" y="194992"/>
                <a:ext cx="1684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Keep going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4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1377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-0.275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569 4.44444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2" grpId="0" animBg="1"/>
      <p:bldP spid="72" grpId="1" animBg="1"/>
      <p:bldP spid="72" grpId="2" animBg="1"/>
      <p:bldP spid="120" grpId="0" animBg="1"/>
      <p:bldP spid="120" grpId="1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4" grpId="0" animBg="1"/>
      <p:bldP spid="131" grpId="0" animBg="1"/>
      <p:bldP spid="132" grpId="0" animBg="1"/>
      <p:bldP spid="133" grpId="0"/>
      <p:bldP spid="134" grpId="0"/>
      <p:bldP spid="134" grpId="1"/>
      <p:bldP spid="135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6D484BC-ACCD-4AD4-8CAE-F8DE99DE8675}"/>
              </a:ext>
            </a:extLst>
          </p:cNvPr>
          <p:cNvGrpSpPr/>
          <p:nvPr/>
        </p:nvGrpSpPr>
        <p:grpSpPr>
          <a:xfrm>
            <a:off x="7421613" y="780585"/>
            <a:ext cx="4259625" cy="5646481"/>
            <a:chOff x="7025263" y="377091"/>
            <a:chExt cx="4259625" cy="5646481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05BFF8C-73A9-432F-A4B9-9116764CE624}"/>
                </a:ext>
              </a:extLst>
            </p:cNvPr>
            <p:cNvGrpSpPr/>
            <p:nvPr/>
          </p:nvGrpSpPr>
          <p:grpSpPr>
            <a:xfrm>
              <a:off x="7154473" y="2093442"/>
              <a:ext cx="3930130" cy="3930130"/>
              <a:chOff x="6060011" y="1222895"/>
              <a:chExt cx="3930130" cy="393013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85824CF-7F89-4F52-BB6B-8382EA2CD34E}"/>
                  </a:ext>
                </a:extLst>
              </p:cNvPr>
              <p:cNvSpPr/>
              <p:nvPr/>
            </p:nvSpPr>
            <p:spPr>
              <a:xfrm>
                <a:off x="6060011" y="1222895"/>
                <a:ext cx="3930130" cy="3930130"/>
              </a:xfrm>
              <a:prstGeom prst="roundRect">
                <a:avLst>
                  <a:gd name="adj" fmla="val 218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A7235A70-F66E-4BAD-86BD-4FB9E3C1E7E4}"/>
                  </a:ext>
                </a:extLst>
              </p:cNvPr>
              <p:cNvSpPr/>
              <p:nvPr/>
            </p:nvSpPr>
            <p:spPr>
              <a:xfrm>
                <a:off x="7131657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15BA410-EC97-4C3D-B4A7-522333A3F080}"/>
                  </a:ext>
                </a:extLst>
              </p:cNvPr>
              <p:cNvSpPr/>
              <p:nvPr/>
            </p:nvSpPr>
            <p:spPr>
              <a:xfrm>
                <a:off x="9039310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E8656E13-E7CB-43FC-8486-DD2A0CF99B51}"/>
                  </a:ext>
                </a:extLst>
              </p:cNvPr>
              <p:cNvSpPr/>
              <p:nvPr/>
            </p:nvSpPr>
            <p:spPr>
              <a:xfrm>
                <a:off x="7131657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A7D722C3-5D18-4DCC-9377-5FD2BFFB2C48}"/>
                  </a:ext>
                </a:extLst>
              </p:cNvPr>
              <p:cNvSpPr/>
              <p:nvPr/>
            </p:nvSpPr>
            <p:spPr>
              <a:xfrm>
                <a:off x="9039310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987BA59-7E7A-4A3E-B0E0-EA82F118A130}"/>
                  </a:ext>
                </a:extLst>
              </p:cNvPr>
              <p:cNvSpPr/>
              <p:nvPr/>
            </p:nvSpPr>
            <p:spPr>
              <a:xfrm>
                <a:off x="7131657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6832FA72-DBE4-474F-B1CF-862B4C7B21C6}"/>
                  </a:ext>
                </a:extLst>
              </p:cNvPr>
              <p:cNvSpPr/>
              <p:nvPr/>
            </p:nvSpPr>
            <p:spPr>
              <a:xfrm>
                <a:off x="9039310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2063E29D-DE0B-4D64-AC38-726BF4C1721F}"/>
                  </a:ext>
                </a:extLst>
              </p:cNvPr>
              <p:cNvSpPr/>
              <p:nvPr/>
            </p:nvSpPr>
            <p:spPr>
              <a:xfrm>
                <a:off x="7131657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DB1FFD1-933E-4468-984E-894ABC9082FA}"/>
                  </a:ext>
                </a:extLst>
              </p:cNvPr>
              <p:cNvSpPr/>
              <p:nvPr/>
            </p:nvSpPr>
            <p:spPr>
              <a:xfrm>
                <a:off x="9039310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C286A6F6-00E8-4B35-B8CF-11CE745CF3F9}"/>
                  </a:ext>
                </a:extLst>
              </p:cNvPr>
              <p:cNvSpPr/>
              <p:nvPr/>
            </p:nvSpPr>
            <p:spPr>
              <a:xfrm>
                <a:off x="8088479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B74ECA21-C869-4D4A-A056-0FBC61DCB4F9}"/>
                  </a:ext>
                </a:extLst>
              </p:cNvPr>
              <p:cNvSpPr/>
              <p:nvPr/>
            </p:nvSpPr>
            <p:spPr>
              <a:xfrm>
                <a:off x="8088479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5E9A702-E570-4602-BB86-22ECC177372B}"/>
                  </a:ext>
                </a:extLst>
              </p:cNvPr>
              <p:cNvSpPr/>
              <p:nvPr/>
            </p:nvSpPr>
            <p:spPr>
              <a:xfrm>
                <a:off x="8088479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CFE2766A-2908-44D8-9BDE-78BB7648FB23}"/>
                  </a:ext>
                </a:extLst>
              </p:cNvPr>
              <p:cNvSpPr/>
              <p:nvPr/>
            </p:nvSpPr>
            <p:spPr>
              <a:xfrm>
                <a:off x="8088479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1F5C48F-4310-47B8-86B8-207028AF5514}"/>
                  </a:ext>
                </a:extLst>
              </p:cNvPr>
              <p:cNvSpPr/>
              <p:nvPr/>
            </p:nvSpPr>
            <p:spPr>
              <a:xfrm>
                <a:off x="6176243" y="1344557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205DBB6B-AD40-480B-AF56-C36498F7D7E5}"/>
                  </a:ext>
                </a:extLst>
              </p:cNvPr>
              <p:cNvSpPr/>
              <p:nvPr/>
            </p:nvSpPr>
            <p:spPr>
              <a:xfrm>
                <a:off x="6176243" y="2289266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>
                  <a:solidFill>
                    <a:srgbClr val="766D64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773B2E6C-6A52-4DEF-8762-01BA8C8B94FA}"/>
                  </a:ext>
                </a:extLst>
              </p:cNvPr>
              <p:cNvSpPr/>
              <p:nvPr/>
            </p:nvSpPr>
            <p:spPr>
              <a:xfrm>
                <a:off x="6176243" y="3233975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33DC210-5D45-4570-B690-131B69D9BD4C}"/>
                  </a:ext>
                </a:extLst>
              </p:cNvPr>
              <p:cNvSpPr/>
              <p:nvPr/>
            </p:nvSpPr>
            <p:spPr>
              <a:xfrm>
                <a:off x="6176243" y="4178684"/>
                <a:ext cx="839182" cy="839182"/>
              </a:xfrm>
              <a:prstGeom prst="roundRect">
                <a:avLst>
                  <a:gd name="adj" fmla="val 1969"/>
                </a:avLst>
              </a:prstGeom>
              <a:solidFill>
                <a:srgbClr val="CDC1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98C6CFF-5198-4134-A2C7-8DFCC23630C8}"/>
                </a:ext>
              </a:extLst>
            </p:cNvPr>
            <p:cNvGrpSpPr/>
            <p:nvPr/>
          </p:nvGrpSpPr>
          <p:grpSpPr>
            <a:xfrm>
              <a:off x="7025263" y="377091"/>
              <a:ext cx="2094275" cy="1112360"/>
              <a:chOff x="6626391" y="678340"/>
              <a:chExt cx="2094275" cy="111236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A28EAF8E-B342-4966-9D98-1E57A8451744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059A51-E6FE-4BEF-8092-580038E2DE4E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BEST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725F5AF2-C363-4828-9666-B569129850A3}"/>
                  </a:ext>
                </a:extLst>
              </p:cNvPr>
              <p:cNvGrpSpPr/>
              <p:nvPr/>
            </p:nvGrpSpPr>
            <p:grpSpPr>
              <a:xfrm>
                <a:off x="7190928" y="988868"/>
                <a:ext cx="965200" cy="785736"/>
                <a:chOff x="7190928" y="1003687"/>
                <a:chExt cx="965200" cy="785736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D4B9EF-10B8-4D9D-9C1A-AABEA2079155}"/>
                    </a:ext>
                  </a:extLst>
                </p:cNvPr>
                <p:cNvSpPr txBox="1"/>
                <p:nvPr/>
              </p:nvSpPr>
              <p:spPr>
                <a:xfrm>
                  <a:off x="7190928" y="1019982"/>
                  <a:ext cx="965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>
                      <a:solidFill>
                        <a:srgbClr val="FFFFFF"/>
                      </a:solidFill>
                      <a:latin typeface="Franklin Gothic Demi" panose="020B0703020102020204" pitchFamily="34" charset="0"/>
                    </a:rPr>
                    <a:t>0</a:t>
                  </a:r>
                  <a:endParaRPr lang="ko-KR" altLang="en-US" sz="4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CA44B9-CE1D-4E6D-804C-FA355D360047}"/>
                    </a:ext>
                  </a:extLst>
                </p:cNvPr>
                <p:cNvSpPr txBox="1"/>
                <p:nvPr/>
              </p:nvSpPr>
              <p:spPr>
                <a:xfrm>
                  <a:off x="7705278" y="1003687"/>
                  <a:ext cx="2561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2400">
                    <a:solidFill>
                      <a:srgbClr val="FFFFFF"/>
                    </a:solidFill>
                    <a:latin typeface="Franklin Gothic Demi" panose="020B0703020102020204" pitchFamily="34" charset="0"/>
                  </a:endParaRPr>
                </a:p>
              </p:txBody>
            </p:sp>
          </p:grp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7206753-C3E8-474D-9246-E74026163F98}"/>
                </a:ext>
              </a:extLst>
            </p:cNvPr>
            <p:cNvGrpSpPr/>
            <p:nvPr/>
          </p:nvGrpSpPr>
          <p:grpSpPr>
            <a:xfrm>
              <a:off x="9190613" y="377091"/>
              <a:ext cx="2094275" cy="1112360"/>
              <a:chOff x="6626391" y="678340"/>
              <a:chExt cx="2094275" cy="1112360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FC94661-8448-4FD5-B73A-ED25714EB779}"/>
                  </a:ext>
                </a:extLst>
              </p:cNvPr>
              <p:cNvSpPr/>
              <p:nvPr/>
            </p:nvSpPr>
            <p:spPr>
              <a:xfrm>
                <a:off x="6626391" y="678340"/>
                <a:ext cx="2094275" cy="1112360"/>
              </a:xfrm>
              <a:prstGeom prst="roundRect">
                <a:avLst>
                  <a:gd name="adj" fmla="val 1969"/>
                </a:avLst>
              </a:prstGeom>
              <a:solidFill>
                <a:srgbClr val="BBA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5C9B24E-A459-4D2C-822E-E5B805E46089}"/>
                  </a:ext>
                </a:extLst>
              </p:cNvPr>
              <p:cNvSpPr txBox="1"/>
              <p:nvPr/>
            </p:nvSpPr>
            <p:spPr>
              <a:xfrm>
                <a:off x="7190928" y="1005163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349C36-77FE-4E51-AF09-926141A78685}"/>
                  </a:ext>
                </a:extLst>
              </p:cNvPr>
              <p:cNvSpPr txBox="1"/>
              <p:nvPr/>
            </p:nvSpPr>
            <p:spPr>
              <a:xfrm>
                <a:off x="7004662" y="687494"/>
                <a:ext cx="1337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solidFill>
                      <a:srgbClr val="EBE1D7"/>
                    </a:solidFill>
                    <a:latin typeface="Franklin Gothic Demi" panose="020B0703020102020204" pitchFamily="34" charset="0"/>
                  </a:rPr>
                  <a:t>SCORE</a:t>
                </a:r>
                <a:endParaRPr lang="ko-KR" altLang="en-US" sz="2400">
                  <a:solidFill>
                    <a:srgbClr val="EBE1D7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0C86B32-1225-4389-997B-0DBD875E5EFE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4135840" y="4892935"/>
            <a:chExt cx="3930130" cy="1476000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EC6FCD6-589B-4225-B428-9BE4B7E09F0F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C87D308-4018-4A60-8A41-6D95959D972B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1. </a:t>
              </a:r>
              <a:r>
                <a:rPr lang="ko-KR" altLang="en-US" sz="2400" b="1"/>
                <a:t>블록의 우선 충돌 알고리즘</a:t>
              </a:r>
              <a:endParaRPr lang="en-US" altLang="ko-KR" sz="2400" b="1"/>
            </a:p>
          </p:txBody>
        </p:sp>
      </p:grp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8CABC26F-4215-493A-907F-498DB7E0AD39}"/>
              </a:ext>
            </a:extLst>
          </p:cNvPr>
          <p:cNvSpPr/>
          <p:nvPr/>
        </p:nvSpPr>
        <p:spPr>
          <a:xfrm>
            <a:off x="76708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76708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48B50BA-9D32-4F85-86A0-39C6EE6EE6C0}"/>
              </a:ext>
            </a:extLst>
          </p:cNvPr>
          <p:cNvSpPr/>
          <p:nvPr/>
        </p:nvSpPr>
        <p:spPr>
          <a:xfrm>
            <a:off x="7665390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9502B32-BBB7-4B44-AFD5-1A06D61759E0}"/>
              </a:ext>
            </a:extLst>
          </p:cNvPr>
          <p:cNvSpPr/>
          <p:nvPr/>
        </p:nvSpPr>
        <p:spPr>
          <a:xfrm>
            <a:off x="7823100" y="1962502"/>
            <a:ext cx="515618" cy="515618"/>
          </a:xfrm>
          <a:prstGeom prst="mathMultiply">
            <a:avLst>
              <a:gd name="adj1" fmla="val 19415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959315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7C09486-2B2F-47B3-AF68-9FB8414A79D9}"/>
              </a:ext>
            </a:extLst>
          </p:cNvPr>
          <p:cNvSpPr/>
          <p:nvPr/>
        </p:nvSpPr>
        <p:spPr>
          <a:xfrm>
            <a:off x="959315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ACC89216-B334-41A1-9613-4EF5A2872B43}"/>
              </a:ext>
            </a:extLst>
          </p:cNvPr>
          <p:cNvSpPr/>
          <p:nvPr/>
        </p:nvSpPr>
        <p:spPr>
          <a:xfrm>
            <a:off x="9589323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FD910ECA-47AD-4740-A879-408AA86EDDBF}"/>
              </a:ext>
            </a:extLst>
          </p:cNvPr>
          <p:cNvSpPr/>
          <p:nvPr/>
        </p:nvSpPr>
        <p:spPr>
          <a:xfrm>
            <a:off x="9787978" y="1999375"/>
            <a:ext cx="441872" cy="441872"/>
          </a:xfrm>
          <a:prstGeom prst="donut">
            <a:avLst>
              <a:gd name="adj" fmla="val 19848"/>
            </a:avLst>
          </a:prstGeom>
          <a:solidFill>
            <a:srgbClr val="EBE1D7"/>
          </a:solidFill>
          <a:ln w="19050">
            <a:solidFill>
              <a:srgbClr val="BBAD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6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-0.1377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-0.138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275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8" grpId="0" animBg="1"/>
      <p:bldP spid="169" grpId="0" animBg="1"/>
      <p:bldP spid="171" grpId="0" animBg="1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4573AD9-2D12-45DE-AE35-C6BDF2AF0E7C}"/>
              </a:ext>
            </a:extLst>
          </p:cNvPr>
          <p:cNvGrpSpPr/>
          <p:nvPr/>
        </p:nvGrpSpPr>
        <p:grpSpPr>
          <a:xfrm>
            <a:off x="510763" y="1880502"/>
            <a:ext cx="6346312" cy="1476000"/>
            <a:chOff x="4135840" y="4892935"/>
            <a:chExt cx="3930130" cy="147600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DFD862D4-DBCF-4524-B799-1D5373D867D1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3A00A97-B969-429A-A97F-7438113626AC}"/>
                </a:ext>
              </a:extLst>
            </p:cNvPr>
            <p:cNvSpPr/>
            <p:nvPr/>
          </p:nvSpPr>
          <p:spPr>
            <a:xfrm>
              <a:off x="4209531" y="5028515"/>
              <a:ext cx="3782748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2. Queue</a:t>
              </a:r>
              <a:r>
                <a:rPr lang="ko-KR" altLang="en-US" sz="2400" b="1"/>
                <a:t>를 이용한 충돌 체크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85824CF-7F89-4F52-BB6B-8382EA2CD34E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7235A70-F66E-4BAD-86BD-4FB9E3C1E7E4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15BA410-EC97-4C3D-B4A7-522333A3F080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8656E13-E7CB-43FC-8486-DD2A0CF99B5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7D722C3-5D18-4DCC-9377-5FD2BFFB2C48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6987BA59-7E7A-4A3E-B0E0-EA82F118A130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6832FA72-DBE4-474F-B1CF-862B4C7B21C6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063E29D-DE0B-4D64-AC38-726BF4C1721F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DB1FFD1-933E-4468-984E-894ABC9082FA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286A6F6-00E8-4B35-B8CF-11CE745CF3F9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74ECA21-C869-4D4A-A056-0FBC61DCB4F9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A5E9A702-E570-4602-BB86-22ECC177372B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E2766A-2908-44D8-9BDE-78BB7648FB23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1F5C48F-4310-47B8-86B8-207028AF5514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5DBB6B-AD40-480B-AF56-C36498F7D7E5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73B2E6C-6A52-4DEF-8762-01BA8C8B94FA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33DC210-5D45-4570-B690-131B69D9BD4C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98C6CFF-5198-4134-A2C7-8DFCC23630C8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28EAF8E-B342-4966-9D98-1E57A8451744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7059A51-E6FE-4BEF-8092-580038E2DE4E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25F5AF2-C363-4828-9666-B569129850A3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FD4B9EF-10B8-4D9D-9C1A-AABEA2079155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CA44B9-CE1D-4E6D-804C-FA355D360047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7206753-C3E8-474D-9246-E74026163F98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FC94661-8448-4FD5-B73A-ED25714EB779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C9B24E-A459-4D2C-822E-E5B805E46089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349C36-77FE-4E51-AF09-926141A78685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FE7BDF0-1675-4A56-AB20-2A7364D1DC48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9B1DDEA7-A81D-4CB4-ACA4-D871DA0B357B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DA36E79-6C2B-45F4-AB34-D1E23ECD8CC1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093A329A-103F-4108-A21A-27862252DB7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F26F2DE-B2C4-4725-9F5E-5FDDEDFA8424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D0211F-2E9E-419F-8A41-A95AE950E48A}"/>
              </a:ext>
            </a:extLst>
          </p:cNvPr>
          <p:cNvSpPr/>
          <p:nvPr/>
        </p:nvSpPr>
        <p:spPr>
          <a:xfrm>
            <a:off x="7455981" y="5308590"/>
            <a:ext cx="4119813" cy="1189578"/>
          </a:xfrm>
          <a:prstGeom prst="roundRect">
            <a:avLst>
              <a:gd name="adj" fmla="val 3220"/>
            </a:avLst>
          </a:prstGeom>
          <a:noFill/>
          <a:ln w="76200">
            <a:solidFill>
              <a:srgbClr val="DAAB0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1266862-63E8-4CC5-8ABE-8661A4C5FA6D}"/>
              </a:ext>
            </a:extLst>
          </p:cNvPr>
          <p:cNvSpPr/>
          <p:nvPr/>
        </p:nvSpPr>
        <p:spPr>
          <a:xfrm>
            <a:off x="1127262" y="4782529"/>
            <a:ext cx="5113318" cy="1376971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D2378239-917B-4D60-8A44-3BC43B557477}"/>
              </a:ext>
            </a:extLst>
          </p:cNvPr>
          <p:cNvSpPr/>
          <p:nvPr/>
        </p:nvSpPr>
        <p:spPr>
          <a:xfrm>
            <a:off x="252153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65B389D9-40BD-4D47-A38E-AF6E8DC360A5}"/>
              </a:ext>
            </a:extLst>
          </p:cNvPr>
          <p:cNvSpPr/>
          <p:nvPr/>
        </p:nvSpPr>
        <p:spPr>
          <a:xfrm>
            <a:off x="500349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5EAB384-65DE-49C6-B079-5700B8588F7A}"/>
              </a:ext>
            </a:extLst>
          </p:cNvPr>
          <p:cNvSpPr/>
          <p:nvPr/>
        </p:nvSpPr>
        <p:spPr>
          <a:xfrm>
            <a:off x="3766411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7ED328A-44D6-4D17-AA23-F306021F8249}"/>
              </a:ext>
            </a:extLst>
          </p:cNvPr>
          <p:cNvSpPr/>
          <p:nvPr/>
        </p:nvSpPr>
        <p:spPr>
          <a:xfrm>
            <a:off x="1278486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A21BAC-12C7-4B83-B0FB-7F973473ADE4}"/>
              </a:ext>
            </a:extLst>
          </p:cNvPr>
          <p:cNvGrpSpPr/>
          <p:nvPr/>
        </p:nvGrpSpPr>
        <p:grpSpPr>
          <a:xfrm>
            <a:off x="1127262" y="3936169"/>
            <a:ext cx="2707447" cy="629687"/>
            <a:chOff x="2330197" y="3936169"/>
            <a:chExt cx="2707447" cy="629687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8FC87BE4-3B7E-4A07-BB1E-C01ADDE43B95}"/>
                </a:ext>
              </a:extLst>
            </p:cNvPr>
            <p:cNvSpPr/>
            <p:nvPr/>
          </p:nvSpPr>
          <p:spPr>
            <a:xfrm>
              <a:off x="2330197" y="3936169"/>
              <a:ext cx="2707447" cy="629687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99130683-9EF1-4925-B69A-7137E4298964}"/>
                </a:ext>
              </a:extLst>
            </p:cNvPr>
            <p:cNvSpPr/>
            <p:nvPr/>
          </p:nvSpPr>
          <p:spPr>
            <a:xfrm>
              <a:off x="2408492" y="4024313"/>
              <a:ext cx="2550858" cy="45340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Queue Colider</a:t>
              </a:r>
            </a:p>
          </p:txBody>
        </p: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E0BF04BB-E1A0-4474-9129-24F5D9B9DE37}"/>
              </a:ext>
            </a:extLst>
          </p:cNvPr>
          <p:cNvSpPr/>
          <p:nvPr/>
        </p:nvSpPr>
        <p:spPr>
          <a:xfrm>
            <a:off x="-3752518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2643E2E2-AC31-48DB-ACE6-22366F408F1B}"/>
              </a:ext>
            </a:extLst>
          </p:cNvPr>
          <p:cNvSpPr/>
          <p:nvPr/>
        </p:nvSpPr>
        <p:spPr>
          <a:xfrm>
            <a:off x="-2514462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E176299B-3DBD-4496-BA5D-F7A99DF277DF}"/>
              </a:ext>
            </a:extLst>
          </p:cNvPr>
          <p:cNvSpPr/>
          <p:nvPr/>
        </p:nvSpPr>
        <p:spPr>
          <a:xfrm>
            <a:off x="-1274803" y="4919826"/>
            <a:ext cx="1091822" cy="109182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772504-3202-4B9D-8FCD-2C2C477F55BB}"/>
              </a:ext>
            </a:extLst>
          </p:cNvPr>
          <p:cNvSpPr/>
          <p:nvPr/>
        </p:nvSpPr>
        <p:spPr>
          <a:xfrm>
            <a:off x="7662469" y="4583620"/>
            <a:ext cx="3706836" cy="649366"/>
          </a:xfrm>
          <a:prstGeom prst="rightArrow">
            <a:avLst>
              <a:gd name="adj1" fmla="val 50000"/>
              <a:gd name="adj2" fmla="val 170968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92FBDC2-391A-4D96-A344-93FD81AD1CA5}"/>
              </a:ext>
            </a:extLst>
          </p:cNvPr>
          <p:cNvCxnSpPr>
            <a:stCxn id="201" idx="0"/>
            <a:endCxn id="197" idx="0"/>
          </p:cNvCxnSpPr>
          <p:nvPr/>
        </p:nvCxnSpPr>
        <p:spPr>
          <a:xfrm rot="5400000" flipH="1" flipV="1">
            <a:off x="4930864" y="4301284"/>
            <a:ext cx="12700" cy="1237085"/>
          </a:xfrm>
          <a:prstGeom prst="bentConnector3">
            <a:avLst>
              <a:gd name="adj1" fmla="val 4400000"/>
            </a:avLst>
          </a:prstGeom>
          <a:ln w="57150">
            <a:solidFill>
              <a:srgbClr val="CDC1B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F07195-8F75-4726-BF0C-A0A39A3B0F96}"/>
              </a:ext>
            </a:extLst>
          </p:cNvPr>
          <p:cNvGrpSpPr/>
          <p:nvPr/>
        </p:nvGrpSpPr>
        <p:grpSpPr>
          <a:xfrm>
            <a:off x="4611071" y="4506200"/>
            <a:ext cx="652285" cy="202188"/>
            <a:chOff x="4765853" y="4506200"/>
            <a:chExt cx="652285" cy="202188"/>
          </a:xfrm>
        </p:grpSpPr>
        <p:sp>
          <p:nvSpPr>
            <p:cNvPr id="20" name="같음 기호 19">
              <a:extLst>
                <a:ext uri="{FF2B5EF4-FFF2-40B4-BE49-F238E27FC236}">
                  <a16:creationId xmlns:a16="http://schemas.microsoft.com/office/drawing/2014/main" id="{E1F2955D-029A-47E8-B456-E3F9F251B2BA}"/>
                </a:ext>
              </a:extLst>
            </p:cNvPr>
            <p:cNvSpPr/>
            <p:nvPr/>
          </p:nvSpPr>
          <p:spPr>
            <a:xfrm>
              <a:off x="4765853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18" name="같음 기호 217">
              <a:extLst>
                <a:ext uri="{FF2B5EF4-FFF2-40B4-BE49-F238E27FC236}">
                  <a16:creationId xmlns:a16="http://schemas.microsoft.com/office/drawing/2014/main" id="{C09E9344-5BF8-4BB6-A539-C1E440D92F94}"/>
                </a:ext>
              </a:extLst>
            </p:cNvPr>
            <p:cNvSpPr/>
            <p:nvPr/>
          </p:nvSpPr>
          <p:spPr>
            <a:xfrm>
              <a:off x="5075416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45E4FA-2FA2-43E4-8544-0061206B176F}"/>
              </a:ext>
            </a:extLst>
          </p:cNvPr>
          <p:cNvGrpSpPr/>
          <p:nvPr/>
        </p:nvGrpSpPr>
        <p:grpSpPr>
          <a:xfrm>
            <a:off x="3081587" y="5998949"/>
            <a:ext cx="1237085" cy="464877"/>
            <a:chOff x="3081587" y="5998949"/>
            <a:chExt cx="1237085" cy="464877"/>
          </a:xfrm>
        </p:grpSpPr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906D8B29-A461-4B5A-BA9F-1959E2BC43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3780" y="5386756"/>
              <a:ext cx="12700" cy="1237085"/>
            </a:xfrm>
            <a:prstGeom prst="bentConnector3">
              <a:avLst>
                <a:gd name="adj1" fmla="val 4400000"/>
              </a:avLst>
            </a:prstGeom>
            <a:ln w="57150">
              <a:solidFill>
                <a:srgbClr val="CDC1B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00D39AC-3FFA-45D5-B01F-BA62ABEA26A3}"/>
                </a:ext>
              </a:extLst>
            </p:cNvPr>
            <p:cNvGrpSpPr/>
            <p:nvPr/>
          </p:nvGrpSpPr>
          <p:grpSpPr>
            <a:xfrm>
              <a:off x="3373986" y="6261638"/>
              <a:ext cx="652285" cy="202188"/>
              <a:chOff x="4765853" y="4506200"/>
              <a:chExt cx="652285" cy="202188"/>
            </a:xfrm>
          </p:grpSpPr>
          <p:sp>
            <p:nvSpPr>
              <p:cNvPr id="222" name="같음 기호 221">
                <a:extLst>
                  <a:ext uri="{FF2B5EF4-FFF2-40B4-BE49-F238E27FC236}">
                    <a16:creationId xmlns:a16="http://schemas.microsoft.com/office/drawing/2014/main" id="{DE65EC93-EB6D-4C53-A0CF-D2942EC27924}"/>
                  </a:ext>
                </a:extLst>
              </p:cNvPr>
              <p:cNvSpPr/>
              <p:nvPr/>
            </p:nvSpPr>
            <p:spPr>
              <a:xfrm>
                <a:off x="4765853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  <p:sp>
            <p:nvSpPr>
              <p:cNvPr id="223" name="같음 기호 222">
                <a:extLst>
                  <a:ext uri="{FF2B5EF4-FFF2-40B4-BE49-F238E27FC236}">
                    <a16:creationId xmlns:a16="http://schemas.microsoft.com/office/drawing/2014/main" id="{FF2BE3FD-B2B5-4F99-A09B-CD63AE9747F8}"/>
                  </a:ext>
                </a:extLst>
              </p:cNvPr>
              <p:cNvSpPr/>
              <p:nvPr/>
            </p:nvSpPr>
            <p:spPr>
              <a:xfrm>
                <a:off x="5075416" y="4506200"/>
                <a:ext cx="342722" cy="202188"/>
              </a:xfrm>
              <a:prstGeom prst="mathEqual">
                <a:avLst>
                  <a:gd name="adj1" fmla="val 20423"/>
                  <a:gd name="adj2" fmla="val 27246"/>
                </a:avLst>
              </a:prstGeom>
              <a:solidFill>
                <a:srgbClr val="EBE1D7"/>
              </a:solidFill>
              <a:ln w="19050">
                <a:solidFill>
                  <a:srgbClr val="BBAD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766D64"/>
                  </a:solidFill>
                  <a:latin typeface="+mj-lt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3CFAEE-DBFA-4907-AF05-9FD5D4667565}"/>
              </a:ext>
            </a:extLst>
          </p:cNvPr>
          <p:cNvGrpSpPr/>
          <p:nvPr/>
        </p:nvGrpSpPr>
        <p:grpSpPr>
          <a:xfrm>
            <a:off x="4681503" y="4349824"/>
            <a:ext cx="511421" cy="461665"/>
            <a:chOff x="5437735" y="4349824"/>
            <a:chExt cx="511421" cy="461665"/>
          </a:xfrm>
        </p:grpSpPr>
        <p:sp>
          <p:nvSpPr>
            <p:cNvPr id="226" name="같음 기호 225">
              <a:extLst>
                <a:ext uri="{FF2B5EF4-FFF2-40B4-BE49-F238E27FC236}">
                  <a16:creationId xmlns:a16="http://schemas.microsoft.com/office/drawing/2014/main" id="{E15644D7-C896-42EA-9454-B10FB2A308E2}"/>
                </a:ext>
              </a:extLst>
            </p:cNvPr>
            <p:cNvSpPr/>
            <p:nvPr/>
          </p:nvSpPr>
          <p:spPr>
            <a:xfrm>
              <a:off x="5606434" y="4506200"/>
              <a:ext cx="342722" cy="202188"/>
            </a:xfrm>
            <a:prstGeom prst="mathEqual">
              <a:avLst>
                <a:gd name="adj1" fmla="val 20423"/>
                <a:gd name="adj2" fmla="val 27246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5F1AC8-BA61-4A24-925D-90EB786CEAA7}"/>
                </a:ext>
              </a:extLst>
            </p:cNvPr>
            <p:cNvSpPr txBox="1"/>
            <p:nvPr/>
          </p:nvSpPr>
          <p:spPr>
            <a:xfrm>
              <a:off x="5437735" y="4349824"/>
              <a:ext cx="22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ln w="19050">
                    <a:solidFill>
                      <a:srgbClr val="BBADA0"/>
                    </a:solidFill>
                  </a:ln>
                  <a:solidFill>
                    <a:srgbClr val="EBE1D7"/>
                  </a:solidFill>
                  <a:latin typeface="Franklin Gothic Demi" panose="020B0703020102020204" pitchFamily="34" charset="0"/>
                </a:rPr>
                <a:t>!</a:t>
              </a:r>
              <a:endParaRPr lang="ko-KR" altLang="en-US" sz="2400">
                <a:ln w="19050">
                  <a:solidFill>
                    <a:srgbClr val="BBADA0"/>
                  </a:solidFill>
                </a:ln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6291269E-8DC9-411E-AB66-3A91B79C41A3}"/>
              </a:ext>
            </a:extLst>
          </p:cNvPr>
          <p:cNvSpPr/>
          <p:nvPr/>
        </p:nvSpPr>
        <p:spPr>
          <a:xfrm>
            <a:off x="4999660" y="4919826"/>
            <a:ext cx="1095657" cy="109182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0B718-3103-491C-90F9-E08245194B6C}"/>
              </a:ext>
            </a:extLst>
          </p:cNvPr>
          <p:cNvSpPr txBox="1"/>
          <p:nvPr/>
        </p:nvSpPr>
        <p:spPr>
          <a:xfrm>
            <a:off x="4031335" y="5142572"/>
            <a:ext cx="56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15A9A0-3245-4CAD-8029-AF7251CCA188}"/>
              </a:ext>
            </a:extLst>
          </p:cNvPr>
          <p:cNvGrpSpPr/>
          <p:nvPr/>
        </p:nvGrpSpPr>
        <p:grpSpPr>
          <a:xfrm>
            <a:off x="4593310" y="5465738"/>
            <a:ext cx="2310410" cy="1130605"/>
            <a:chOff x="4593310" y="5465738"/>
            <a:chExt cx="2310410" cy="11306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BA999E-6D84-48B8-A53F-3E0236F83D10}"/>
                </a:ext>
              </a:extLst>
            </p:cNvPr>
            <p:cNvSpPr txBox="1"/>
            <p:nvPr/>
          </p:nvSpPr>
          <p:spPr>
            <a:xfrm>
              <a:off x="5037285" y="6257789"/>
              <a:ext cx="1866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0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이라면</a:t>
              </a:r>
              <a:r>
                <a:rPr lang="en-US" altLang="ko-KR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, </a:t>
              </a:r>
              <a:r>
                <a:rPr lang="ko-KR" altLang="en-US" sz="1600" b="1">
                  <a:solidFill>
                    <a:srgbClr val="CDC1B4"/>
                  </a:solidFill>
                  <a:latin typeface="Franklin Gothic Demi" panose="020B0703020102020204" pitchFamily="34" charset="0"/>
                </a:rPr>
                <a:t>출력무시</a:t>
              </a:r>
            </a:p>
          </p:txBody>
        </p: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DC74DC5A-9671-4FB5-9558-C185EFE474BD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593310" y="5465738"/>
              <a:ext cx="443975" cy="961328"/>
            </a:xfrm>
            <a:prstGeom prst="bentConnector3">
              <a:avLst>
                <a:gd name="adj1" fmla="val 38558"/>
              </a:avLst>
            </a:prstGeom>
            <a:ln w="31750">
              <a:solidFill>
                <a:srgbClr val="BBADA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BE378AED-AA0B-4E96-B8FA-5D94738C98B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51498 -7.40741E-7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-7.40741E-7 L 0.51511 -7.40741E-7 " pathEditMode="relative" rAng="0" ptsTypes="AA">
                                      <p:cBhvr>
                                        <p:cTn id="26" dur="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5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7.40741E-7 L 0.51432 -7.40741E-7 " pathEditMode="relative" rAng="0" ptsTypes="AA">
                                      <p:cBhvr>
                                        <p:cTn id="28" dur="6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11 -7.40741E-7 L 0.61537 -7.40741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6" grpId="0" animBg="1"/>
      <p:bldP spid="54" grpId="0" animBg="1"/>
      <p:bldP spid="211" grpId="0" animBg="1"/>
      <p:bldP spid="212" grpId="0" animBg="1"/>
      <p:bldP spid="212" grpId="1" animBg="1"/>
      <p:bldP spid="213" grpId="0" animBg="1"/>
      <p:bldP spid="9" grpId="0" animBg="1"/>
      <p:bldP spid="227" grpId="0" animBg="1"/>
      <p:bldP spid="29" grpId="0"/>
      <p:bldP spid="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D4061DB-1F87-4BD1-93C1-642A955E7B54}"/>
              </a:ext>
            </a:extLst>
          </p:cNvPr>
          <p:cNvGrpSpPr/>
          <p:nvPr/>
        </p:nvGrpSpPr>
        <p:grpSpPr>
          <a:xfrm>
            <a:off x="510763" y="1880598"/>
            <a:ext cx="6346312" cy="1476000"/>
            <a:chOff x="510763" y="1880598"/>
            <a:chExt cx="6346312" cy="1476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6CC859BE-9BCA-49DB-B9E9-5DA87356538B}"/>
                </a:ext>
              </a:extLst>
            </p:cNvPr>
            <p:cNvSpPr/>
            <p:nvPr/>
          </p:nvSpPr>
          <p:spPr>
            <a:xfrm>
              <a:off x="510763" y="1880598"/>
              <a:ext cx="6346312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3BB42F4-EA0F-4F15-920F-5186CB4B97FC}"/>
                </a:ext>
              </a:extLst>
            </p:cNvPr>
            <p:cNvSpPr/>
            <p:nvPr/>
          </p:nvSpPr>
          <p:spPr>
            <a:xfrm>
              <a:off x="629758" y="2016178"/>
              <a:ext cx="6108322" cy="1204842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3. </a:t>
              </a:r>
              <a:r>
                <a:rPr lang="ko-KR" altLang="en-US" sz="2400" b="1"/>
                <a:t>게임 시스템 디테일 플로우 및 알고리즘</a:t>
              </a:r>
              <a:endParaRPr lang="en-US" altLang="ko-KR" sz="2400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9D64DF-6173-4A0E-AF1F-2A976D99A839}"/>
              </a:ext>
            </a:extLst>
          </p:cNvPr>
          <p:cNvSpPr txBox="1"/>
          <p:nvPr/>
        </p:nvSpPr>
        <p:spPr>
          <a:xfrm>
            <a:off x="152695" y="75673"/>
            <a:ext cx="6801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766D64"/>
                </a:solidFill>
                <a:latin typeface="Franklin Gothic Demi" panose="020B0703020102020204" pitchFamily="34" charset="0"/>
                <a:cs typeface="BrowalliaUPC" panose="020B0502040204020203" pitchFamily="34" charset="-34"/>
              </a:rPr>
              <a:t>What Is Detail Algorithm of The Game</a:t>
            </a:r>
            <a:endParaRPr lang="ko-KR" altLang="en-US" sz="4800">
              <a:solidFill>
                <a:srgbClr val="766D64"/>
              </a:solidFill>
              <a:latin typeface="Franklin Gothic Demi" panose="020B0703020102020204" pitchFamily="34" charset="0"/>
              <a:cs typeface="BrowalliaUPC" panose="020B0502040204020203" pitchFamily="34" charset="-34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ACD513-FD2F-49BC-B6D7-6751F3ADCB99}"/>
              </a:ext>
            </a:extLst>
          </p:cNvPr>
          <p:cNvSpPr/>
          <p:nvPr/>
        </p:nvSpPr>
        <p:spPr>
          <a:xfrm>
            <a:off x="7550823" y="2496936"/>
            <a:ext cx="3930130" cy="3930130"/>
          </a:xfrm>
          <a:prstGeom prst="roundRect">
            <a:avLst>
              <a:gd name="adj" fmla="val 2189"/>
            </a:avLst>
          </a:prstGeom>
          <a:solidFill>
            <a:srgbClr val="BBA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5FCF16-68D4-4780-B655-C715E082F6AC}"/>
              </a:ext>
            </a:extLst>
          </p:cNvPr>
          <p:cNvSpPr/>
          <p:nvPr/>
        </p:nvSpPr>
        <p:spPr>
          <a:xfrm>
            <a:off x="862246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F718DF7-0E19-48A3-A961-8FDB56CA0CC6}"/>
              </a:ext>
            </a:extLst>
          </p:cNvPr>
          <p:cNvSpPr/>
          <p:nvPr/>
        </p:nvSpPr>
        <p:spPr>
          <a:xfrm>
            <a:off x="10530122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25B4AA2-EB74-446B-91CD-5B61A81BEEA1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5F75857-8BE7-4764-89E6-D4E366A3E28E}"/>
              </a:ext>
            </a:extLst>
          </p:cNvPr>
          <p:cNvSpPr/>
          <p:nvPr/>
        </p:nvSpPr>
        <p:spPr>
          <a:xfrm>
            <a:off x="10530122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071E4-2A25-4EB9-B88D-3ACC4AA51D14}"/>
              </a:ext>
            </a:extLst>
          </p:cNvPr>
          <p:cNvSpPr/>
          <p:nvPr/>
        </p:nvSpPr>
        <p:spPr>
          <a:xfrm>
            <a:off x="8622469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1CCF16-F4FE-4FB4-AD36-440665D5B804}"/>
              </a:ext>
            </a:extLst>
          </p:cNvPr>
          <p:cNvSpPr/>
          <p:nvPr/>
        </p:nvSpPr>
        <p:spPr>
          <a:xfrm>
            <a:off x="10530122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FAF8364-19AF-4D33-BD97-C2022E95872D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57E70C-D935-4F6B-B7B1-F086F6AA696B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084962D-264E-43C7-AFA6-4736AB1D49DC}"/>
              </a:ext>
            </a:extLst>
          </p:cNvPr>
          <p:cNvSpPr/>
          <p:nvPr/>
        </p:nvSpPr>
        <p:spPr>
          <a:xfrm>
            <a:off x="9579291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D2ACCC1-841A-4222-9948-61B37851CBF0}"/>
              </a:ext>
            </a:extLst>
          </p:cNvPr>
          <p:cNvSpPr/>
          <p:nvPr/>
        </p:nvSpPr>
        <p:spPr>
          <a:xfrm>
            <a:off x="9579291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2422AE-4813-4C58-A36A-B37C342A7182}"/>
              </a:ext>
            </a:extLst>
          </p:cNvPr>
          <p:cNvSpPr/>
          <p:nvPr/>
        </p:nvSpPr>
        <p:spPr>
          <a:xfrm>
            <a:off x="9579291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F2183E-A582-4A4E-9627-3E4692DA3088}"/>
              </a:ext>
            </a:extLst>
          </p:cNvPr>
          <p:cNvSpPr/>
          <p:nvPr/>
        </p:nvSpPr>
        <p:spPr>
          <a:xfrm>
            <a:off x="95792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9112BE3-6AAD-4416-B4F4-6347EA25C4BE}"/>
              </a:ext>
            </a:extLst>
          </p:cNvPr>
          <p:cNvSpPr/>
          <p:nvPr/>
        </p:nvSpPr>
        <p:spPr>
          <a:xfrm>
            <a:off x="7667055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4AFEBB0-6C8B-419A-A7AD-F392F481392A}"/>
              </a:ext>
            </a:extLst>
          </p:cNvPr>
          <p:cNvSpPr/>
          <p:nvPr/>
        </p:nvSpPr>
        <p:spPr>
          <a:xfrm>
            <a:off x="7667055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406BCA9-1086-463D-A2EA-E95E1EE0097D}"/>
              </a:ext>
            </a:extLst>
          </p:cNvPr>
          <p:cNvSpPr/>
          <p:nvPr/>
        </p:nvSpPr>
        <p:spPr>
          <a:xfrm>
            <a:off x="7667055" y="4508016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248EB06-8E49-47AA-888E-AFCEBBAF9D38}"/>
              </a:ext>
            </a:extLst>
          </p:cNvPr>
          <p:cNvSpPr/>
          <p:nvPr/>
        </p:nvSpPr>
        <p:spPr>
          <a:xfrm>
            <a:off x="7667055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CDC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4B549A6-9284-4323-9825-4AF3135F45D1}"/>
              </a:ext>
            </a:extLst>
          </p:cNvPr>
          <p:cNvGrpSpPr/>
          <p:nvPr/>
        </p:nvGrpSpPr>
        <p:grpSpPr>
          <a:xfrm>
            <a:off x="7421613" y="780585"/>
            <a:ext cx="2094275" cy="1112360"/>
            <a:chOff x="6626391" y="678340"/>
            <a:chExt cx="2094275" cy="111236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47DBB98-2001-47E5-B833-533CE481A0AB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897EE9-FADE-44F9-A62D-7A038D69CE8D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BEST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E16506D-E530-4445-8178-039F03E5E00E}"/>
                </a:ext>
              </a:extLst>
            </p:cNvPr>
            <p:cNvGrpSpPr/>
            <p:nvPr/>
          </p:nvGrpSpPr>
          <p:grpSpPr>
            <a:xfrm>
              <a:off x="7190928" y="988868"/>
              <a:ext cx="965200" cy="785736"/>
              <a:chOff x="7190928" y="1003687"/>
              <a:chExt cx="965200" cy="78573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CEADDB-6BCB-4F1B-972B-070B76C898C0}"/>
                  </a:ext>
                </a:extLst>
              </p:cNvPr>
              <p:cNvSpPr txBox="1"/>
              <p:nvPr/>
            </p:nvSpPr>
            <p:spPr>
              <a:xfrm>
                <a:off x="7190928" y="1019982"/>
                <a:ext cx="965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>
                    <a:solidFill>
                      <a:srgbClr val="FFFFFF"/>
                    </a:solidFill>
                    <a:latin typeface="Franklin Gothic Demi" panose="020B0703020102020204" pitchFamily="34" charset="0"/>
                  </a:rPr>
                  <a:t>0</a:t>
                </a:r>
                <a:endParaRPr lang="ko-KR" altLang="en-US" sz="4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D4A099-01DE-4085-A684-35F600116F05}"/>
                  </a:ext>
                </a:extLst>
              </p:cNvPr>
              <p:cNvSpPr txBox="1"/>
              <p:nvPr/>
            </p:nvSpPr>
            <p:spPr>
              <a:xfrm>
                <a:off x="7705278" y="1003687"/>
                <a:ext cx="256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400">
                  <a:solidFill>
                    <a:srgbClr val="FFFFFF"/>
                  </a:solidFill>
                  <a:latin typeface="Franklin Gothic Demi" panose="020B0703020102020204" pitchFamily="34" charset="0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96BDB11-F1F1-48D2-9B20-C47523BA038C}"/>
              </a:ext>
            </a:extLst>
          </p:cNvPr>
          <p:cNvGrpSpPr/>
          <p:nvPr/>
        </p:nvGrpSpPr>
        <p:grpSpPr>
          <a:xfrm>
            <a:off x="9586963" y="780585"/>
            <a:ext cx="2094275" cy="1112360"/>
            <a:chOff x="6626391" y="678340"/>
            <a:chExt cx="2094275" cy="1112360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7530CE2-6CF0-4F15-9C9B-D239D2545572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7C60CE-B083-432B-8F56-2B828A84B503}"/>
                </a:ext>
              </a:extLst>
            </p:cNvPr>
            <p:cNvSpPr txBox="1"/>
            <p:nvPr/>
          </p:nvSpPr>
          <p:spPr>
            <a:xfrm>
              <a:off x="7190928" y="100516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400">
                <a:solidFill>
                  <a:srgbClr val="FFFFFF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C91DE7-A58A-4F9A-A43B-897D5B03D066}"/>
                </a:ext>
              </a:extLst>
            </p:cNvPr>
            <p:cNvSpPr txBox="1"/>
            <p:nvPr/>
          </p:nvSpPr>
          <p:spPr>
            <a:xfrm>
              <a:off x="7004662" y="687494"/>
              <a:ext cx="1337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SCORE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12043A6-1978-4108-9B46-4D97828829BE}"/>
              </a:ext>
            </a:extLst>
          </p:cNvPr>
          <p:cNvSpPr txBox="1"/>
          <p:nvPr/>
        </p:nvSpPr>
        <p:spPr>
          <a:xfrm>
            <a:off x="10183250" y="1091113"/>
            <a:ext cx="96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FFFFFF"/>
                </a:solidFill>
                <a:latin typeface="Franklin Gothic Demi" panose="020B0703020102020204" pitchFamily="34" charset="0"/>
              </a:rPr>
              <a:t>0</a:t>
            </a:r>
            <a:endParaRPr lang="ko-KR" altLang="en-US" sz="4400">
              <a:solidFill>
                <a:srgbClr val="FFFFFF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073ABF-A1EC-4FA3-AACF-ECB2450282A6}"/>
              </a:ext>
            </a:extLst>
          </p:cNvPr>
          <p:cNvSpPr/>
          <p:nvPr/>
        </p:nvSpPr>
        <p:spPr>
          <a:xfrm>
            <a:off x="7670891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9D13512-3A7B-42F7-9395-A8CAFC485782}"/>
              </a:ext>
            </a:extLst>
          </p:cNvPr>
          <p:cNvSpPr/>
          <p:nvPr/>
        </p:nvSpPr>
        <p:spPr>
          <a:xfrm>
            <a:off x="8622469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19B1B4F-395E-4B8A-BEA6-3A75A173B89F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A30D09D-59C0-4B9A-B9DE-719C1AA6E8D8}"/>
              </a:ext>
            </a:extLst>
          </p:cNvPr>
          <p:cNvSpPr/>
          <p:nvPr/>
        </p:nvSpPr>
        <p:spPr>
          <a:xfrm>
            <a:off x="9593159" y="2618598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B743865D-A2D5-48AD-8840-0CC304954FAE}"/>
              </a:ext>
            </a:extLst>
          </p:cNvPr>
          <p:cNvSpPr/>
          <p:nvPr/>
        </p:nvSpPr>
        <p:spPr>
          <a:xfrm>
            <a:off x="10530122" y="5452725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DE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4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9C54134-DEAC-44D3-B663-70A81308B4B7}"/>
              </a:ext>
            </a:extLst>
          </p:cNvPr>
          <p:cNvSpPr/>
          <p:nvPr/>
        </p:nvSpPr>
        <p:spPr>
          <a:xfrm>
            <a:off x="8622469" y="3563307"/>
            <a:ext cx="839182" cy="839182"/>
          </a:xfrm>
          <a:prstGeom prst="roundRect">
            <a:avLst>
              <a:gd name="adj" fmla="val 1969"/>
            </a:avLst>
          </a:prstGeom>
          <a:solidFill>
            <a:srgbClr val="EE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rgbClr val="766D64"/>
                </a:solidFill>
                <a:latin typeface="Franklin Gothic Demi" panose="020B0703020102020204" pitchFamily="34" charset="0"/>
              </a:rPr>
              <a:t>2</a:t>
            </a:r>
            <a:endParaRPr lang="ko-KR" altLang="en-US" sz="36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EB4594-43A1-4502-910A-BF49FBEE2EB4}"/>
              </a:ext>
            </a:extLst>
          </p:cNvPr>
          <p:cNvGrpSpPr/>
          <p:nvPr/>
        </p:nvGrpSpPr>
        <p:grpSpPr>
          <a:xfrm>
            <a:off x="2720814" y="3715203"/>
            <a:ext cx="1906890" cy="630752"/>
            <a:chOff x="2720814" y="3715203"/>
            <a:chExt cx="1906890" cy="630752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4D9D7D5-CAF2-4A11-94E8-72980C735689}"/>
                </a:ext>
              </a:extLst>
            </p:cNvPr>
            <p:cNvSpPr/>
            <p:nvPr/>
          </p:nvSpPr>
          <p:spPr>
            <a:xfrm>
              <a:off x="2720814" y="3715203"/>
              <a:ext cx="1906890" cy="630752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FE430FE-2966-46E5-9089-3F96692B3C4C}"/>
                </a:ext>
              </a:extLst>
            </p:cNvPr>
            <p:cNvSpPr/>
            <p:nvPr/>
          </p:nvSpPr>
          <p:spPr>
            <a:xfrm>
              <a:off x="2780083" y="3773142"/>
              <a:ext cx="1788354" cy="514876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이동 명령</a:t>
              </a:r>
              <a:endParaRPr lang="en-US" altLang="ko-KR" sz="2400" b="1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4F4A3C8-6C5A-4FCB-8089-F89DF436067D}"/>
              </a:ext>
            </a:extLst>
          </p:cNvPr>
          <p:cNvGrpSpPr/>
          <p:nvPr/>
        </p:nvGrpSpPr>
        <p:grpSpPr>
          <a:xfrm>
            <a:off x="1126870" y="5494036"/>
            <a:ext cx="1906890" cy="630752"/>
            <a:chOff x="4135840" y="4892935"/>
            <a:chExt cx="3930130" cy="1476000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36A52066-1DE8-46D1-B852-D8D87921F590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AD89467-1A0F-43EC-B7B6-E854E443ECAB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타일 생성</a:t>
              </a:r>
              <a:endParaRPr lang="en-US" altLang="ko-KR" sz="2400" b="1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52C2CA3-DC96-4494-A2E6-180442B6FA6E}"/>
              </a:ext>
            </a:extLst>
          </p:cNvPr>
          <p:cNvGrpSpPr/>
          <p:nvPr/>
        </p:nvGrpSpPr>
        <p:grpSpPr>
          <a:xfrm>
            <a:off x="4334400" y="5494036"/>
            <a:ext cx="1906890" cy="630752"/>
            <a:chOff x="4135840" y="4892935"/>
            <a:chExt cx="3930130" cy="1476000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DBE6B7A-9CC0-4DA7-913B-1BD4809B415B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6FBE206B-039F-4225-B5FD-0C24B55740C6}"/>
                </a:ext>
              </a:extLst>
            </p:cNvPr>
            <p:cNvSpPr/>
            <p:nvPr/>
          </p:nvSpPr>
          <p:spPr>
            <a:xfrm>
              <a:off x="4257994" y="5028516"/>
              <a:ext cx="3685825" cy="120484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충돌 판정</a:t>
              </a:r>
              <a:endParaRPr lang="en-US" altLang="ko-KR" sz="2400" b="1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355C87-E5A6-4268-8012-69A31DE5F15F}"/>
              </a:ext>
            </a:extLst>
          </p:cNvPr>
          <p:cNvGrpSpPr/>
          <p:nvPr/>
        </p:nvGrpSpPr>
        <p:grpSpPr>
          <a:xfrm flipH="1">
            <a:off x="2779519" y="4500895"/>
            <a:ext cx="1789481" cy="1469803"/>
            <a:chOff x="2779519" y="4500895"/>
            <a:chExt cx="1789481" cy="1469803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D050B0DD-789D-42DF-93BA-2C43CFBC563B}"/>
                </a:ext>
              </a:extLst>
            </p:cNvPr>
            <p:cNvSpPr/>
            <p:nvPr/>
          </p:nvSpPr>
          <p:spPr>
            <a:xfrm>
              <a:off x="3269587" y="5648126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CFC8A386-BE0C-47AA-A1D8-E8B982F06668}"/>
                </a:ext>
              </a:extLst>
            </p:cNvPr>
            <p:cNvSpPr/>
            <p:nvPr/>
          </p:nvSpPr>
          <p:spPr>
            <a:xfrm rot="7200000">
              <a:off x="2521705" y="4758710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74861DFD-1436-4B84-9EF9-8C7EA2DED492}"/>
                </a:ext>
              </a:extLst>
            </p:cNvPr>
            <p:cNvSpPr/>
            <p:nvPr/>
          </p:nvSpPr>
          <p:spPr>
            <a:xfrm rot="14400000">
              <a:off x="3988614" y="4758709"/>
              <a:ext cx="838200" cy="322572"/>
            </a:xfrm>
            <a:prstGeom prst="rightArrow">
              <a:avLst>
                <a:gd name="adj1" fmla="val 50000"/>
                <a:gd name="adj2" fmla="val 73611"/>
              </a:avLst>
            </a:prstGeom>
            <a:solidFill>
              <a:srgbClr val="EBE1D7"/>
            </a:solidFill>
            <a:ln w="19050">
              <a:solidFill>
                <a:srgbClr val="BBAD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766D64"/>
                </a:solidFill>
                <a:latin typeface="+mj-lt"/>
              </a:endParaRPr>
            </a:p>
          </p:txBody>
        </p: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688F3FAD-0CFD-45E2-B4A2-88CB7D165DD9}"/>
              </a:ext>
            </a:extLst>
          </p:cNvPr>
          <p:cNvSpPr/>
          <p:nvPr/>
        </p:nvSpPr>
        <p:spPr>
          <a:xfrm>
            <a:off x="7051441" y="4077806"/>
            <a:ext cx="4928892" cy="649366"/>
          </a:xfrm>
          <a:prstGeom prst="rightArrow">
            <a:avLst>
              <a:gd name="adj1" fmla="val 50000"/>
              <a:gd name="adj2" fmla="val 190526"/>
            </a:avLst>
          </a:prstGeom>
          <a:solidFill>
            <a:srgbClr val="DAAB00">
              <a:alpha val="44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766D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4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5651 0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569 0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7709 -0.00024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25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3" grpId="0" animBg="1"/>
      <p:bldP spid="121" grpId="0" animBg="1"/>
      <p:bldP spid="122" grpId="0" animBg="1"/>
      <p:bldP spid="138" grpId="0" animBg="1"/>
      <p:bldP spid="1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42CE-6233-4C3B-9E9F-3F3206D5BB18}"/>
              </a:ext>
            </a:extLst>
          </p:cNvPr>
          <p:cNvSpPr txBox="1"/>
          <p:nvPr/>
        </p:nvSpPr>
        <p:spPr>
          <a:xfrm>
            <a:off x="2349226" y="314292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MOTTO &amp; SLOGAN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CBBD12-E503-419C-A62E-3C1DD871B812}"/>
              </a:ext>
            </a:extLst>
          </p:cNvPr>
          <p:cNvGrpSpPr/>
          <p:nvPr/>
        </p:nvGrpSpPr>
        <p:grpSpPr>
          <a:xfrm>
            <a:off x="5048863" y="3179255"/>
            <a:ext cx="2094275" cy="1112360"/>
            <a:chOff x="6626391" y="678340"/>
            <a:chExt cx="2094275" cy="111236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1D64C21-8F3A-48B3-B46D-D15BA1BDCC77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4D757-1E0F-4919-BDDC-09F4D2DA7229}"/>
                </a:ext>
              </a:extLst>
            </p:cNvPr>
            <p:cNvSpPr txBox="1"/>
            <p:nvPr/>
          </p:nvSpPr>
          <p:spPr>
            <a:xfrm>
              <a:off x="6855929" y="687494"/>
              <a:ext cx="16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REVERSE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E0B88-870E-4032-BB76-86533B6679F3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역행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D55994-A2D9-43E4-88CE-0E391DF3E1F6}"/>
              </a:ext>
            </a:extLst>
          </p:cNvPr>
          <p:cNvGrpSpPr/>
          <p:nvPr/>
        </p:nvGrpSpPr>
        <p:grpSpPr>
          <a:xfrm>
            <a:off x="2300736" y="3179255"/>
            <a:ext cx="2094275" cy="1112360"/>
            <a:chOff x="6626391" y="678340"/>
            <a:chExt cx="2094275" cy="111236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8789F8-A5CF-46DD-BE2E-EB6E5892C4BA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D10CEF-1959-4656-A3CE-BB492D952CD8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DISAPPEAR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667944-710D-4460-BB48-68D9FCDFBB30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소실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D0C7B9-7657-49E8-8BBA-4FD234633F49}"/>
              </a:ext>
            </a:extLst>
          </p:cNvPr>
          <p:cNvGrpSpPr/>
          <p:nvPr/>
        </p:nvGrpSpPr>
        <p:grpSpPr>
          <a:xfrm>
            <a:off x="7796990" y="3179255"/>
            <a:ext cx="2094275" cy="1112360"/>
            <a:chOff x="6626391" y="678340"/>
            <a:chExt cx="2094275" cy="11123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43E0911-D359-42B4-B690-7CF27ACD0093}"/>
                </a:ext>
              </a:extLst>
            </p:cNvPr>
            <p:cNvSpPr/>
            <p:nvPr/>
          </p:nvSpPr>
          <p:spPr>
            <a:xfrm>
              <a:off x="6626391" y="678340"/>
              <a:ext cx="2094275" cy="1112360"/>
            </a:xfrm>
            <a:prstGeom prst="roundRect">
              <a:avLst>
                <a:gd name="adj" fmla="val 196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1DED48-288F-4506-8230-CD7412A0B29E}"/>
                </a:ext>
              </a:extLst>
            </p:cNvPr>
            <p:cNvSpPr txBox="1"/>
            <p:nvPr/>
          </p:nvSpPr>
          <p:spPr>
            <a:xfrm>
              <a:off x="6698394" y="687494"/>
              <a:ext cx="1950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EBE1D7"/>
                  </a:solidFill>
                  <a:latin typeface="Franklin Gothic Demi" panose="020B0703020102020204" pitchFamily="34" charset="0"/>
                </a:rPr>
                <a:t>CHANGE</a:t>
              </a:r>
              <a:endParaRPr lang="ko-KR" altLang="en-US" sz="2400">
                <a:solidFill>
                  <a:srgbClr val="EBE1D7"/>
                </a:solidFill>
                <a:latin typeface="Franklin Gothic Demi" panose="020B0703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04AF9-35D1-4040-8AC4-EAB8F3DF9A9E}"/>
                </a:ext>
              </a:extLst>
            </p:cNvPr>
            <p:cNvSpPr txBox="1"/>
            <p:nvPr/>
          </p:nvSpPr>
          <p:spPr>
            <a:xfrm>
              <a:off x="6885561" y="1049642"/>
              <a:ext cx="1575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>
                  <a:solidFill>
                    <a:srgbClr val="FFFFFF"/>
                  </a:solidFill>
                  <a:latin typeface="Franklin Gothic Demi" panose="020B0703020102020204" pitchFamily="34" charset="0"/>
                </a:rPr>
                <a:t>변화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32D9C3-D21B-4A27-B85A-4799F67E7AFC}"/>
              </a:ext>
            </a:extLst>
          </p:cNvPr>
          <p:cNvCxnSpPr>
            <a:stCxn id="18" idx="2"/>
          </p:cNvCxnSpPr>
          <p:nvPr/>
        </p:nvCxnSpPr>
        <p:spPr>
          <a:xfrm flipH="1">
            <a:off x="6096000" y="4291615"/>
            <a:ext cx="1" cy="594315"/>
          </a:xfrm>
          <a:prstGeom prst="straightConnector1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FEE92CD-F3E4-4A73-AA23-D9EBF50D39A3}"/>
              </a:ext>
            </a:extLst>
          </p:cNvPr>
          <p:cNvGrpSpPr/>
          <p:nvPr/>
        </p:nvGrpSpPr>
        <p:grpSpPr>
          <a:xfrm>
            <a:off x="4688824" y="4876084"/>
            <a:ext cx="2814352" cy="1476000"/>
            <a:chOff x="4135840" y="4892935"/>
            <a:chExt cx="3930130" cy="147600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E38F8DB-78A3-4987-9444-48191B54B1D3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F56BDD5-949F-4102-A304-F06249362742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2048</a:t>
              </a:r>
              <a:r>
                <a:rPr lang="ko-KR" altLang="en-US" b="1"/>
                <a:t>부터 시작하여</a:t>
              </a:r>
              <a:endParaRPr lang="en-US" altLang="ko-KR" b="1"/>
            </a:p>
            <a:p>
              <a:pPr algn="ctr"/>
              <a:r>
                <a:rPr lang="en-US" altLang="ko-KR" b="1"/>
                <a:t>2</a:t>
              </a:r>
              <a:r>
                <a:rPr lang="ko-KR" altLang="en-US" b="1"/>
                <a:t>에서 </a:t>
              </a:r>
              <a:r>
                <a:rPr lang="en-US" altLang="ko-KR" b="1"/>
                <a:t>0</a:t>
              </a:r>
              <a:r>
                <a:rPr lang="ko-KR" altLang="en-US" b="1"/>
                <a:t>으로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EF5348B-CD80-4226-A440-C35C15468225}"/>
              </a:ext>
            </a:extLst>
          </p:cNvPr>
          <p:cNvGrpSpPr/>
          <p:nvPr/>
        </p:nvGrpSpPr>
        <p:grpSpPr>
          <a:xfrm>
            <a:off x="1451548" y="4878489"/>
            <a:ext cx="2943464" cy="1476000"/>
            <a:chOff x="4135840" y="4892935"/>
            <a:chExt cx="3930130" cy="147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F1FF83-E58B-44BA-9DF9-B3C4415315E8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01E2255-9E2A-4FF3-9077-C1D51574975B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(</a:t>
              </a:r>
              <a:r>
                <a:rPr lang="ko-KR" altLang="en-US" b="1"/>
                <a:t>아마</a:t>
              </a:r>
              <a:r>
                <a:rPr lang="en-US" altLang="ko-KR" b="1"/>
                <a:t>) </a:t>
              </a:r>
              <a:r>
                <a:rPr lang="ko-KR" altLang="en-US" b="1"/>
                <a:t>전략적 후퇴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갑작스런 블록의 소멸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29BDCB-3F26-45A7-903C-2F789F955BEF}"/>
              </a:ext>
            </a:extLst>
          </p:cNvPr>
          <p:cNvGrpSpPr/>
          <p:nvPr/>
        </p:nvGrpSpPr>
        <p:grpSpPr>
          <a:xfrm>
            <a:off x="7796988" y="4878489"/>
            <a:ext cx="2943464" cy="1476000"/>
            <a:chOff x="4135840" y="4892935"/>
            <a:chExt cx="3930130" cy="1476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0F537A-797E-42AE-8EF9-3C4B4A2A68CA}"/>
                </a:ext>
              </a:extLst>
            </p:cNvPr>
            <p:cNvSpPr/>
            <p:nvPr/>
          </p:nvSpPr>
          <p:spPr>
            <a:xfrm>
              <a:off x="4135840" y="4892935"/>
              <a:ext cx="3930130" cy="1476000"/>
            </a:xfrm>
            <a:prstGeom prst="roundRect">
              <a:avLst>
                <a:gd name="adj" fmla="val 2189"/>
              </a:avLst>
            </a:prstGeom>
            <a:solidFill>
              <a:srgbClr val="BBA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F9B0806-D982-41B1-A470-675E0F98FE71}"/>
                </a:ext>
              </a:extLst>
            </p:cNvPr>
            <p:cNvSpPr/>
            <p:nvPr/>
          </p:nvSpPr>
          <p:spPr>
            <a:xfrm>
              <a:off x="4246761" y="4996254"/>
              <a:ext cx="3708288" cy="1269363"/>
            </a:xfrm>
            <a:prstGeom prst="roundRect">
              <a:avLst>
                <a:gd name="adj" fmla="val 1969"/>
              </a:avLst>
            </a:prstGeom>
            <a:solidFill>
              <a:srgbClr val="CDC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위로</a:t>
              </a:r>
              <a:r>
                <a:rPr lang="en-US" altLang="ko-KR" b="1"/>
                <a:t> </a:t>
              </a:r>
              <a:r>
                <a:rPr lang="ko-KR" altLang="en-US" b="1"/>
                <a:t>혹은 아래로</a:t>
              </a:r>
              <a:r>
                <a:rPr lang="en-US" altLang="ko-KR" b="1"/>
                <a:t>,</a:t>
              </a:r>
              <a:br>
                <a:rPr lang="en-US" altLang="ko-KR" b="1"/>
              </a:br>
              <a:r>
                <a:rPr lang="ko-KR" altLang="en-US" b="1"/>
                <a:t>임의의 블록</a:t>
              </a:r>
              <a:r>
                <a:rPr lang="en-US" altLang="ko-KR" b="1"/>
                <a:t> </a:t>
              </a:r>
              <a:r>
                <a:rPr lang="ko-KR" altLang="en-US" b="1"/>
                <a:t>숫자의 변화</a:t>
              </a:r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7665D2C-F7EA-4782-B6DB-DB4B6A17BAE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rot="5400000">
            <a:off x="2842140" y="4372755"/>
            <a:ext cx="586874" cy="424594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8A9DDB2-55C8-40D0-AAD8-2198AF9857D7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 rot="16200000" flipH="1">
            <a:off x="8762987" y="4372756"/>
            <a:ext cx="586874" cy="424592"/>
          </a:xfrm>
          <a:prstGeom prst="bentConnector3">
            <a:avLst/>
          </a:prstGeom>
          <a:ln w="31750">
            <a:solidFill>
              <a:srgbClr val="BBAD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5D19D-E9A4-4B87-959F-9885DC22A8EF}"/>
              </a:ext>
            </a:extLst>
          </p:cNvPr>
          <p:cNvSpPr txBox="1"/>
          <p:nvPr/>
        </p:nvSpPr>
        <p:spPr>
          <a:xfrm>
            <a:off x="2026922" y="1084601"/>
            <a:ext cx="1823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766D64"/>
                </a:solidFill>
              </a:rPr>
              <a:t>“</a:t>
            </a:r>
            <a:r>
              <a:rPr lang="en-US" altLang="ko-KR" sz="4400" b="1">
                <a:solidFill>
                  <a:srgbClr val="766D64"/>
                </a:solidFill>
              </a:rPr>
              <a:t>2048</a:t>
            </a:r>
            <a:r>
              <a:rPr lang="en-US" altLang="ko-KR" sz="4400">
                <a:solidFill>
                  <a:srgbClr val="766D64"/>
                </a:solidFill>
              </a:rPr>
              <a:t>,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E58D3-FF81-492B-A7D1-37FBAB20E746}"/>
              </a:ext>
            </a:extLst>
          </p:cNvPr>
          <p:cNvSpPr txBox="1"/>
          <p:nvPr/>
        </p:nvSpPr>
        <p:spPr>
          <a:xfrm>
            <a:off x="5489460" y="1083733"/>
            <a:ext cx="2760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766D64"/>
                </a:solidFill>
              </a:rPr>
              <a:t>이상하고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8DD3A4-9E15-4DB0-A878-5CE7F5FE6569}"/>
              </a:ext>
            </a:extLst>
          </p:cNvPr>
          <p:cNvSpPr txBox="1"/>
          <p:nvPr/>
        </p:nvSpPr>
        <p:spPr>
          <a:xfrm>
            <a:off x="7969250" y="1083733"/>
            <a:ext cx="219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>
                <a:solidFill>
                  <a:srgbClr val="766D64"/>
                </a:solidFill>
              </a:rPr>
              <a:t>성가신</a:t>
            </a:r>
            <a:r>
              <a:rPr lang="en-US" altLang="ko-KR" sz="4400">
                <a:solidFill>
                  <a:srgbClr val="766D64"/>
                </a:solidFill>
              </a:rPr>
              <a:t>”</a:t>
            </a:r>
            <a:endParaRPr lang="ko-KR" altLang="en-US" sz="4400">
              <a:solidFill>
                <a:srgbClr val="766D6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A01E50-18E6-41E7-BFC0-204A5FCD8415}"/>
              </a:ext>
            </a:extLst>
          </p:cNvPr>
          <p:cNvSpPr txBox="1"/>
          <p:nvPr/>
        </p:nvSpPr>
        <p:spPr>
          <a:xfrm>
            <a:off x="3788832" y="1088576"/>
            <a:ext cx="19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766D64"/>
                </a:solidFill>
              </a:rPr>
              <a:t>그런데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0F04B6-9EED-438D-8721-5775C3068600}"/>
              </a:ext>
            </a:extLst>
          </p:cNvPr>
          <p:cNvSpPr txBox="1"/>
          <p:nvPr/>
        </p:nvSpPr>
        <p:spPr>
          <a:xfrm>
            <a:off x="2372739" y="2237894"/>
            <a:ext cx="7493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rgbClr val="766D64"/>
                </a:solidFill>
                <a:latin typeface="Franklin Gothic Demi" panose="020B0703020102020204" pitchFamily="34" charset="0"/>
              </a:rPr>
              <a:t>CONTENTS &amp; EVENT</a:t>
            </a:r>
            <a:endParaRPr lang="ko-KR" altLang="en-US" sz="44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777771-3D85-449F-8B3E-756528CDE72D}"/>
              </a:ext>
            </a:extLst>
          </p:cNvPr>
          <p:cNvSpPr txBox="1"/>
          <p:nvPr/>
        </p:nvSpPr>
        <p:spPr>
          <a:xfrm>
            <a:off x="4616528" y="2050984"/>
            <a:ext cx="300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rgbClr val="766D64"/>
                </a:solidFill>
                <a:latin typeface="Franklin Gothic Demi" panose="020B0703020102020204" pitchFamily="34" charset="0"/>
              </a:rPr>
              <a:t>Additional Complement</a:t>
            </a:r>
            <a:endParaRPr lang="ko-KR" altLang="en-US" sz="2000">
              <a:solidFill>
                <a:srgbClr val="766D6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47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9" grpId="0"/>
      <p:bldP spid="60" grpId="0"/>
      <p:bldP spid="61" grpId="0"/>
      <p:bldP spid="62" grpId="0"/>
      <p:bldP spid="3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BE1D7"/>
        </a:solidFill>
        <a:ln w="19050">
          <a:solidFill>
            <a:srgbClr val="BBADA0"/>
          </a:solidFill>
        </a:ln>
      </a:spPr>
      <a:bodyPr rtlCol="0" anchor="ctr"/>
      <a:lstStyle>
        <a:defPPr algn="ctr">
          <a:defRPr sz="1400" smtClean="0">
            <a:solidFill>
              <a:srgbClr val="766D64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BBADA0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>
            <a:solidFill>
              <a:srgbClr val="EBE1D7"/>
            </a:solidFill>
            <a:latin typeface="Franklin Gothic Demi" panose="020B07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511</Words>
  <Application>Microsoft Office PowerPoint</Application>
  <PresentationFormat>와이드스크린</PresentationFormat>
  <Paragraphs>263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Franklin Gothic Demi</vt:lpstr>
      <vt:lpstr>Franklin Gothic Book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77</cp:revision>
  <dcterms:created xsi:type="dcterms:W3CDTF">2020-04-23T15:18:36Z</dcterms:created>
  <dcterms:modified xsi:type="dcterms:W3CDTF">2020-05-23T08:21:15Z</dcterms:modified>
</cp:coreProperties>
</file>