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7" r:id="rId3"/>
    <p:sldId id="259" r:id="rId4"/>
    <p:sldId id="258" r:id="rId5"/>
    <p:sldId id="263" r:id="rId6"/>
    <p:sldId id="262" r:id="rId7"/>
    <p:sldId id="264" r:id="rId8"/>
    <p:sldId id="269" r:id="rId9"/>
    <p:sldId id="265" r:id="rId10"/>
    <p:sldId id="266" r:id="rId11"/>
    <p:sldId id="268" r:id="rId12"/>
    <p:sldId id="267" r:id="rId13"/>
  </p:sldIdLst>
  <p:sldSz cx="12192000" cy="6858000"/>
  <p:notesSz cx="6858000" cy="9144000"/>
  <p:embeddedFontLst>
    <p:embeddedFont>
      <p:font typeface="a컴퓨터A" panose="02020600000000000000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07F"/>
    <a:srgbClr val="0734A9"/>
    <a:srgbClr val="7F7F7F"/>
    <a:srgbClr val="595959"/>
    <a:srgbClr val="ECECEC"/>
    <a:srgbClr val="EDEDED"/>
    <a:srgbClr val="FFF909"/>
    <a:srgbClr val="DED900"/>
    <a:srgbClr val="F0EA00"/>
    <a:srgbClr val="6DA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6919F-A01E-415A-A853-E9C4A63F922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DCF71C0-D05E-45F7-AE6C-3594FC87EEC5}">
      <dgm:prSet phldrT="[텍스트]"/>
      <dgm:spPr>
        <a:solidFill>
          <a:schemeClr val="bg1"/>
        </a:solidFill>
        <a:ln w="28575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1. </a:t>
          </a:r>
          <a:r>
            <a:rPr lang="ko-KR" altLang="en-US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김민준</a:t>
          </a:r>
          <a:r>
            <a:rPr lang="en-US" altLang="ko-KR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: </a:t>
          </a:r>
          <a:r>
            <a:rPr lang="ko-KR" altLang="en-US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프로그래머</a:t>
          </a:r>
        </a:p>
      </dgm:t>
    </dgm:pt>
    <dgm:pt modelId="{BB75B75C-5D6C-4AEF-A5A0-76A9F1BB6734}" type="sibTrans" cxnId="{015514EE-5B5B-496E-A1BD-BF0D7878519D}">
      <dgm:prSet/>
      <dgm:spPr>
        <a:solidFill>
          <a:srgbClr val="7F7F7F"/>
        </a:solidFill>
        <a:ln w="762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컴퓨터A" panose="02020600000000000000" pitchFamily="18" charset="-127"/>
            <a:ea typeface="a컴퓨터A" panose="02020600000000000000" pitchFamily="18" charset="-127"/>
          </a:endParaRPr>
        </a:p>
      </dgm:t>
    </dgm:pt>
    <dgm:pt modelId="{F6E828CB-7EC6-48FF-8031-0BB8855AD53A}" type="parTrans" cxnId="{015514EE-5B5B-496E-A1BD-BF0D7878519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컴퓨터A" panose="02020600000000000000" pitchFamily="18" charset="-127"/>
            <a:ea typeface="a컴퓨터A" panose="02020600000000000000" pitchFamily="18" charset="-127"/>
          </a:endParaRPr>
        </a:p>
      </dgm:t>
    </dgm:pt>
    <dgm:pt modelId="{6E7FB59E-170D-43A0-BA3A-F1C36E546677}">
      <dgm:prSet/>
      <dgm:spPr>
        <a:solidFill>
          <a:schemeClr val="bg1"/>
        </a:solidFill>
        <a:ln w="28575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2. </a:t>
          </a:r>
          <a:r>
            <a:rPr lang="ko-KR" altLang="en-US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박세진</a:t>
          </a:r>
          <a:r>
            <a:rPr lang="en-US" altLang="ko-KR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: </a:t>
          </a:r>
          <a:r>
            <a:rPr lang="ko-KR" altLang="en-US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프로그래머</a:t>
          </a:r>
        </a:p>
      </dgm:t>
    </dgm:pt>
    <dgm:pt modelId="{7912F841-6982-4306-A837-C34743ACC681}" type="sibTrans" cxnId="{DE525842-3C16-4E0A-835D-724EFACFC31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컴퓨터A" panose="02020600000000000000" pitchFamily="18" charset="-127"/>
            <a:ea typeface="a컴퓨터A" panose="02020600000000000000" pitchFamily="18" charset="-127"/>
          </a:endParaRPr>
        </a:p>
      </dgm:t>
    </dgm:pt>
    <dgm:pt modelId="{82D08365-8525-4FA9-BDFB-E51E196C6324}" type="parTrans" cxnId="{DE525842-3C16-4E0A-835D-724EFACFC31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컴퓨터A" panose="02020600000000000000" pitchFamily="18" charset="-127"/>
            <a:ea typeface="a컴퓨터A" panose="02020600000000000000" pitchFamily="18" charset="-127"/>
          </a:endParaRPr>
        </a:p>
      </dgm:t>
    </dgm:pt>
    <dgm:pt modelId="{13C96BD5-F14F-45CB-BC10-27E3A46133B6}">
      <dgm:prSet phldrT="[텍스트]"/>
      <dgm:spPr>
        <a:solidFill>
          <a:schemeClr val="bg1"/>
        </a:solidFill>
        <a:ln w="28575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3. </a:t>
          </a:r>
          <a:r>
            <a:rPr lang="ko-KR" altLang="en-US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이윤석</a:t>
          </a:r>
          <a:r>
            <a:rPr lang="en-US" altLang="ko-KR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: </a:t>
          </a:r>
          <a:r>
            <a:rPr lang="ko-KR" altLang="en-US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총괄 및 테크니컬 디자이너</a:t>
          </a:r>
        </a:p>
      </dgm:t>
    </dgm:pt>
    <dgm:pt modelId="{C790D9D9-169E-476B-ACAD-44DB4D4E16E7}" type="sibTrans" cxnId="{89806F0F-17B3-4DE3-A026-2D35BA2A804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컴퓨터A" panose="02020600000000000000" pitchFamily="18" charset="-127"/>
            <a:ea typeface="a컴퓨터A" panose="02020600000000000000" pitchFamily="18" charset="-127"/>
          </a:endParaRPr>
        </a:p>
      </dgm:t>
    </dgm:pt>
    <dgm:pt modelId="{AEE6EB62-1AC1-4E2F-B311-BD4F01056B7F}" type="parTrans" cxnId="{89806F0F-17B3-4DE3-A026-2D35BA2A804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컴퓨터A" panose="02020600000000000000" pitchFamily="18" charset="-127"/>
            <a:ea typeface="a컴퓨터A" panose="02020600000000000000" pitchFamily="18" charset="-127"/>
          </a:endParaRPr>
        </a:p>
      </dgm:t>
    </dgm:pt>
    <dgm:pt modelId="{BF2B30AC-3A8B-468C-BF4E-9127B05A306C}">
      <dgm:prSet phldrT="[텍스트]"/>
      <dgm:spPr>
        <a:solidFill>
          <a:schemeClr val="bg1"/>
        </a:solidFill>
        <a:ln w="28575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4. </a:t>
          </a:r>
          <a:r>
            <a:rPr lang="ko-KR" altLang="en-US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임지훈</a:t>
          </a:r>
          <a:r>
            <a:rPr lang="en-US" altLang="ko-KR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: </a:t>
          </a:r>
          <a:r>
            <a:rPr lang="ko-KR" altLang="en-US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사운드 및 레벨 디자인</a:t>
          </a:r>
        </a:p>
      </dgm:t>
    </dgm:pt>
    <dgm:pt modelId="{DBE5BD29-46AE-4E52-BD30-167A0B81C246}" type="sibTrans" cxnId="{A34147B9-76FF-4400-A61F-AD3C5B38BA2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컴퓨터A" panose="02020600000000000000" pitchFamily="18" charset="-127"/>
            <a:ea typeface="a컴퓨터A" panose="02020600000000000000" pitchFamily="18" charset="-127"/>
          </a:endParaRPr>
        </a:p>
      </dgm:t>
    </dgm:pt>
    <dgm:pt modelId="{C154ACA1-CE8F-491E-9DD9-95D38794552F}" type="parTrans" cxnId="{A34147B9-76FF-4400-A61F-AD3C5B38BA2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a컴퓨터A" panose="02020600000000000000" pitchFamily="18" charset="-127"/>
            <a:ea typeface="a컴퓨터A" panose="02020600000000000000" pitchFamily="18" charset="-127"/>
          </a:endParaRPr>
        </a:p>
      </dgm:t>
    </dgm:pt>
    <dgm:pt modelId="{98D206DC-52AD-41BC-ADA1-1E5AB643675F}" type="pres">
      <dgm:prSet presAssocID="{1636919F-A01E-415A-A853-E9C4A63F9220}" presName="Name0" presStyleCnt="0">
        <dgm:presLayoutVars>
          <dgm:chMax val="7"/>
          <dgm:chPref val="7"/>
          <dgm:dir/>
        </dgm:presLayoutVars>
      </dgm:prSet>
      <dgm:spPr/>
    </dgm:pt>
    <dgm:pt modelId="{19AF89DA-1CC6-40CC-A13C-045ECB947C84}" type="pres">
      <dgm:prSet presAssocID="{1636919F-A01E-415A-A853-E9C4A63F9220}" presName="Name1" presStyleCnt="0"/>
      <dgm:spPr/>
    </dgm:pt>
    <dgm:pt modelId="{4E22C736-EED3-4FD6-A092-502004290C95}" type="pres">
      <dgm:prSet presAssocID="{1636919F-A01E-415A-A853-E9C4A63F9220}" presName="cycle" presStyleCnt="0"/>
      <dgm:spPr/>
    </dgm:pt>
    <dgm:pt modelId="{3861A1DC-BB6D-46EE-AC18-172AB89B5EFB}" type="pres">
      <dgm:prSet presAssocID="{1636919F-A01E-415A-A853-E9C4A63F9220}" presName="srcNode" presStyleLbl="node1" presStyleIdx="0" presStyleCnt="4"/>
      <dgm:spPr/>
    </dgm:pt>
    <dgm:pt modelId="{42169D51-975D-4014-9CC3-F7D09DEB899C}" type="pres">
      <dgm:prSet presAssocID="{1636919F-A01E-415A-A853-E9C4A63F9220}" presName="conn" presStyleLbl="parChTrans1D2" presStyleIdx="0" presStyleCnt="1"/>
      <dgm:spPr/>
    </dgm:pt>
    <dgm:pt modelId="{3708D998-E98D-49A2-8F4B-D6B0934F3EDF}" type="pres">
      <dgm:prSet presAssocID="{1636919F-A01E-415A-A853-E9C4A63F9220}" presName="extraNode" presStyleLbl="node1" presStyleIdx="0" presStyleCnt="4"/>
      <dgm:spPr/>
    </dgm:pt>
    <dgm:pt modelId="{178FA094-58B8-444E-80E0-A4639F21C973}" type="pres">
      <dgm:prSet presAssocID="{1636919F-A01E-415A-A853-E9C4A63F9220}" presName="dstNode" presStyleLbl="node1" presStyleIdx="0" presStyleCnt="4"/>
      <dgm:spPr/>
    </dgm:pt>
    <dgm:pt modelId="{C835460D-6D82-49A6-B6FB-37936AB20C96}" type="pres">
      <dgm:prSet presAssocID="{9DCF71C0-D05E-45F7-AE6C-3594FC87EEC5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EB967740-2787-4F7B-B916-9C9CEEE5A001}" type="pres">
      <dgm:prSet presAssocID="{9DCF71C0-D05E-45F7-AE6C-3594FC87EEC5}" presName="accent_1" presStyleCnt="0"/>
      <dgm:spPr/>
    </dgm:pt>
    <dgm:pt modelId="{33288B3F-6B68-460D-9AF9-66797A9B62AB}" type="pres">
      <dgm:prSet presAssocID="{9DCF71C0-D05E-45F7-AE6C-3594FC87EEC5}" presName="accentRepeatNode" presStyleLbl="solidFgAcc1" presStyleIdx="0" presStyleCnt="4"/>
      <dgm:spPr>
        <a:ln w="38100"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ㅁㄴㅇㅁㄴㅇㅁㄴㅇ&#10;"/>
        </a:ext>
      </dgm:extLst>
    </dgm:pt>
    <dgm:pt modelId="{23B8211F-3FB1-4BC8-BDED-D1E3A451B21E}" type="pres">
      <dgm:prSet presAssocID="{6E7FB59E-170D-43A0-BA3A-F1C36E546677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DC7B365E-2914-4DFF-B933-8D4CCBBE7047}" type="pres">
      <dgm:prSet presAssocID="{6E7FB59E-170D-43A0-BA3A-F1C36E546677}" presName="accent_2" presStyleCnt="0"/>
      <dgm:spPr/>
    </dgm:pt>
    <dgm:pt modelId="{1969EB51-7F1A-49E2-93CF-2279F96031EC}" type="pres">
      <dgm:prSet presAssocID="{6E7FB59E-170D-43A0-BA3A-F1C36E546677}" presName="accentRepeatNode" presStyleLbl="solidFgAcc1" presStyleIdx="1" presStyleCnt="4"/>
      <dgm:spPr>
        <a:ln w="38100">
          <a:solidFill>
            <a:schemeClr val="tx1"/>
          </a:solidFill>
        </a:ln>
      </dgm:spPr>
    </dgm:pt>
    <dgm:pt modelId="{56A48B67-22DC-4427-9AC1-84E136F4C16E}" type="pres">
      <dgm:prSet presAssocID="{13C96BD5-F14F-45CB-BC10-27E3A46133B6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80AA807E-F29C-4A29-82BE-05CE50C13D28}" type="pres">
      <dgm:prSet presAssocID="{13C96BD5-F14F-45CB-BC10-27E3A46133B6}" presName="accent_3" presStyleCnt="0"/>
      <dgm:spPr/>
    </dgm:pt>
    <dgm:pt modelId="{58E207CB-AB8B-4DFD-9F52-EC109D5C5195}" type="pres">
      <dgm:prSet presAssocID="{13C96BD5-F14F-45CB-BC10-27E3A46133B6}" presName="accentRepeatNode" presStyleLbl="solidFgAcc1" presStyleIdx="2" presStyleCnt="4"/>
      <dgm:spPr>
        <a:ln w="38100">
          <a:solidFill>
            <a:schemeClr val="tx1"/>
          </a:solidFill>
        </a:ln>
      </dgm:spPr>
    </dgm:pt>
    <dgm:pt modelId="{FB27D604-8E96-46CE-BE2D-BB00F9508005}" type="pres">
      <dgm:prSet presAssocID="{BF2B30AC-3A8B-468C-BF4E-9127B05A306C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FD0401DA-0B9F-4BCC-9A4C-951B6235A41E}" type="pres">
      <dgm:prSet presAssocID="{BF2B30AC-3A8B-468C-BF4E-9127B05A306C}" presName="accent_4" presStyleCnt="0"/>
      <dgm:spPr/>
    </dgm:pt>
    <dgm:pt modelId="{61BA2E9A-C08F-44DF-A6B6-A383083C1770}" type="pres">
      <dgm:prSet presAssocID="{BF2B30AC-3A8B-468C-BF4E-9127B05A306C}" presName="accentRepeatNode" presStyleLbl="solidFgAcc1" presStyleIdx="3" presStyleCnt="4"/>
      <dgm:spPr>
        <a:ln w="38100">
          <a:solidFill>
            <a:schemeClr val="tx1"/>
          </a:solidFill>
        </a:ln>
      </dgm:spPr>
    </dgm:pt>
  </dgm:ptLst>
  <dgm:cxnLst>
    <dgm:cxn modelId="{89806F0F-17B3-4DE3-A026-2D35BA2A804C}" srcId="{1636919F-A01E-415A-A853-E9C4A63F9220}" destId="{13C96BD5-F14F-45CB-BC10-27E3A46133B6}" srcOrd="2" destOrd="0" parTransId="{AEE6EB62-1AC1-4E2F-B311-BD4F01056B7F}" sibTransId="{C790D9D9-169E-476B-ACAD-44DB4D4E16E7}"/>
    <dgm:cxn modelId="{89B0A736-863E-4B4D-A030-2453B0C472C9}" type="presOf" srcId="{BF2B30AC-3A8B-468C-BF4E-9127B05A306C}" destId="{FB27D604-8E96-46CE-BE2D-BB00F9508005}" srcOrd="0" destOrd="0" presId="urn:microsoft.com/office/officeart/2008/layout/VerticalCurvedList"/>
    <dgm:cxn modelId="{DE525842-3C16-4E0A-835D-724EFACFC31F}" srcId="{1636919F-A01E-415A-A853-E9C4A63F9220}" destId="{6E7FB59E-170D-43A0-BA3A-F1C36E546677}" srcOrd="1" destOrd="0" parTransId="{82D08365-8525-4FA9-BDFB-E51E196C6324}" sibTransId="{7912F841-6982-4306-A837-C34743ACC681}"/>
    <dgm:cxn modelId="{21BFCE70-2046-46E2-9DDC-FEF13BFBA89A}" type="presOf" srcId="{13C96BD5-F14F-45CB-BC10-27E3A46133B6}" destId="{56A48B67-22DC-4427-9AC1-84E136F4C16E}" srcOrd="0" destOrd="0" presId="urn:microsoft.com/office/officeart/2008/layout/VerticalCurvedList"/>
    <dgm:cxn modelId="{E1A8FA7F-85A7-4C51-A03B-97081D2E1E4E}" type="presOf" srcId="{9DCF71C0-D05E-45F7-AE6C-3594FC87EEC5}" destId="{C835460D-6D82-49A6-B6FB-37936AB20C96}" srcOrd="0" destOrd="0" presId="urn:microsoft.com/office/officeart/2008/layout/VerticalCurvedList"/>
    <dgm:cxn modelId="{0F73B593-1157-4922-ADE5-BCCB78B23658}" type="presOf" srcId="{BB75B75C-5D6C-4AEF-A5A0-76A9F1BB6734}" destId="{42169D51-975D-4014-9CC3-F7D09DEB899C}" srcOrd="0" destOrd="0" presId="urn:microsoft.com/office/officeart/2008/layout/VerticalCurvedList"/>
    <dgm:cxn modelId="{A34147B9-76FF-4400-A61F-AD3C5B38BA2A}" srcId="{1636919F-A01E-415A-A853-E9C4A63F9220}" destId="{BF2B30AC-3A8B-468C-BF4E-9127B05A306C}" srcOrd="3" destOrd="0" parTransId="{C154ACA1-CE8F-491E-9DD9-95D38794552F}" sibTransId="{DBE5BD29-46AE-4E52-BD30-167A0B81C246}"/>
    <dgm:cxn modelId="{450DA8E7-0986-455F-975E-33838978E2A8}" type="presOf" srcId="{1636919F-A01E-415A-A853-E9C4A63F9220}" destId="{98D206DC-52AD-41BC-ADA1-1E5AB643675F}" srcOrd="0" destOrd="0" presId="urn:microsoft.com/office/officeart/2008/layout/VerticalCurvedList"/>
    <dgm:cxn modelId="{015514EE-5B5B-496E-A1BD-BF0D7878519D}" srcId="{1636919F-A01E-415A-A853-E9C4A63F9220}" destId="{9DCF71C0-D05E-45F7-AE6C-3594FC87EEC5}" srcOrd="0" destOrd="0" parTransId="{F6E828CB-7EC6-48FF-8031-0BB8855AD53A}" sibTransId="{BB75B75C-5D6C-4AEF-A5A0-76A9F1BB6734}"/>
    <dgm:cxn modelId="{50C45FF9-A383-4675-A931-A5B0C8BAB7C1}" type="presOf" srcId="{6E7FB59E-170D-43A0-BA3A-F1C36E546677}" destId="{23B8211F-3FB1-4BC8-BDED-D1E3A451B21E}" srcOrd="0" destOrd="0" presId="urn:microsoft.com/office/officeart/2008/layout/VerticalCurvedList"/>
    <dgm:cxn modelId="{9E32DE09-9EF1-4C0F-A333-0F3E589D0B89}" type="presParOf" srcId="{98D206DC-52AD-41BC-ADA1-1E5AB643675F}" destId="{19AF89DA-1CC6-40CC-A13C-045ECB947C84}" srcOrd="0" destOrd="0" presId="urn:microsoft.com/office/officeart/2008/layout/VerticalCurvedList"/>
    <dgm:cxn modelId="{46DF551A-7B65-4A7A-88E3-89EB0064C2E2}" type="presParOf" srcId="{19AF89DA-1CC6-40CC-A13C-045ECB947C84}" destId="{4E22C736-EED3-4FD6-A092-502004290C95}" srcOrd="0" destOrd="0" presId="urn:microsoft.com/office/officeart/2008/layout/VerticalCurvedList"/>
    <dgm:cxn modelId="{DB1DF883-C04E-4FE2-904C-BE4E96F789E9}" type="presParOf" srcId="{4E22C736-EED3-4FD6-A092-502004290C95}" destId="{3861A1DC-BB6D-46EE-AC18-172AB89B5EFB}" srcOrd="0" destOrd="0" presId="urn:microsoft.com/office/officeart/2008/layout/VerticalCurvedList"/>
    <dgm:cxn modelId="{0C1BDB9A-AC3E-4006-A399-BB3D9E462183}" type="presParOf" srcId="{4E22C736-EED3-4FD6-A092-502004290C95}" destId="{42169D51-975D-4014-9CC3-F7D09DEB899C}" srcOrd="1" destOrd="0" presId="urn:microsoft.com/office/officeart/2008/layout/VerticalCurvedList"/>
    <dgm:cxn modelId="{D83D555E-DB50-45B2-AA6F-A19602A4B0F7}" type="presParOf" srcId="{4E22C736-EED3-4FD6-A092-502004290C95}" destId="{3708D998-E98D-49A2-8F4B-D6B0934F3EDF}" srcOrd="2" destOrd="0" presId="urn:microsoft.com/office/officeart/2008/layout/VerticalCurvedList"/>
    <dgm:cxn modelId="{FB41898A-B854-4C3A-9CCE-CF0B3F1EA0C7}" type="presParOf" srcId="{4E22C736-EED3-4FD6-A092-502004290C95}" destId="{178FA094-58B8-444E-80E0-A4639F21C973}" srcOrd="3" destOrd="0" presId="urn:microsoft.com/office/officeart/2008/layout/VerticalCurvedList"/>
    <dgm:cxn modelId="{D18CD720-4765-4E22-B29A-12F42D15007E}" type="presParOf" srcId="{19AF89DA-1CC6-40CC-A13C-045ECB947C84}" destId="{C835460D-6D82-49A6-B6FB-37936AB20C96}" srcOrd="1" destOrd="0" presId="urn:microsoft.com/office/officeart/2008/layout/VerticalCurvedList"/>
    <dgm:cxn modelId="{A63D77AB-099F-4DC9-A6BB-657F93E8BAB3}" type="presParOf" srcId="{19AF89DA-1CC6-40CC-A13C-045ECB947C84}" destId="{EB967740-2787-4F7B-B916-9C9CEEE5A001}" srcOrd="2" destOrd="0" presId="urn:microsoft.com/office/officeart/2008/layout/VerticalCurvedList"/>
    <dgm:cxn modelId="{C7C1B276-9E71-4B90-AB3F-1C98E346BA63}" type="presParOf" srcId="{EB967740-2787-4F7B-B916-9C9CEEE5A001}" destId="{33288B3F-6B68-460D-9AF9-66797A9B62AB}" srcOrd="0" destOrd="0" presId="urn:microsoft.com/office/officeart/2008/layout/VerticalCurvedList"/>
    <dgm:cxn modelId="{5AFB1FEA-BC6D-4E76-A468-42BCDA7C6B3A}" type="presParOf" srcId="{19AF89DA-1CC6-40CC-A13C-045ECB947C84}" destId="{23B8211F-3FB1-4BC8-BDED-D1E3A451B21E}" srcOrd="3" destOrd="0" presId="urn:microsoft.com/office/officeart/2008/layout/VerticalCurvedList"/>
    <dgm:cxn modelId="{8C63D2D0-CB61-4587-97C2-532AA610C304}" type="presParOf" srcId="{19AF89DA-1CC6-40CC-A13C-045ECB947C84}" destId="{DC7B365E-2914-4DFF-B933-8D4CCBBE7047}" srcOrd="4" destOrd="0" presId="urn:microsoft.com/office/officeart/2008/layout/VerticalCurvedList"/>
    <dgm:cxn modelId="{B23EB2E4-DAF5-45EF-89B8-45DC8C8CD9AD}" type="presParOf" srcId="{DC7B365E-2914-4DFF-B933-8D4CCBBE7047}" destId="{1969EB51-7F1A-49E2-93CF-2279F96031EC}" srcOrd="0" destOrd="0" presId="urn:microsoft.com/office/officeart/2008/layout/VerticalCurvedList"/>
    <dgm:cxn modelId="{02BB60A4-BA9A-48A7-9A24-1A9D234FFFE4}" type="presParOf" srcId="{19AF89DA-1CC6-40CC-A13C-045ECB947C84}" destId="{56A48B67-22DC-4427-9AC1-84E136F4C16E}" srcOrd="5" destOrd="0" presId="urn:microsoft.com/office/officeart/2008/layout/VerticalCurvedList"/>
    <dgm:cxn modelId="{2B042BA8-7FEE-4E4B-A6AB-092DBCDD3D08}" type="presParOf" srcId="{19AF89DA-1CC6-40CC-A13C-045ECB947C84}" destId="{80AA807E-F29C-4A29-82BE-05CE50C13D28}" srcOrd="6" destOrd="0" presId="urn:microsoft.com/office/officeart/2008/layout/VerticalCurvedList"/>
    <dgm:cxn modelId="{02FA2BAE-EB57-484B-8463-EF7F6E6B26CA}" type="presParOf" srcId="{80AA807E-F29C-4A29-82BE-05CE50C13D28}" destId="{58E207CB-AB8B-4DFD-9F52-EC109D5C5195}" srcOrd="0" destOrd="0" presId="urn:microsoft.com/office/officeart/2008/layout/VerticalCurvedList"/>
    <dgm:cxn modelId="{47542CF7-1EDF-4C66-A851-D9F913ADCA90}" type="presParOf" srcId="{19AF89DA-1CC6-40CC-A13C-045ECB947C84}" destId="{FB27D604-8E96-46CE-BE2D-BB00F9508005}" srcOrd="7" destOrd="0" presId="urn:microsoft.com/office/officeart/2008/layout/VerticalCurvedList"/>
    <dgm:cxn modelId="{AE055423-F504-4DA9-A731-ED1D9322532B}" type="presParOf" srcId="{19AF89DA-1CC6-40CC-A13C-045ECB947C84}" destId="{FD0401DA-0B9F-4BCC-9A4C-951B6235A41E}" srcOrd="8" destOrd="0" presId="urn:microsoft.com/office/officeart/2008/layout/VerticalCurvedList"/>
    <dgm:cxn modelId="{AACE459B-10D1-4A0B-AF6C-20370D1E9378}" type="presParOf" srcId="{FD0401DA-0B9F-4BCC-9A4C-951B6235A41E}" destId="{61BA2E9A-C08F-44DF-A6B6-A383083C177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69D51-975D-4014-9CC3-F7D09DEB899C}">
      <dsp:nvSpPr>
        <dsp:cNvPr id="0" name=""/>
        <dsp:cNvSpPr/>
      </dsp:nvSpPr>
      <dsp:spPr>
        <a:xfrm>
          <a:off x="-5376135" y="-823262"/>
          <a:ext cx="6401537" cy="6401537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solidFill>
          <a:srgbClr val="7F7F7F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5460D-6D82-49A6-B6FB-37936AB20C96}">
      <dsp:nvSpPr>
        <dsp:cNvPr id="0" name=""/>
        <dsp:cNvSpPr/>
      </dsp:nvSpPr>
      <dsp:spPr>
        <a:xfrm>
          <a:off x="536835" y="365565"/>
          <a:ext cx="7525064" cy="731511"/>
        </a:xfrm>
        <a:prstGeom prst="roundRect">
          <a:avLst/>
        </a:pr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637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1. </a:t>
          </a:r>
          <a:r>
            <a:rPr lang="ko-KR" altLang="en-US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김민준</a:t>
          </a:r>
          <a:r>
            <a:rPr lang="en-US" altLang="ko-KR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: </a:t>
          </a:r>
          <a:r>
            <a:rPr lang="ko-KR" altLang="en-US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프로그래머</a:t>
          </a:r>
        </a:p>
      </dsp:txBody>
      <dsp:txXfrm>
        <a:off x="572544" y="401274"/>
        <a:ext cx="7453646" cy="660093"/>
      </dsp:txXfrm>
    </dsp:sp>
    <dsp:sp modelId="{33288B3F-6B68-460D-9AF9-66797A9B62AB}">
      <dsp:nvSpPr>
        <dsp:cNvPr id="0" name=""/>
        <dsp:cNvSpPr/>
      </dsp:nvSpPr>
      <dsp:spPr>
        <a:xfrm>
          <a:off x="79640" y="274126"/>
          <a:ext cx="914388" cy="9143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8211F-3FB1-4BC8-BDED-D1E3A451B21E}">
      <dsp:nvSpPr>
        <dsp:cNvPr id="0" name=""/>
        <dsp:cNvSpPr/>
      </dsp:nvSpPr>
      <dsp:spPr>
        <a:xfrm>
          <a:off x="956227" y="1463022"/>
          <a:ext cx="7105672" cy="731511"/>
        </a:xfrm>
        <a:prstGeom prst="roundRect">
          <a:avLst/>
        </a:pr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637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2. </a:t>
          </a:r>
          <a:r>
            <a:rPr lang="ko-KR" altLang="en-US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박세진</a:t>
          </a:r>
          <a:r>
            <a:rPr lang="en-US" altLang="ko-KR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: </a:t>
          </a:r>
          <a:r>
            <a:rPr lang="ko-KR" altLang="en-US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프로그래머</a:t>
          </a:r>
        </a:p>
      </dsp:txBody>
      <dsp:txXfrm>
        <a:off x="991936" y="1498731"/>
        <a:ext cx="7034254" cy="660093"/>
      </dsp:txXfrm>
    </dsp:sp>
    <dsp:sp modelId="{1969EB51-7F1A-49E2-93CF-2279F96031EC}">
      <dsp:nvSpPr>
        <dsp:cNvPr id="0" name=""/>
        <dsp:cNvSpPr/>
      </dsp:nvSpPr>
      <dsp:spPr>
        <a:xfrm>
          <a:off x="499032" y="1371583"/>
          <a:ext cx="914388" cy="9143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48B67-22DC-4427-9AC1-84E136F4C16E}">
      <dsp:nvSpPr>
        <dsp:cNvPr id="0" name=""/>
        <dsp:cNvSpPr/>
      </dsp:nvSpPr>
      <dsp:spPr>
        <a:xfrm>
          <a:off x="956227" y="2560479"/>
          <a:ext cx="7105672" cy="731511"/>
        </a:xfrm>
        <a:prstGeom prst="roundRect">
          <a:avLst/>
        </a:pr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637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3. </a:t>
          </a:r>
          <a:r>
            <a:rPr lang="ko-KR" altLang="en-US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이윤석</a:t>
          </a:r>
          <a:r>
            <a:rPr lang="en-US" altLang="ko-KR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: </a:t>
          </a:r>
          <a:r>
            <a:rPr lang="ko-KR" altLang="en-US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총괄 및 테크니컬 디자이너</a:t>
          </a:r>
        </a:p>
      </dsp:txBody>
      <dsp:txXfrm>
        <a:off x="991936" y="2596188"/>
        <a:ext cx="7034254" cy="660093"/>
      </dsp:txXfrm>
    </dsp:sp>
    <dsp:sp modelId="{58E207CB-AB8B-4DFD-9F52-EC109D5C5195}">
      <dsp:nvSpPr>
        <dsp:cNvPr id="0" name=""/>
        <dsp:cNvSpPr/>
      </dsp:nvSpPr>
      <dsp:spPr>
        <a:xfrm>
          <a:off x="499032" y="2469040"/>
          <a:ext cx="914388" cy="9143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7D604-8E96-46CE-BE2D-BB00F9508005}">
      <dsp:nvSpPr>
        <dsp:cNvPr id="0" name=""/>
        <dsp:cNvSpPr/>
      </dsp:nvSpPr>
      <dsp:spPr>
        <a:xfrm>
          <a:off x="536835" y="3657936"/>
          <a:ext cx="7525064" cy="731511"/>
        </a:xfrm>
        <a:prstGeom prst="roundRect">
          <a:avLst/>
        </a:prstGeom>
        <a:solidFill>
          <a:schemeClr val="bg1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0637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4. </a:t>
          </a:r>
          <a:r>
            <a:rPr lang="ko-KR" altLang="en-US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임지훈</a:t>
          </a:r>
          <a:r>
            <a:rPr lang="en-US" altLang="ko-KR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: </a:t>
          </a:r>
          <a:r>
            <a:rPr lang="ko-KR" altLang="en-US" sz="3100" kern="1200">
              <a:solidFill>
                <a:schemeClr val="tx1"/>
              </a:solidFill>
              <a:latin typeface="a컴퓨터A" panose="02020600000000000000" pitchFamily="18" charset="-127"/>
              <a:ea typeface="a컴퓨터A" panose="02020600000000000000" pitchFamily="18" charset="-127"/>
            </a:rPr>
            <a:t>사운드 및 레벨 디자인</a:t>
          </a:r>
        </a:p>
      </dsp:txBody>
      <dsp:txXfrm>
        <a:off x="572544" y="3693645"/>
        <a:ext cx="7453646" cy="660093"/>
      </dsp:txXfrm>
    </dsp:sp>
    <dsp:sp modelId="{61BA2E9A-C08F-44DF-A6B6-A383083C1770}">
      <dsp:nvSpPr>
        <dsp:cNvPr id="0" name=""/>
        <dsp:cNvSpPr/>
      </dsp:nvSpPr>
      <dsp:spPr>
        <a:xfrm>
          <a:off x="79640" y="3566497"/>
          <a:ext cx="914388" cy="9143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88C73-28B8-4846-9249-9A1621365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E178F-FA5A-4A36-B48F-272FBA92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F8F33-9AD7-414A-8384-0E79FC5A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E3D6-1AD0-4349-A06D-4E90F00115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B062C-8E86-4BEE-A43B-404EB21E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75F5C-71C1-4ED3-B347-CAE0B1DC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D77F-D223-45BE-A04F-B152700FC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D4920-828C-46C7-BD70-A4A716E1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B045-A3D3-4E20-9693-F58B23861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4F1AC-E86B-49DF-B7FE-7652F8F3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E3D6-1AD0-4349-A06D-4E90F00115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F4B09-D6CE-4562-8987-8E206D19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A528B-A70E-4A59-A6D2-F5762F29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D77F-D223-45BE-A04F-B152700FC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0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BC3CB2-2C94-42CF-B51F-0D54F6E54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73C77-5F89-46B7-B613-FA77DBE17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52FA3-5289-40DC-ABF9-DEC95BC0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E3D6-1AD0-4349-A06D-4E90F00115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9499B-DA09-4FC1-AB16-07BF90F0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480BA-1855-4B5B-B855-3F10D5BA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D77F-D223-45BE-A04F-B152700FC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4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그림 97" descr="화면, 실내, 하얀색, 오렌지이(가) 표시된 사진&#10;&#10;자동 생성된 설명">
            <a:extLst>
              <a:ext uri="{FF2B5EF4-FFF2-40B4-BE49-F238E27FC236}">
                <a16:creationId xmlns:a16="http://schemas.microsoft.com/office/drawing/2014/main" id="{69350BF1-D043-49F7-A70A-236AB465F0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" t="6739" r="5342" b="6822"/>
          <a:stretch/>
        </p:blipFill>
        <p:spPr>
          <a:xfrm>
            <a:off x="0" y="-1"/>
            <a:ext cx="1220335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370BD-A969-4A67-9565-410E3F15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A87EB-7F83-48DB-A8D7-0CC1B4291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48CF6-1574-40F1-8CDA-58E86021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E3D6-1AD0-4349-A06D-4E90F00115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D186B-5248-4BB6-866E-67E862CC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D85D1-5381-4CE6-A8D8-AD514B2D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D77F-D223-45BE-A04F-B152700FC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0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95C4F-FA9D-4672-A875-BBC55562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3CD3A-C57B-4BF8-96DB-2CF3C5F40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8E412-9E6C-47D4-A136-C8A48A279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8174A-F11B-41E5-85EC-F2251EF5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E3D6-1AD0-4349-A06D-4E90F00115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3B050-102B-49E9-A534-5302A3D3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B7792-F2C9-49B2-BC74-C429E0A2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D77F-D223-45BE-A04F-B152700FC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5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2800-B7BD-41CE-AEED-E214DBCF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FE4EA5-6D57-4559-BD89-0F481697C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D87B1-7E67-406B-A163-C5FA7304B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8310F9-91AD-4902-BB7F-18D17D4F7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12B0E-99C4-4BCA-A502-EB0098417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18F3BE-003B-428B-A687-D0C5C2DA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E3D6-1AD0-4349-A06D-4E90F00115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FFF767-6258-4E5C-ADE1-5F43AA3B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515E06-2A49-4308-9A1B-4DE6B166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D77F-D223-45BE-A04F-B152700FC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5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54FBE-4A25-47A3-84CA-CFF78F3C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BE1DD7-8ACC-473B-9065-BF932E1E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E3D6-1AD0-4349-A06D-4E90F00115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5C01CE-9D19-4ADE-BFEE-1FB87966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85D50F-5301-4818-BE05-12060B24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D77F-D223-45BE-A04F-B152700FC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8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A3172-5E65-49DF-9C47-D631BBBD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E3D6-1AD0-4349-A06D-4E90F00115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7DAB3B-DFB7-48E2-BC89-22F87BC0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E2ED5-4CC8-4F21-9BF1-8FA928F8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D77F-D223-45BE-A04F-B152700FC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3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A6B35-C87B-4B92-BF19-42DBA272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3ADC2-54C9-4124-A052-54AD218F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B5E7D-13AC-4D91-911A-970B7607E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1FB1E-9B35-4D09-8BA7-423F9CD7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E3D6-1AD0-4349-A06D-4E90F00115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344651-0466-4BC7-ABB5-0BB1F6CA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BBC81-66DC-488A-8155-5CA638EC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D77F-D223-45BE-A04F-B152700FC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4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3E084-55BD-4CE9-B3E7-4094E186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B7540B-20D2-4905-8A1F-B4803BDB2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8D20B-020E-4E96-BEBB-C0A1A873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21F94C-025E-4E8F-BE3F-3A88F3C0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E3D6-1AD0-4349-A06D-4E90F00115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DCD2C-CC0B-4642-9598-81036BDD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7D0A8-A3BD-406E-9EE8-9450C03C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D77F-D223-45BE-A04F-B152700FC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6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E24DC8-AD91-416C-8215-F6069A42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2AB26-A95B-44EF-AE14-4FABF078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2310F-0440-4D49-BA93-771726C8A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4E3D6-1AD0-4349-A06D-4E90F0011503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D9BB5-6A43-402A-97CA-0BBD35095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ACC5F-2E48-488A-A200-DE03272BA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AD77F-D223-45BE-A04F-B152700FC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05CF54-792F-4A1F-9ABE-074330196561}"/>
              </a:ext>
            </a:extLst>
          </p:cNvPr>
          <p:cNvSpPr txBox="1"/>
          <p:nvPr/>
        </p:nvSpPr>
        <p:spPr>
          <a:xfrm>
            <a:off x="1480857" y="2207897"/>
            <a:ext cx="9230287" cy="244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>
                <a:ln w="38100">
                  <a:noFill/>
                </a:ln>
                <a:latin typeface="a컴퓨터A" panose="02020600000000000000" pitchFamily="18" charset="-127"/>
                <a:ea typeface="a컴퓨터A" panose="02020600000000000000" pitchFamily="18" charset="-127"/>
              </a:rPr>
              <a:t>Already PPT!</a:t>
            </a:r>
          </a:p>
          <a:p>
            <a:pPr algn="ctr">
              <a:lnSpc>
                <a:spcPct val="150000"/>
              </a:lnSpc>
            </a:pPr>
            <a:r>
              <a:rPr lang="en-US" altLang="ko-KR" sz="5400">
                <a:ln w="38100">
                  <a:noFill/>
                </a:ln>
                <a:latin typeface="a컴퓨터A" panose="02020600000000000000" pitchFamily="18" charset="-127"/>
                <a:ea typeface="a컴퓨터A" panose="02020600000000000000" pitchFamily="18" charset="-127"/>
              </a:rPr>
              <a:t>:</a:t>
            </a:r>
            <a:r>
              <a:rPr lang="en-US" altLang="ko-KR" sz="5400">
                <a:ln w="38100">
                  <a:noFill/>
                </a:ln>
                <a:latin typeface="Orbit-B BT" pitchFamily="2" charset="0"/>
              </a:rPr>
              <a:t>)</a:t>
            </a:r>
            <a:endParaRPr lang="ko-KR" altLang="en-US" sz="5400">
              <a:ln w="38100">
                <a:noFill/>
              </a:ln>
              <a:latin typeface="Orbit-B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Box 298">
            <a:extLst>
              <a:ext uri="{FF2B5EF4-FFF2-40B4-BE49-F238E27FC236}">
                <a16:creationId xmlns:a16="http://schemas.microsoft.com/office/drawing/2014/main" id="{B43DB73A-E559-4BE9-B218-2D0F92822F23}"/>
              </a:ext>
            </a:extLst>
          </p:cNvPr>
          <p:cNvSpPr txBox="1"/>
          <p:nvPr/>
        </p:nvSpPr>
        <p:spPr>
          <a:xfrm>
            <a:off x="1480857" y="1089155"/>
            <a:ext cx="9230287" cy="34858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600">
                <a:ln w="38100">
                  <a:noFill/>
                </a:ln>
                <a:latin typeface="Orbit-B BT" pitchFamily="2" charset="0"/>
              </a:rPr>
              <a:t>Q n A</a:t>
            </a:r>
            <a:endParaRPr lang="ko-KR" altLang="en-US" sz="16600">
              <a:ln w="38100">
                <a:noFill/>
              </a:ln>
              <a:latin typeface="Orbit-B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4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Box 298">
            <a:extLst>
              <a:ext uri="{FF2B5EF4-FFF2-40B4-BE49-F238E27FC236}">
                <a16:creationId xmlns:a16="http://schemas.microsoft.com/office/drawing/2014/main" id="{B43DB73A-E559-4BE9-B218-2D0F92822F23}"/>
              </a:ext>
            </a:extLst>
          </p:cNvPr>
          <p:cNvSpPr txBox="1"/>
          <p:nvPr/>
        </p:nvSpPr>
        <p:spPr>
          <a:xfrm>
            <a:off x="1480857" y="1584649"/>
            <a:ext cx="9230287" cy="368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>
                <a:ln w="38100">
                  <a:noFill/>
                </a:ln>
                <a:latin typeface="Orbit-B BT" pitchFamily="2" charset="0"/>
              </a:rPr>
              <a:t>Tanks For Your</a:t>
            </a:r>
            <a:br>
              <a:rPr lang="en-US" altLang="ko-KR" sz="5400">
                <a:ln w="38100">
                  <a:noFill/>
                </a:ln>
                <a:latin typeface="Orbit-B BT" pitchFamily="2" charset="0"/>
              </a:rPr>
            </a:br>
            <a:r>
              <a:rPr lang="en-US" altLang="ko-KR" sz="5400">
                <a:ln w="38100">
                  <a:noFill/>
                </a:ln>
                <a:latin typeface="Orbit-B BT" pitchFamily="2" charset="0"/>
              </a:rPr>
              <a:t>Watching</a:t>
            </a:r>
          </a:p>
          <a:p>
            <a:pPr algn="ctr">
              <a:lnSpc>
                <a:spcPct val="150000"/>
              </a:lnSpc>
            </a:pPr>
            <a:r>
              <a:rPr lang="en-US" altLang="ko-KR" sz="5400">
                <a:ln w="38100">
                  <a:noFill/>
                </a:ln>
                <a:latin typeface="a컴퓨터A" panose="02020600000000000000" pitchFamily="18" charset="-127"/>
                <a:ea typeface="a컴퓨터A" panose="02020600000000000000" pitchFamily="18" charset="-127"/>
              </a:rPr>
              <a:t>:</a:t>
            </a:r>
            <a:r>
              <a:rPr lang="en-US" altLang="ko-KR" sz="5400">
                <a:ln w="38100">
                  <a:noFill/>
                </a:ln>
                <a:latin typeface="Orbit-B BT" pitchFamily="2" charset="0"/>
              </a:rPr>
              <a:t>)</a:t>
            </a:r>
            <a:endParaRPr lang="ko-KR" altLang="en-US" sz="5400">
              <a:ln w="38100">
                <a:noFill/>
              </a:ln>
              <a:latin typeface="Orbit-B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Box 298">
            <a:extLst>
              <a:ext uri="{FF2B5EF4-FFF2-40B4-BE49-F238E27FC236}">
                <a16:creationId xmlns:a16="http://schemas.microsoft.com/office/drawing/2014/main" id="{B43DB73A-E559-4BE9-B218-2D0F92822F23}"/>
              </a:ext>
            </a:extLst>
          </p:cNvPr>
          <p:cNvSpPr txBox="1"/>
          <p:nvPr/>
        </p:nvSpPr>
        <p:spPr>
          <a:xfrm>
            <a:off x="1480857" y="2831144"/>
            <a:ext cx="9230287" cy="119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>
                <a:ln w="38100">
                  <a:noFill/>
                </a:ln>
                <a:latin typeface="a컴퓨터A" panose="02020600000000000000" pitchFamily="18" charset="-127"/>
                <a:ea typeface="a컴퓨터A" panose="02020600000000000000" pitchFamily="18" charset="-127"/>
              </a:rPr>
              <a:t>:</a:t>
            </a:r>
            <a:r>
              <a:rPr lang="en-US" altLang="ko-KR" sz="5400">
                <a:ln w="38100">
                  <a:noFill/>
                </a:ln>
                <a:latin typeface="Orbit-B BT" pitchFamily="2" charset="0"/>
              </a:rPr>
              <a:t>)</a:t>
            </a:r>
            <a:endParaRPr lang="ko-KR" altLang="en-US" sz="5400">
              <a:ln w="38100">
                <a:noFill/>
              </a:ln>
              <a:latin typeface="Orbit-B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00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845E836-718C-4BC2-A129-6019CA4B0C34}"/>
              </a:ext>
            </a:extLst>
          </p:cNvPr>
          <p:cNvGrpSpPr/>
          <p:nvPr/>
        </p:nvGrpSpPr>
        <p:grpSpPr>
          <a:xfrm>
            <a:off x="9830026" y="5745955"/>
            <a:ext cx="2900198" cy="1449793"/>
            <a:chOff x="8851953" y="5023925"/>
            <a:chExt cx="2900198" cy="1449793"/>
          </a:xfrm>
        </p:grpSpPr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5635B429-7755-45AA-8286-81BCF380DB5F}"/>
                </a:ext>
              </a:extLst>
            </p:cNvPr>
            <p:cNvGrpSpPr/>
            <p:nvPr/>
          </p:nvGrpSpPr>
          <p:grpSpPr>
            <a:xfrm>
              <a:off x="8851953" y="5025600"/>
              <a:ext cx="1455751" cy="1448118"/>
              <a:chOff x="7816232" y="5405823"/>
              <a:chExt cx="1455751" cy="1448118"/>
            </a:xfrm>
          </p:grpSpPr>
          <p:sp>
            <p:nvSpPr>
              <p:cNvPr id="394" name="직각 삼각형 23">
                <a:extLst>
                  <a:ext uri="{FF2B5EF4-FFF2-40B4-BE49-F238E27FC236}">
                    <a16:creationId xmlns:a16="http://schemas.microsoft.com/office/drawing/2014/main" id="{02092EA0-732E-401B-B298-4CCFBBB1C73A}"/>
                  </a:ext>
                </a:extLst>
              </p:cNvPr>
              <p:cNvSpPr/>
              <p:nvPr/>
            </p:nvSpPr>
            <p:spPr>
              <a:xfrm flipV="1">
                <a:off x="7824421" y="5405823"/>
                <a:ext cx="1445492" cy="391116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직각 삼각형 23">
                <a:extLst>
                  <a:ext uri="{FF2B5EF4-FFF2-40B4-BE49-F238E27FC236}">
                    <a16:creationId xmlns:a16="http://schemas.microsoft.com/office/drawing/2014/main" id="{374E5500-A368-4FC6-B807-5F9CB1BD8502}"/>
                  </a:ext>
                </a:extLst>
              </p:cNvPr>
              <p:cNvSpPr/>
              <p:nvPr/>
            </p:nvSpPr>
            <p:spPr>
              <a:xfrm flipH="1">
                <a:off x="7824421" y="6462825"/>
                <a:ext cx="1445492" cy="391116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평행 사변형 22">
                <a:extLst>
                  <a:ext uri="{FF2B5EF4-FFF2-40B4-BE49-F238E27FC236}">
                    <a16:creationId xmlns:a16="http://schemas.microsoft.com/office/drawing/2014/main" id="{31E5C47D-3A2F-4A95-AA13-BF37F5D58F14}"/>
                  </a:ext>
                </a:extLst>
              </p:cNvPr>
              <p:cNvSpPr/>
              <p:nvPr/>
            </p:nvSpPr>
            <p:spPr>
              <a:xfrm rot="5400000" flipH="1">
                <a:off x="7845312" y="5401212"/>
                <a:ext cx="1397591" cy="1455751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사각형: 둥근 모서리 396">
                <a:extLst>
                  <a:ext uri="{FF2B5EF4-FFF2-40B4-BE49-F238E27FC236}">
                    <a16:creationId xmlns:a16="http://schemas.microsoft.com/office/drawing/2014/main" id="{219D29E8-BB84-4C54-B2D4-C4C463920577}"/>
                  </a:ext>
                </a:extLst>
              </p:cNvPr>
              <p:cNvSpPr/>
              <p:nvPr/>
            </p:nvSpPr>
            <p:spPr>
              <a:xfrm>
                <a:off x="7824747" y="5409882"/>
                <a:ext cx="1440000" cy="1440000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8" name="그룹 397">
              <a:extLst>
                <a:ext uri="{FF2B5EF4-FFF2-40B4-BE49-F238E27FC236}">
                  <a16:creationId xmlns:a16="http://schemas.microsoft.com/office/drawing/2014/main" id="{2EAFB8FA-ADB4-46EC-A0E8-C51CA19B988C}"/>
                </a:ext>
              </a:extLst>
            </p:cNvPr>
            <p:cNvGrpSpPr/>
            <p:nvPr/>
          </p:nvGrpSpPr>
          <p:grpSpPr>
            <a:xfrm>
              <a:off x="10296400" y="5023925"/>
              <a:ext cx="1455751" cy="1448118"/>
              <a:chOff x="7816232" y="5405823"/>
              <a:chExt cx="1455751" cy="1448118"/>
            </a:xfrm>
          </p:grpSpPr>
          <p:sp>
            <p:nvSpPr>
              <p:cNvPr id="399" name="직각 삼각형 23">
                <a:extLst>
                  <a:ext uri="{FF2B5EF4-FFF2-40B4-BE49-F238E27FC236}">
                    <a16:creationId xmlns:a16="http://schemas.microsoft.com/office/drawing/2014/main" id="{C913B8C2-14B9-48A4-AA0C-B9CBEC3C86C1}"/>
                  </a:ext>
                </a:extLst>
              </p:cNvPr>
              <p:cNvSpPr/>
              <p:nvPr/>
            </p:nvSpPr>
            <p:spPr>
              <a:xfrm flipV="1">
                <a:off x="7824421" y="5405823"/>
                <a:ext cx="1445492" cy="391116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직각 삼각형 23">
                <a:extLst>
                  <a:ext uri="{FF2B5EF4-FFF2-40B4-BE49-F238E27FC236}">
                    <a16:creationId xmlns:a16="http://schemas.microsoft.com/office/drawing/2014/main" id="{899E5102-29AA-48C2-8528-2CB2CC8CEFC1}"/>
                  </a:ext>
                </a:extLst>
              </p:cNvPr>
              <p:cNvSpPr/>
              <p:nvPr/>
            </p:nvSpPr>
            <p:spPr>
              <a:xfrm flipH="1">
                <a:off x="7824421" y="6462825"/>
                <a:ext cx="1445492" cy="391116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평행 사변형 22">
                <a:extLst>
                  <a:ext uri="{FF2B5EF4-FFF2-40B4-BE49-F238E27FC236}">
                    <a16:creationId xmlns:a16="http://schemas.microsoft.com/office/drawing/2014/main" id="{DB4763F6-C6D5-4DD3-99C7-134805EE5C1F}"/>
                  </a:ext>
                </a:extLst>
              </p:cNvPr>
              <p:cNvSpPr/>
              <p:nvPr/>
            </p:nvSpPr>
            <p:spPr>
              <a:xfrm rot="5400000" flipH="1">
                <a:off x="7845312" y="5401212"/>
                <a:ext cx="1397591" cy="1455751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사각형: 둥근 모서리 401">
                <a:extLst>
                  <a:ext uri="{FF2B5EF4-FFF2-40B4-BE49-F238E27FC236}">
                    <a16:creationId xmlns:a16="http://schemas.microsoft.com/office/drawing/2014/main" id="{DD683B71-EB35-41F0-A89E-771CE4F6AD49}"/>
                  </a:ext>
                </a:extLst>
              </p:cNvPr>
              <p:cNvSpPr/>
              <p:nvPr/>
            </p:nvSpPr>
            <p:spPr>
              <a:xfrm>
                <a:off x="7824747" y="5409882"/>
                <a:ext cx="1440000" cy="1440000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3" name="TextBox 402">
            <a:extLst>
              <a:ext uri="{FF2B5EF4-FFF2-40B4-BE49-F238E27FC236}">
                <a16:creationId xmlns:a16="http://schemas.microsoft.com/office/drawing/2014/main" id="{6DA32AE3-FBB5-4A8B-BD2C-422242CC3BE6}"/>
              </a:ext>
            </a:extLst>
          </p:cNvPr>
          <p:cNvSpPr txBox="1"/>
          <p:nvPr/>
        </p:nvSpPr>
        <p:spPr>
          <a:xfrm>
            <a:off x="342661" y="218515"/>
            <a:ext cx="10108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>
                <a:ln w="571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rbit-B BT" pitchFamily="2" charset="0"/>
              </a:rPr>
              <a:t>Take me </a:t>
            </a:r>
            <a:r>
              <a:rPr lang="en-US" altLang="ko-KR" sz="8800" b="1">
                <a:ln w="57150">
                  <a:solidFill>
                    <a:srgbClr val="7C8FF0"/>
                  </a:solidFill>
                </a:ln>
                <a:solidFill>
                  <a:srgbClr val="0E207F"/>
                </a:solidFill>
                <a:latin typeface="Orbit-B BT" pitchFamily="2" charset="0"/>
              </a:rPr>
              <a:t>Campus</a:t>
            </a:r>
            <a:endParaRPr lang="ko-KR" altLang="en-US" sz="8800" b="1">
              <a:ln w="57150">
                <a:solidFill>
                  <a:srgbClr val="7C8FF0"/>
                </a:solidFill>
              </a:ln>
              <a:solidFill>
                <a:srgbClr val="0E207F"/>
              </a:solidFill>
              <a:latin typeface="Orbit-B BT" pitchFamily="2" charset="0"/>
            </a:endParaRPr>
          </a:p>
        </p:txBody>
      </p:sp>
      <p:grpSp>
        <p:nvGrpSpPr>
          <p:cNvPr id="406" name="그룹 405">
            <a:extLst>
              <a:ext uri="{FF2B5EF4-FFF2-40B4-BE49-F238E27FC236}">
                <a16:creationId xmlns:a16="http://schemas.microsoft.com/office/drawing/2014/main" id="{D3175DF1-E6FB-4A59-928E-89BDCF3337EC}"/>
              </a:ext>
            </a:extLst>
          </p:cNvPr>
          <p:cNvGrpSpPr/>
          <p:nvPr/>
        </p:nvGrpSpPr>
        <p:grpSpPr>
          <a:xfrm>
            <a:off x="-736600" y="2336279"/>
            <a:ext cx="5295900" cy="1051072"/>
            <a:chOff x="-736600" y="2392159"/>
            <a:chExt cx="5295900" cy="1051072"/>
          </a:xfrm>
        </p:grpSpPr>
        <p:sp>
          <p:nvSpPr>
            <p:cNvPr id="404" name="사각형: 둥근 모서리 403">
              <a:extLst>
                <a:ext uri="{FF2B5EF4-FFF2-40B4-BE49-F238E27FC236}">
                  <a16:creationId xmlns:a16="http://schemas.microsoft.com/office/drawing/2014/main" id="{F2D6B0CA-6780-4490-B6F6-F59CF9B81192}"/>
                </a:ext>
              </a:extLst>
            </p:cNvPr>
            <p:cNvSpPr/>
            <p:nvPr/>
          </p:nvSpPr>
          <p:spPr>
            <a:xfrm>
              <a:off x="-736600" y="2392159"/>
              <a:ext cx="5295900" cy="10510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495AB60C-2D1B-4E7C-8817-6CC7A24A9C4E}"/>
                </a:ext>
              </a:extLst>
            </p:cNvPr>
            <p:cNvSpPr txBox="1"/>
            <p:nvPr/>
          </p:nvSpPr>
          <p:spPr>
            <a:xfrm>
              <a:off x="336064" y="2409864"/>
              <a:ext cx="3708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>
                  <a:ln w="38100">
                    <a:noFill/>
                  </a:ln>
                  <a:latin typeface="Orbit-B BT" pitchFamily="2" charset="0"/>
                </a:rPr>
                <a:t>Made By</a:t>
              </a:r>
              <a:endParaRPr lang="ko-KR" altLang="en-US" sz="6000">
                <a:ln w="38100">
                  <a:noFill/>
                </a:ln>
                <a:latin typeface="Orbit-B BT" pitchFamily="2" charset="0"/>
              </a:endParaRPr>
            </a:p>
          </p:txBody>
        </p:sp>
      </p:grp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9316585-D6AB-4469-AB10-60C1F74BFB91}"/>
              </a:ext>
            </a:extLst>
          </p:cNvPr>
          <p:cNvGrpSpPr/>
          <p:nvPr/>
        </p:nvGrpSpPr>
        <p:grpSpPr>
          <a:xfrm>
            <a:off x="-736600" y="3778349"/>
            <a:ext cx="5295900" cy="1051072"/>
            <a:chOff x="-736600" y="2392159"/>
            <a:chExt cx="5295900" cy="1051072"/>
          </a:xfrm>
        </p:grpSpPr>
        <p:sp>
          <p:nvSpPr>
            <p:cNvPr id="408" name="사각형: 둥근 모서리 407">
              <a:extLst>
                <a:ext uri="{FF2B5EF4-FFF2-40B4-BE49-F238E27FC236}">
                  <a16:creationId xmlns:a16="http://schemas.microsoft.com/office/drawing/2014/main" id="{CDA16232-386E-40A7-A7B2-054F9A7A8CAE}"/>
                </a:ext>
              </a:extLst>
            </p:cNvPr>
            <p:cNvSpPr/>
            <p:nvPr/>
          </p:nvSpPr>
          <p:spPr>
            <a:xfrm>
              <a:off x="-736600" y="2392159"/>
              <a:ext cx="5295900" cy="10510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D557D1F7-A263-422B-BA4D-D26B0604004A}"/>
                </a:ext>
              </a:extLst>
            </p:cNvPr>
            <p:cNvSpPr txBox="1"/>
            <p:nvPr/>
          </p:nvSpPr>
          <p:spPr>
            <a:xfrm>
              <a:off x="780807" y="2409864"/>
              <a:ext cx="2819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>
                  <a:ln w="38100">
                    <a:noFill/>
                  </a:ln>
                  <a:latin typeface="a컴퓨터A" panose="02020600000000000000" pitchFamily="18" charset="-127"/>
                  <a:ea typeface="a컴퓨터A" panose="02020600000000000000" pitchFamily="18" charset="-127"/>
                </a:rPr>
                <a:t>이윤석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0D3487-C9ED-4D8B-987F-DBA006F5BF60}"/>
              </a:ext>
            </a:extLst>
          </p:cNvPr>
          <p:cNvGrpSpPr/>
          <p:nvPr/>
        </p:nvGrpSpPr>
        <p:grpSpPr>
          <a:xfrm>
            <a:off x="-736600" y="5220419"/>
            <a:ext cx="6133548" cy="1051072"/>
            <a:chOff x="-736600" y="5220419"/>
            <a:chExt cx="6133548" cy="1051072"/>
          </a:xfrm>
        </p:grpSpPr>
        <p:sp>
          <p:nvSpPr>
            <p:cNvPr id="411" name="사각형: 둥근 모서리 410">
              <a:extLst>
                <a:ext uri="{FF2B5EF4-FFF2-40B4-BE49-F238E27FC236}">
                  <a16:creationId xmlns:a16="http://schemas.microsoft.com/office/drawing/2014/main" id="{FE85E9CE-AB48-4F32-9B60-EE4F3864BE44}"/>
                </a:ext>
              </a:extLst>
            </p:cNvPr>
            <p:cNvSpPr/>
            <p:nvPr/>
          </p:nvSpPr>
          <p:spPr>
            <a:xfrm>
              <a:off x="-736600" y="5220419"/>
              <a:ext cx="6133548" cy="10510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11FFA751-04CA-48E3-966B-4F47A225A496}"/>
                </a:ext>
              </a:extLst>
            </p:cNvPr>
            <p:cNvSpPr txBox="1"/>
            <p:nvPr/>
          </p:nvSpPr>
          <p:spPr>
            <a:xfrm>
              <a:off x="439849" y="5284290"/>
              <a:ext cx="45244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>
                  <a:ln w="38100">
                    <a:noFill/>
                  </a:ln>
                  <a:latin typeface="Orbit-B BT" pitchFamily="2" charset="0"/>
                </a:rPr>
                <a:t>202010961</a:t>
              </a:r>
              <a:endParaRPr lang="ko-KR" altLang="en-US" sz="5400">
                <a:ln w="38100">
                  <a:noFill/>
                </a:ln>
                <a:latin typeface="Orbit-B BT" pitchFamily="2" charset="0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CDBA556A-8F21-43A6-BFF7-819B821FEF36}"/>
              </a:ext>
            </a:extLst>
          </p:cNvPr>
          <p:cNvSpPr/>
          <p:nvPr/>
        </p:nvSpPr>
        <p:spPr>
          <a:xfrm>
            <a:off x="10591913" y="3817475"/>
            <a:ext cx="1440000" cy="1440000"/>
          </a:xfrm>
          <a:prstGeom prst="ellipse">
            <a:avLst/>
          </a:prstGeom>
          <a:solidFill>
            <a:srgbClr val="0E207F">
              <a:alpha val="20000"/>
            </a:srgbClr>
          </a:solidFill>
          <a:ln w="19050">
            <a:noFill/>
          </a:ln>
          <a:effectLst/>
          <a:scene3d>
            <a:camera prst="orthographicFront"/>
            <a:lightRig rig="soft" dir="t"/>
          </a:scene3d>
          <a:sp3d prstMaterial="matte">
            <a:bevelT w="745490" h="745490"/>
            <a:bevelB w="745490" h="74549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F283090-5251-4244-9D8B-2C72FA92CF97}"/>
              </a:ext>
            </a:extLst>
          </p:cNvPr>
          <p:cNvSpPr/>
          <p:nvPr/>
        </p:nvSpPr>
        <p:spPr>
          <a:xfrm>
            <a:off x="9816887" y="2933142"/>
            <a:ext cx="1440000" cy="1440000"/>
          </a:xfrm>
          <a:prstGeom prst="ellipse">
            <a:avLst/>
          </a:prstGeom>
          <a:solidFill>
            <a:srgbClr val="0E207F">
              <a:alpha val="60000"/>
            </a:srgbClr>
          </a:solidFill>
          <a:ln w="19050">
            <a:noFill/>
          </a:ln>
          <a:effectLst/>
          <a:scene3d>
            <a:camera prst="orthographicFront"/>
            <a:lightRig rig="soft" dir="t"/>
          </a:scene3d>
          <a:sp3d prstMaterial="matte">
            <a:bevelT w="745490" h="745490"/>
            <a:bevelB w="745490" h="74549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D11D54-C21F-47E0-8A5F-E40949E067DA}"/>
              </a:ext>
            </a:extLst>
          </p:cNvPr>
          <p:cNvSpPr/>
          <p:nvPr/>
        </p:nvSpPr>
        <p:spPr>
          <a:xfrm>
            <a:off x="8871957" y="2392463"/>
            <a:ext cx="1440000" cy="1440000"/>
          </a:xfrm>
          <a:prstGeom prst="ellipse">
            <a:avLst/>
          </a:prstGeom>
          <a:solidFill>
            <a:srgbClr val="0E207F"/>
          </a:solidFill>
          <a:ln w="19050">
            <a:noFill/>
          </a:ln>
          <a:effectLst/>
          <a:scene3d>
            <a:camera prst="orthographicFront"/>
            <a:lightRig rig="soft" dir="t"/>
          </a:scene3d>
          <a:sp3d prstMaterial="matte">
            <a:bevelT w="745490" h="745490"/>
            <a:bevelB w="745490" h="74549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04A460E-8AA7-4F41-96FC-A4E877D763E0}"/>
              </a:ext>
            </a:extLst>
          </p:cNvPr>
          <p:cNvGrpSpPr/>
          <p:nvPr/>
        </p:nvGrpSpPr>
        <p:grpSpPr>
          <a:xfrm>
            <a:off x="6055563" y="2141815"/>
            <a:ext cx="1440000" cy="1440000"/>
            <a:chOff x="3260681" y="7655741"/>
            <a:chExt cx="1440000" cy="1440000"/>
          </a:xfrm>
        </p:grpSpPr>
        <p:pic>
          <p:nvPicPr>
            <p:cNvPr id="44" name="그림 43" descr="파란색, 모니터, 표지판, 앉아있는이(가) 표시된 사진&#10;&#10;자동 생성된 설명">
              <a:extLst>
                <a:ext uri="{FF2B5EF4-FFF2-40B4-BE49-F238E27FC236}">
                  <a16:creationId xmlns:a16="http://schemas.microsoft.com/office/drawing/2014/main" id="{3ADCA46E-36A2-4A4A-8891-1186347B1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35" b="93878" l="4330" r="92784">
                          <a14:foregroundMark x1="23299" y1="37551" x2="44948" y2="12245"/>
                          <a14:foregroundMark x1="44948" y1="12245" x2="48660" y2="23061"/>
                          <a14:foregroundMark x1="7216" y1="28776" x2="32784" y2="11429"/>
                          <a14:foregroundMark x1="32784" y1="11429" x2="65361" y2="9592"/>
                          <a14:foregroundMark x1="65361" y1="9592" x2="90309" y2="28367"/>
                          <a14:foregroundMark x1="90309" y1="28367" x2="91959" y2="60204"/>
                          <a14:foregroundMark x1="91959" y1="60204" x2="78144" y2="89184"/>
                          <a14:foregroundMark x1="78144" y1="89184" x2="41649" y2="87551"/>
                          <a14:foregroundMark x1="41649" y1="87551" x2="11753" y2="73469"/>
                          <a14:foregroundMark x1="11753" y1="73469" x2="7216" y2="43061"/>
                          <a14:foregroundMark x1="7216" y1="43061" x2="26804" y2="18163"/>
                          <a14:foregroundMark x1="26804" y1="18163" x2="28454" y2="17755"/>
                          <a14:foregroundMark x1="8247" y1="23469" x2="36701" y2="6735"/>
                          <a14:foregroundMark x1="36701" y1="6735" x2="40825" y2="6735"/>
                          <a14:foregroundMark x1="23093" y1="7959" x2="4742" y2="23061"/>
                          <a14:foregroundMark x1="85773" y1="11020" x2="92784" y2="41429"/>
                          <a14:foregroundMark x1="92784" y1="41429" x2="90309" y2="87959"/>
                          <a14:foregroundMark x1="5361" y1="72653" x2="42268" y2="87551"/>
                          <a14:foregroundMark x1="42268" y1="87551" x2="74433" y2="86531"/>
                          <a14:foregroundMark x1="74433" y1="86531" x2="75464" y2="86122"/>
                          <a14:foregroundMark x1="7010" y1="76122" x2="38557" y2="91224"/>
                          <a14:foregroundMark x1="38557" y1="91224" x2="74021" y2="938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0" t="4008" r="4394" b="5425"/>
            <a:stretch/>
          </p:blipFill>
          <p:spPr>
            <a:xfrm>
              <a:off x="3260681" y="7657360"/>
              <a:ext cx="1440000" cy="1436762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6B623FD-A12C-4E21-958B-BF6C245B8F66}"/>
                </a:ext>
              </a:extLst>
            </p:cNvPr>
            <p:cNvSpPr/>
            <p:nvPr/>
          </p:nvSpPr>
          <p:spPr>
            <a:xfrm>
              <a:off x="3260681" y="7655741"/>
              <a:ext cx="1440000" cy="1440000"/>
            </a:xfrm>
            <a:prstGeom prst="roundRect">
              <a:avLst>
                <a:gd name="adj" fmla="val 27691"/>
              </a:avLst>
            </a:prstGeom>
            <a:noFill/>
            <a:ln w="57150">
              <a:solidFill>
                <a:srgbClr val="0734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499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/>
      <p:bldP spid="27" grpId="0" animBg="1"/>
      <p:bldP spid="26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Box 402">
            <a:extLst>
              <a:ext uri="{FF2B5EF4-FFF2-40B4-BE49-F238E27FC236}">
                <a16:creationId xmlns:a16="http://schemas.microsoft.com/office/drawing/2014/main" id="{6DA32AE3-FBB5-4A8B-BD2C-422242CC3BE6}"/>
              </a:ext>
            </a:extLst>
          </p:cNvPr>
          <p:cNvSpPr txBox="1"/>
          <p:nvPr/>
        </p:nvSpPr>
        <p:spPr>
          <a:xfrm>
            <a:off x="606440" y="100070"/>
            <a:ext cx="59975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1500" b="1">
                <a:ln w="571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Orbit-B BT" pitchFamily="2" charset="0"/>
              </a:rPr>
              <a:t>INDEX</a:t>
            </a:r>
            <a:endParaRPr lang="ko-KR" altLang="en-US" sz="11500" b="1">
              <a:ln w="57150">
                <a:solidFill>
                  <a:srgbClr val="7C8FF0"/>
                </a:solidFill>
              </a:ln>
              <a:solidFill>
                <a:srgbClr val="0E207F"/>
              </a:solidFill>
              <a:latin typeface="Orbit-B BT" pitchFamily="2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0B0F87-DB01-429B-98C3-F11926D7CFE9}"/>
              </a:ext>
            </a:extLst>
          </p:cNvPr>
          <p:cNvGrpSpPr/>
          <p:nvPr/>
        </p:nvGrpSpPr>
        <p:grpSpPr>
          <a:xfrm>
            <a:off x="-736601" y="1970273"/>
            <a:ext cx="8175639" cy="923330"/>
            <a:chOff x="-736601" y="2121357"/>
            <a:chExt cx="8175639" cy="923330"/>
          </a:xfrm>
        </p:grpSpPr>
        <p:sp>
          <p:nvSpPr>
            <p:cNvPr id="404" name="사각형: 둥근 모서리 403">
              <a:extLst>
                <a:ext uri="{FF2B5EF4-FFF2-40B4-BE49-F238E27FC236}">
                  <a16:creationId xmlns:a16="http://schemas.microsoft.com/office/drawing/2014/main" id="{F2D6B0CA-6780-4490-B6F6-F59CF9B81192}"/>
                </a:ext>
              </a:extLst>
            </p:cNvPr>
            <p:cNvSpPr/>
            <p:nvPr/>
          </p:nvSpPr>
          <p:spPr>
            <a:xfrm>
              <a:off x="-736601" y="2121357"/>
              <a:ext cx="8175639" cy="92333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495AB60C-2D1B-4E7C-8817-6CC7A24A9C4E}"/>
                </a:ext>
              </a:extLst>
            </p:cNvPr>
            <p:cNvSpPr txBox="1"/>
            <p:nvPr/>
          </p:nvSpPr>
          <p:spPr>
            <a:xfrm>
              <a:off x="606440" y="2121357"/>
              <a:ext cx="6238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>
                  <a:ln w="38100">
                    <a:noFill/>
                  </a:ln>
                  <a:latin typeface="Orbit-B BT" pitchFamily="2" charset="0"/>
                </a:rPr>
                <a:t>1. Team introducee</a:t>
              </a:r>
              <a:endParaRPr lang="ko-KR" altLang="en-US" sz="5400">
                <a:ln w="38100">
                  <a:noFill/>
                </a:ln>
                <a:latin typeface="Orbit-B BT" pitchFamily="2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A039EF-DA20-48FC-8823-786BDDBC9BB4}"/>
              </a:ext>
            </a:extLst>
          </p:cNvPr>
          <p:cNvGrpSpPr/>
          <p:nvPr/>
        </p:nvGrpSpPr>
        <p:grpSpPr>
          <a:xfrm>
            <a:off x="-825501" y="3070942"/>
            <a:ext cx="7429501" cy="929326"/>
            <a:chOff x="-825501" y="3222026"/>
            <a:chExt cx="7429501" cy="929326"/>
          </a:xfrm>
        </p:grpSpPr>
        <p:sp>
          <p:nvSpPr>
            <p:cNvPr id="408" name="사각형: 둥근 모서리 407">
              <a:extLst>
                <a:ext uri="{FF2B5EF4-FFF2-40B4-BE49-F238E27FC236}">
                  <a16:creationId xmlns:a16="http://schemas.microsoft.com/office/drawing/2014/main" id="{CDA16232-386E-40A7-A7B2-054F9A7A8CAE}"/>
                </a:ext>
              </a:extLst>
            </p:cNvPr>
            <p:cNvSpPr/>
            <p:nvPr/>
          </p:nvSpPr>
          <p:spPr>
            <a:xfrm>
              <a:off x="-825501" y="3222026"/>
              <a:ext cx="7429501" cy="925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D557D1F7-A263-422B-BA4D-D26B0604004A}"/>
                </a:ext>
              </a:extLst>
            </p:cNvPr>
            <p:cNvSpPr txBox="1"/>
            <p:nvPr/>
          </p:nvSpPr>
          <p:spPr>
            <a:xfrm>
              <a:off x="606440" y="3228022"/>
              <a:ext cx="59975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>
                  <a:ln w="38100">
                    <a:noFill/>
                  </a:ln>
                  <a:latin typeface="Orbit-B BT" pitchFamily="2" charset="0"/>
                  <a:ea typeface="a컴퓨터A" panose="02020600000000000000" pitchFamily="18" charset="-127"/>
                </a:rPr>
                <a:t>2.</a:t>
              </a:r>
              <a:r>
                <a:rPr lang="ko-KR" altLang="en-US" sz="5400">
                  <a:ln w="38100">
                    <a:noFill/>
                  </a:ln>
                  <a:latin typeface="Orbit-B BT" pitchFamily="2" charset="0"/>
                  <a:ea typeface="a컴퓨터A" panose="02020600000000000000" pitchFamily="18" charset="-127"/>
                </a:rPr>
                <a:t> </a:t>
              </a:r>
              <a:r>
                <a:rPr lang="en-US" altLang="ko-KR" sz="5400">
                  <a:ln w="38100">
                    <a:noFill/>
                  </a:ln>
                  <a:latin typeface="Orbit-B BT" pitchFamily="2" charset="0"/>
                  <a:ea typeface="a컴퓨터A" panose="02020600000000000000" pitchFamily="18" charset="-127"/>
                </a:rPr>
                <a:t>Game outline</a:t>
              </a:r>
              <a:endParaRPr lang="ko-KR" altLang="en-US" sz="5400">
                <a:ln w="38100">
                  <a:noFill/>
                </a:ln>
                <a:latin typeface="Orbit-B BT" pitchFamily="2" charset="0"/>
                <a:ea typeface="a컴퓨터A" panose="02020600000000000000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D1EED8-5511-417C-8C31-E0CA7803ED4E}"/>
              </a:ext>
            </a:extLst>
          </p:cNvPr>
          <p:cNvGrpSpPr/>
          <p:nvPr/>
        </p:nvGrpSpPr>
        <p:grpSpPr>
          <a:xfrm>
            <a:off x="-736600" y="5268154"/>
            <a:ext cx="9194800" cy="925200"/>
            <a:chOff x="-736600" y="5479844"/>
            <a:chExt cx="8446845" cy="925200"/>
          </a:xfrm>
        </p:grpSpPr>
        <p:sp>
          <p:nvSpPr>
            <p:cNvPr id="411" name="사각형: 둥근 모서리 410">
              <a:extLst>
                <a:ext uri="{FF2B5EF4-FFF2-40B4-BE49-F238E27FC236}">
                  <a16:creationId xmlns:a16="http://schemas.microsoft.com/office/drawing/2014/main" id="{FE85E9CE-AB48-4F32-9B60-EE4F3864BE44}"/>
                </a:ext>
              </a:extLst>
            </p:cNvPr>
            <p:cNvSpPr/>
            <p:nvPr/>
          </p:nvSpPr>
          <p:spPr>
            <a:xfrm>
              <a:off x="-736600" y="5479844"/>
              <a:ext cx="8446845" cy="925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11FFA751-04CA-48E3-966B-4F47A225A496}"/>
                </a:ext>
              </a:extLst>
            </p:cNvPr>
            <p:cNvSpPr txBox="1"/>
            <p:nvPr/>
          </p:nvSpPr>
          <p:spPr>
            <a:xfrm>
              <a:off x="497190" y="5480779"/>
              <a:ext cx="62767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>
                  <a:ln w="38100">
                    <a:noFill/>
                  </a:ln>
                  <a:latin typeface="Orbit-B BT" pitchFamily="2" charset="0"/>
                </a:rPr>
                <a:t>4. Sequence Diagram</a:t>
              </a:r>
              <a:endParaRPr lang="ko-KR" altLang="en-US" sz="5400">
                <a:ln w="38100">
                  <a:noFill/>
                </a:ln>
                <a:latin typeface="Orbit-B BT" pitchFamily="2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15FCFF-7AA8-4689-A781-51AF361B109C}"/>
              </a:ext>
            </a:extLst>
          </p:cNvPr>
          <p:cNvGrpSpPr/>
          <p:nvPr/>
        </p:nvGrpSpPr>
        <p:grpSpPr>
          <a:xfrm>
            <a:off x="-825500" y="4173674"/>
            <a:ext cx="8264540" cy="925200"/>
            <a:chOff x="-825500" y="4324758"/>
            <a:chExt cx="8264540" cy="92520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D32E974-312E-4AA3-BE20-A4478B02B217}"/>
                </a:ext>
              </a:extLst>
            </p:cNvPr>
            <p:cNvSpPr/>
            <p:nvPr/>
          </p:nvSpPr>
          <p:spPr>
            <a:xfrm>
              <a:off x="-825500" y="4324758"/>
              <a:ext cx="6921500" cy="925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8A5DBC-3D72-44E8-AC35-9650AD5938DC}"/>
                </a:ext>
              </a:extLst>
            </p:cNvPr>
            <p:cNvSpPr txBox="1"/>
            <p:nvPr/>
          </p:nvSpPr>
          <p:spPr>
            <a:xfrm>
              <a:off x="606440" y="4325693"/>
              <a:ext cx="6832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>
                  <a:ln w="38100">
                    <a:noFill/>
                  </a:ln>
                  <a:latin typeface="Orbit-B BT" pitchFamily="2" charset="0"/>
                  <a:ea typeface="a컴퓨터A" panose="02020600000000000000" pitchFamily="18" charset="-127"/>
                </a:rPr>
                <a:t>3.</a:t>
              </a:r>
              <a:r>
                <a:rPr lang="ko-KR" altLang="en-US" sz="5400">
                  <a:ln w="38100">
                    <a:noFill/>
                  </a:ln>
                  <a:latin typeface="Orbit-B BT" pitchFamily="2" charset="0"/>
                  <a:ea typeface="a컴퓨터A" panose="02020600000000000000" pitchFamily="18" charset="-127"/>
                </a:rPr>
                <a:t> </a:t>
              </a:r>
              <a:r>
                <a:rPr lang="en-US" altLang="ko-KR" sz="5400">
                  <a:ln w="38100">
                    <a:noFill/>
                  </a:ln>
                  <a:latin typeface="Orbit-B BT" pitchFamily="2" charset="0"/>
                  <a:ea typeface="a컴퓨터A" panose="02020600000000000000" pitchFamily="18" charset="-127"/>
                </a:rPr>
                <a:t>Technology</a:t>
              </a:r>
              <a:endParaRPr lang="ko-KR" altLang="en-US" sz="5400">
                <a:ln w="38100">
                  <a:noFill/>
                </a:ln>
                <a:latin typeface="Orbit-B BT" pitchFamily="2" charset="0"/>
                <a:ea typeface="a컴퓨터A" panose="02020600000000000000" pitchFamily="18" charset="-127"/>
              </a:endParaRP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44AA1426-9B80-4E1F-9315-8417FF4B02F8}"/>
              </a:ext>
            </a:extLst>
          </p:cNvPr>
          <p:cNvSpPr/>
          <p:nvPr/>
        </p:nvSpPr>
        <p:spPr>
          <a:xfrm>
            <a:off x="8977834" y="-1800804"/>
            <a:ext cx="1440000" cy="1440000"/>
          </a:xfrm>
          <a:prstGeom prst="ellipse">
            <a:avLst/>
          </a:prstGeom>
          <a:solidFill>
            <a:srgbClr val="0E207F"/>
          </a:solidFill>
          <a:ln w="19050">
            <a:noFill/>
          </a:ln>
          <a:effectLst/>
          <a:scene3d>
            <a:camera prst="orthographicFront"/>
            <a:lightRig rig="soft" dir="t"/>
          </a:scene3d>
          <a:sp3d prstMaterial="matte">
            <a:bevelT w="745490" h="745490"/>
            <a:bevelB w="745490" h="74549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02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2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5E-6 -2.59259E-6 L -2.5E-6 1.35695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타원 325">
            <a:extLst>
              <a:ext uri="{FF2B5EF4-FFF2-40B4-BE49-F238E27FC236}">
                <a16:creationId xmlns:a16="http://schemas.microsoft.com/office/drawing/2014/main" id="{4A697675-1CC0-47F4-84DC-F9A6047EB2CB}"/>
              </a:ext>
            </a:extLst>
          </p:cNvPr>
          <p:cNvSpPr/>
          <p:nvPr/>
        </p:nvSpPr>
        <p:spPr>
          <a:xfrm>
            <a:off x="8977834" y="-1800804"/>
            <a:ext cx="1440000" cy="1440000"/>
          </a:xfrm>
          <a:prstGeom prst="ellipse">
            <a:avLst/>
          </a:prstGeom>
          <a:solidFill>
            <a:srgbClr val="0E207F"/>
          </a:solidFill>
          <a:ln w="19050">
            <a:noFill/>
          </a:ln>
          <a:effectLst/>
          <a:scene3d>
            <a:camera prst="orthographicFront"/>
            <a:lightRig rig="soft" dir="t"/>
          </a:scene3d>
          <a:sp3d prstMaterial="matte">
            <a:bevelT w="745490" h="745490"/>
            <a:bevelB w="745490" h="74549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59CBE62E-138B-4FEB-9244-B71DD157B41D}"/>
              </a:ext>
            </a:extLst>
          </p:cNvPr>
          <p:cNvGrpSpPr/>
          <p:nvPr/>
        </p:nvGrpSpPr>
        <p:grpSpPr>
          <a:xfrm>
            <a:off x="-736601" y="230184"/>
            <a:ext cx="8175639" cy="923330"/>
            <a:chOff x="-736601" y="2121357"/>
            <a:chExt cx="8175639" cy="923330"/>
          </a:xfrm>
        </p:grpSpPr>
        <p:sp>
          <p:nvSpPr>
            <p:cNvPr id="306" name="사각형: 둥근 모서리 305">
              <a:extLst>
                <a:ext uri="{FF2B5EF4-FFF2-40B4-BE49-F238E27FC236}">
                  <a16:creationId xmlns:a16="http://schemas.microsoft.com/office/drawing/2014/main" id="{AF6F00E2-AEF2-4D56-B1E9-EC68441A80E9}"/>
                </a:ext>
              </a:extLst>
            </p:cNvPr>
            <p:cNvSpPr/>
            <p:nvPr/>
          </p:nvSpPr>
          <p:spPr>
            <a:xfrm>
              <a:off x="-736601" y="2121357"/>
              <a:ext cx="8175639" cy="92333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9A6B701-82DE-44B5-8647-788BF23418BE}"/>
                </a:ext>
              </a:extLst>
            </p:cNvPr>
            <p:cNvSpPr txBox="1"/>
            <p:nvPr/>
          </p:nvSpPr>
          <p:spPr>
            <a:xfrm>
              <a:off x="606440" y="2121357"/>
              <a:ext cx="6238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>
                  <a:ln w="38100">
                    <a:noFill/>
                  </a:ln>
                  <a:latin typeface="Orbit-B BT" pitchFamily="2" charset="0"/>
                </a:rPr>
                <a:t>1. Team introducee</a:t>
              </a:r>
              <a:endParaRPr lang="ko-KR" altLang="en-US" sz="5400">
                <a:ln w="38100">
                  <a:noFill/>
                </a:ln>
                <a:latin typeface="Orbit-B BT" pitchFamily="2" charset="0"/>
              </a:endParaRPr>
            </a:p>
          </p:txBody>
        </p:sp>
      </p:grpSp>
      <p:graphicFrame>
        <p:nvGraphicFramePr>
          <p:cNvPr id="323" name="다이어그램 322">
            <a:extLst>
              <a:ext uri="{FF2B5EF4-FFF2-40B4-BE49-F238E27FC236}">
                <a16:creationId xmlns:a16="http://schemas.microsoft.com/office/drawing/2014/main" id="{DE753F17-9E59-45C9-A190-607F9CFC6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725187"/>
              </p:ext>
            </p:extLst>
          </p:nvPr>
        </p:nvGraphicFramePr>
        <p:xfrm>
          <a:off x="2032000" y="1404028"/>
          <a:ext cx="8128000" cy="4755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9C7AC2E1-09F4-466A-9B47-BE1202E5D847}"/>
              </a:ext>
            </a:extLst>
          </p:cNvPr>
          <p:cNvGrpSpPr/>
          <p:nvPr/>
        </p:nvGrpSpPr>
        <p:grpSpPr>
          <a:xfrm>
            <a:off x="-24233" y="1353471"/>
            <a:ext cx="12242872" cy="5753922"/>
            <a:chOff x="-24233" y="1353471"/>
            <a:chExt cx="12242872" cy="5753922"/>
          </a:xfrm>
        </p:grpSpPr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1DF6854D-EC7F-4357-9DFA-83DE1128D052}"/>
                </a:ext>
              </a:extLst>
            </p:cNvPr>
            <p:cNvGrpSpPr/>
            <p:nvPr/>
          </p:nvGrpSpPr>
          <p:grpSpPr>
            <a:xfrm>
              <a:off x="-24233" y="1353471"/>
              <a:ext cx="12242872" cy="4856127"/>
              <a:chOff x="-24233" y="1375663"/>
              <a:chExt cx="12242872" cy="4856127"/>
            </a:xfrm>
          </p:grpSpPr>
          <p:grpSp>
            <p:nvGrpSpPr>
              <p:cNvPr id="236" name="그룹 235">
                <a:extLst>
                  <a:ext uri="{FF2B5EF4-FFF2-40B4-BE49-F238E27FC236}">
                    <a16:creationId xmlns:a16="http://schemas.microsoft.com/office/drawing/2014/main" id="{97B96A93-F870-4B72-82D0-225747F7EFA9}"/>
                  </a:ext>
                </a:extLst>
              </p:cNvPr>
              <p:cNvGrpSpPr/>
              <p:nvPr/>
            </p:nvGrpSpPr>
            <p:grpSpPr>
              <a:xfrm>
                <a:off x="-24233" y="1375663"/>
                <a:ext cx="455596" cy="4854692"/>
                <a:chOff x="434994" y="1214588"/>
                <a:chExt cx="455596" cy="4854692"/>
              </a:xfrm>
            </p:grpSpPr>
            <p:grpSp>
              <p:nvGrpSpPr>
                <p:cNvPr id="155" name="그룹 154">
                  <a:extLst>
                    <a:ext uri="{FF2B5EF4-FFF2-40B4-BE49-F238E27FC236}">
                      <a16:creationId xmlns:a16="http://schemas.microsoft.com/office/drawing/2014/main" id="{7CCA99C7-60A2-41B5-8BCD-A983DD05D94B}"/>
                    </a:ext>
                  </a:extLst>
                </p:cNvPr>
                <p:cNvGrpSpPr/>
                <p:nvPr/>
              </p:nvGrpSpPr>
              <p:grpSpPr>
                <a:xfrm>
                  <a:off x="434994" y="5616072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156" name="직각 삼각형 23">
                    <a:extLst>
                      <a:ext uri="{FF2B5EF4-FFF2-40B4-BE49-F238E27FC236}">
                        <a16:creationId xmlns:a16="http://schemas.microsoft.com/office/drawing/2014/main" id="{33BFD301-007A-4FAE-8B16-4A0A87144493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직각 삼각형 23">
                    <a:extLst>
                      <a:ext uri="{FF2B5EF4-FFF2-40B4-BE49-F238E27FC236}">
                        <a16:creationId xmlns:a16="http://schemas.microsoft.com/office/drawing/2014/main" id="{D9AAAC3C-48EC-42D3-8676-29D22875934C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평행 사변형 22">
                    <a:extLst>
                      <a:ext uri="{FF2B5EF4-FFF2-40B4-BE49-F238E27FC236}">
                        <a16:creationId xmlns:a16="http://schemas.microsoft.com/office/drawing/2014/main" id="{CF5B32FB-8A35-4C37-97AC-EAAF9E2B020D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사각형: 둥근 모서리 158">
                    <a:extLst>
                      <a:ext uri="{FF2B5EF4-FFF2-40B4-BE49-F238E27FC236}">
                        <a16:creationId xmlns:a16="http://schemas.microsoft.com/office/drawing/2014/main" id="{12A1A811-AE78-42C3-94AC-32A026B4F7DD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41559FCF-C069-4B76-84F5-D1379F4D068D}"/>
                    </a:ext>
                  </a:extLst>
                </p:cNvPr>
                <p:cNvGrpSpPr/>
                <p:nvPr/>
              </p:nvGrpSpPr>
              <p:grpSpPr>
                <a:xfrm>
                  <a:off x="434994" y="5190672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161" name="직각 삼각형 23">
                    <a:extLst>
                      <a:ext uri="{FF2B5EF4-FFF2-40B4-BE49-F238E27FC236}">
                        <a16:creationId xmlns:a16="http://schemas.microsoft.com/office/drawing/2014/main" id="{58E47FC1-7670-4CB4-885F-C217EAEBD54A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2" name="직각 삼각형 23">
                    <a:extLst>
                      <a:ext uri="{FF2B5EF4-FFF2-40B4-BE49-F238E27FC236}">
                        <a16:creationId xmlns:a16="http://schemas.microsoft.com/office/drawing/2014/main" id="{D60EDB62-C6D1-48C8-A121-70E1AC06B0D3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평행 사변형 22">
                    <a:extLst>
                      <a:ext uri="{FF2B5EF4-FFF2-40B4-BE49-F238E27FC236}">
                        <a16:creationId xmlns:a16="http://schemas.microsoft.com/office/drawing/2014/main" id="{341D7BA6-ABD7-48AF-BCAE-2072E31E7B5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사각형: 둥근 모서리 163">
                    <a:extLst>
                      <a:ext uri="{FF2B5EF4-FFF2-40B4-BE49-F238E27FC236}">
                        <a16:creationId xmlns:a16="http://schemas.microsoft.com/office/drawing/2014/main" id="{B009B07C-2164-4BCB-9342-A64096922F42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5" name="그룹 164">
                  <a:extLst>
                    <a:ext uri="{FF2B5EF4-FFF2-40B4-BE49-F238E27FC236}">
                      <a16:creationId xmlns:a16="http://schemas.microsoft.com/office/drawing/2014/main" id="{8D39B001-B951-4FD4-9427-1DCDC9E63279}"/>
                    </a:ext>
                  </a:extLst>
                </p:cNvPr>
                <p:cNvGrpSpPr/>
                <p:nvPr/>
              </p:nvGrpSpPr>
              <p:grpSpPr>
                <a:xfrm>
                  <a:off x="434994" y="4760427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166" name="직각 삼각형 23">
                    <a:extLst>
                      <a:ext uri="{FF2B5EF4-FFF2-40B4-BE49-F238E27FC236}">
                        <a16:creationId xmlns:a16="http://schemas.microsoft.com/office/drawing/2014/main" id="{3EC08BAB-AAE0-41D5-BD94-561B5F696F3C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직각 삼각형 23">
                    <a:extLst>
                      <a:ext uri="{FF2B5EF4-FFF2-40B4-BE49-F238E27FC236}">
                        <a16:creationId xmlns:a16="http://schemas.microsoft.com/office/drawing/2014/main" id="{5AA56098-8B10-4C4E-836E-BAF745D3A653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평행 사변형 22">
                    <a:extLst>
                      <a:ext uri="{FF2B5EF4-FFF2-40B4-BE49-F238E27FC236}">
                        <a16:creationId xmlns:a16="http://schemas.microsoft.com/office/drawing/2014/main" id="{D6CDDB62-E5E3-4DAB-81BA-F8F151D8F220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사각형: 둥근 모서리 168">
                    <a:extLst>
                      <a:ext uri="{FF2B5EF4-FFF2-40B4-BE49-F238E27FC236}">
                        <a16:creationId xmlns:a16="http://schemas.microsoft.com/office/drawing/2014/main" id="{246013F4-50A2-4891-A07A-D686372AD785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1A2B7F3E-2B7E-4795-9BF6-3D76FE2F5211}"/>
                    </a:ext>
                  </a:extLst>
                </p:cNvPr>
                <p:cNvGrpSpPr/>
                <p:nvPr/>
              </p:nvGrpSpPr>
              <p:grpSpPr>
                <a:xfrm>
                  <a:off x="434994" y="4312068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188" name="직각 삼각형 23">
                    <a:extLst>
                      <a:ext uri="{FF2B5EF4-FFF2-40B4-BE49-F238E27FC236}">
                        <a16:creationId xmlns:a16="http://schemas.microsoft.com/office/drawing/2014/main" id="{B6D0D3F7-9010-42A9-B1C1-D2913D292184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9" name="직각 삼각형 23">
                    <a:extLst>
                      <a:ext uri="{FF2B5EF4-FFF2-40B4-BE49-F238E27FC236}">
                        <a16:creationId xmlns:a16="http://schemas.microsoft.com/office/drawing/2014/main" id="{60CD36DB-A910-4E4A-9117-FD6E0D190296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0" name="평행 사변형 22">
                    <a:extLst>
                      <a:ext uri="{FF2B5EF4-FFF2-40B4-BE49-F238E27FC236}">
                        <a16:creationId xmlns:a16="http://schemas.microsoft.com/office/drawing/2014/main" id="{3C67C846-D597-4F66-8E82-1CDFDA2BAA31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1" name="사각형: 둥근 모서리 190">
                    <a:extLst>
                      <a:ext uri="{FF2B5EF4-FFF2-40B4-BE49-F238E27FC236}">
                        <a16:creationId xmlns:a16="http://schemas.microsoft.com/office/drawing/2014/main" id="{3C2833AD-18E9-4677-823D-43DCA1B02956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87CABF83-DFD2-442C-8664-E1F896BCA0FF}"/>
                    </a:ext>
                  </a:extLst>
                </p:cNvPr>
                <p:cNvGrpSpPr/>
                <p:nvPr/>
              </p:nvGrpSpPr>
              <p:grpSpPr>
                <a:xfrm>
                  <a:off x="434994" y="3850705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184" name="직각 삼각형 23">
                    <a:extLst>
                      <a:ext uri="{FF2B5EF4-FFF2-40B4-BE49-F238E27FC236}">
                        <a16:creationId xmlns:a16="http://schemas.microsoft.com/office/drawing/2014/main" id="{0C3CC938-B47E-47FE-9D2E-3D1EEC3FF1AC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5" name="직각 삼각형 23">
                    <a:extLst>
                      <a:ext uri="{FF2B5EF4-FFF2-40B4-BE49-F238E27FC236}">
                        <a16:creationId xmlns:a16="http://schemas.microsoft.com/office/drawing/2014/main" id="{F75AF8B4-AB20-421A-8592-BC89BCE1EB55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6" name="평행 사변형 22">
                    <a:extLst>
                      <a:ext uri="{FF2B5EF4-FFF2-40B4-BE49-F238E27FC236}">
                        <a16:creationId xmlns:a16="http://schemas.microsoft.com/office/drawing/2014/main" id="{1D77FFC5-B26D-4EF4-8426-9F13E6FF1B7C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7" name="사각형: 둥근 모서리 186">
                    <a:extLst>
                      <a:ext uri="{FF2B5EF4-FFF2-40B4-BE49-F238E27FC236}">
                        <a16:creationId xmlns:a16="http://schemas.microsoft.com/office/drawing/2014/main" id="{0F0764DC-D957-4E58-A0D8-78CC3C3E6044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23CDCF56-6C87-46E2-A8B5-43AFC6DB2B4A}"/>
                    </a:ext>
                  </a:extLst>
                </p:cNvPr>
                <p:cNvGrpSpPr/>
                <p:nvPr/>
              </p:nvGrpSpPr>
              <p:grpSpPr>
                <a:xfrm>
                  <a:off x="434994" y="3425305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180" name="직각 삼각형 23">
                    <a:extLst>
                      <a:ext uri="{FF2B5EF4-FFF2-40B4-BE49-F238E27FC236}">
                        <a16:creationId xmlns:a16="http://schemas.microsoft.com/office/drawing/2014/main" id="{F674E779-9996-4129-95BD-5D8BDE5DC097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1" name="직각 삼각형 23">
                    <a:extLst>
                      <a:ext uri="{FF2B5EF4-FFF2-40B4-BE49-F238E27FC236}">
                        <a16:creationId xmlns:a16="http://schemas.microsoft.com/office/drawing/2014/main" id="{55BA94F2-65AC-445E-B82B-9894D8B103EF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2" name="평행 사변형 22">
                    <a:extLst>
                      <a:ext uri="{FF2B5EF4-FFF2-40B4-BE49-F238E27FC236}">
                        <a16:creationId xmlns:a16="http://schemas.microsoft.com/office/drawing/2014/main" id="{65ECC936-A4B9-44D1-AA67-FB665B5740B3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3" name="사각형: 둥근 모서리 182">
                    <a:extLst>
                      <a:ext uri="{FF2B5EF4-FFF2-40B4-BE49-F238E27FC236}">
                        <a16:creationId xmlns:a16="http://schemas.microsoft.com/office/drawing/2014/main" id="{AAA84989-AA5B-430D-B146-460CB4D74E13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5" name="그룹 174">
                  <a:extLst>
                    <a:ext uri="{FF2B5EF4-FFF2-40B4-BE49-F238E27FC236}">
                      <a16:creationId xmlns:a16="http://schemas.microsoft.com/office/drawing/2014/main" id="{32B8EC4E-2AF3-4338-B907-9BF3428EF41D}"/>
                    </a:ext>
                  </a:extLst>
                </p:cNvPr>
                <p:cNvGrpSpPr/>
                <p:nvPr/>
              </p:nvGrpSpPr>
              <p:grpSpPr>
                <a:xfrm>
                  <a:off x="434994" y="2995060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176" name="직각 삼각형 23">
                    <a:extLst>
                      <a:ext uri="{FF2B5EF4-FFF2-40B4-BE49-F238E27FC236}">
                        <a16:creationId xmlns:a16="http://schemas.microsoft.com/office/drawing/2014/main" id="{D575335C-D976-49C0-B10B-FD71B69AF5B6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7" name="직각 삼각형 23">
                    <a:extLst>
                      <a:ext uri="{FF2B5EF4-FFF2-40B4-BE49-F238E27FC236}">
                        <a16:creationId xmlns:a16="http://schemas.microsoft.com/office/drawing/2014/main" id="{734A1370-9ECB-4C76-A570-00855B81BD2D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평행 사변형 22">
                    <a:extLst>
                      <a:ext uri="{FF2B5EF4-FFF2-40B4-BE49-F238E27FC236}">
                        <a16:creationId xmlns:a16="http://schemas.microsoft.com/office/drawing/2014/main" id="{B8E7A510-B7E9-4957-B2EB-26AD2152319E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9" name="사각형: 둥근 모서리 178">
                    <a:extLst>
                      <a:ext uri="{FF2B5EF4-FFF2-40B4-BE49-F238E27FC236}">
                        <a16:creationId xmlns:a16="http://schemas.microsoft.com/office/drawing/2014/main" id="{B9A6076E-C47E-427F-84F7-F1270096434C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4" name="그룹 213">
                  <a:extLst>
                    <a:ext uri="{FF2B5EF4-FFF2-40B4-BE49-F238E27FC236}">
                      <a16:creationId xmlns:a16="http://schemas.microsoft.com/office/drawing/2014/main" id="{A65A6C36-361D-4F38-B41C-7A2C6E5C7CEE}"/>
                    </a:ext>
                  </a:extLst>
                </p:cNvPr>
                <p:cNvGrpSpPr/>
                <p:nvPr/>
              </p:nvGrpSpPr>
              <p:grpSpPr>
                <a:xfrm>
                  <a:off x="434994" y="2531596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30" name="직각 삼각형 23">
                    <a:extLst>
                      <a:ext uri="{FF2B5EF4-FFF2-40B4-BE49-F238E27FC236}">
                        <a16:creationId xmlns:a16="http://schemas.microsoft.com/office/drawing/2014/main" id="{D069E2F8-D801-4D8D-A2D5-7AC0EE1E97DF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직각 삼각형 23">
                    <a:extLst>
                      <a:ext uri="{FF2B5EF4-FFF2-40B4-BE49-F238E27FC236}">
                        <a16:creationId xmlns:a16="http://schemas.microsoft.com/office/drawing/2014/main" id="{3E878140-F3ED-4BA8-A466-05F1919C3413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평행 사변형 22">
                    <a:extLst>
                      <a:ext uri="{FF2B5EF4-FFF2-40B4-BE49-F238E27FC236}">
                        <a16:creationId xmlns:a16="http://schemas.microsoft.com/office/drawing/2014/main" id="{61FD08A9-CB33-4132-B5D9-B77951683256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사각형: 둥근 모서리 232">
                    <a:extLst>
                      <a:ext uri="{FF2B5EF4-FFF2-40B4-BE49-F238E27FC236}">
                        <a16:creationId xmlns:a16="http://schemas.microsoft.com/office/drawing/2014/main" id="{C45A7330-2100-4CAA-B119-06C11AA09E68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8C93A110-92BC-4EC5-8F55-82FD9A64A8C7}"/>
                    </a:ext>
                  </a:extLst>
                </p:cNvPr>
                <p:cNvGrpSpPr/>
                <p:nvPr/>
              </p:nvGrpSpPr>
              <p:grpSpPr>
                <a:xfrm>
                  <a:off x="434994" y="2070233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26" name="직각 삼각형 23">
                    <a:extLst>
                      <a:ext uri="{FF2B5EF4-FFF2-40B4-BE49-F238E27FC236}">
                        <a16:creationId xmlns:a16="http://schemas.microsoft.com/office/drawing/2014/main" id="{0B71B6CD-2C88-4D73-966B-E03653A7E93E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직각 삼각형 23">
                    <a:extLst>
                      <a:ext uri="{FF2B5EF4-FFF2-40B4-BE49-F238E27FC236}">
                        <a16:creationId xmlns:a16="http://schemas.microsoft.com/office/drawing/2014/main" id="{92DBB456-9082-4664-A601-58D9B302A45A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평행 사변형 22">
                    <a:extLst>
                      <a:ext uri="{FF2B5EF4-FFF2-40B4-BE49-F238E27FC236}">
                        <a16:creationId xmlns:a16="http://schemas.microsoft.com/office/drawing/2014/main" id="{A76E63BF-BE48-43E8-872F-58BC74AA3D28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사각형: 둥근 모서리 228">
                    <a:extLst>
                      <a:ext uri="{FF2B5EF4-FFF2-40B4-BE49-F238E27FC236}">
                        <a16:creationId xmlns:a16="http://schemas.microsoft.com/office/drawing/2014/main" id="{3B7F9566-3A60-4B04-B761-C60B476061FC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6" name="그룹 215">
                  <a:extLst>
                    <a:ext uri="{FF2B5EF4-FFF2-40B4-BE49-F238E27FC236}">
                      <a16:creationId xmlns:a16="http://schemas.microsoft.com/office/drawing/2014/main" id="{DAAA086F-3FFE-470C-A5F7-C870037C81A3}"/>
                    </a:ext>
                  </a:extLst>
                </p:cNvPr>
                <p:cNvGrpSpPr/>
                <p:nvPr/>
              </p:nvGrpSpPr>
              <p:grpSpPr>
                <a:xfrm>
                  <a:off x="434994" y="1644833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22" name="직각 삼각형 23">
                    <a:extLst>
                      <a:ext uri="{FF2B5EF4-FFF2-40B4-BE49-F238E27FC236}">
                        <a16:creationId xmlns:a16="http://schemas.microsoft.com/office/drawing/2014/main" id="{4C785CAF-5291-4AEC-B4B9-60156B0B932A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" name="직각 삼각형 23">
                    <a:extLst>
                      <a:ext uri="{FF2B5EF4-FFF2-40B4-BE49-F238E27FC236}">
                        <a16:creationId xmlns:a16="http://schemas.microsoft.com/office/drawing/2014/main" id="{5F7B4B2A-3E91-4D76-BED4-95C14270DB17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" name="평행 사변형 22">
                    <a:extLst>
                      <a:ext uri="{FF2B5EF4-FFF2-40B4-BE49-F238E27FC236}">
                        <a16:creationId xmlns:a16="http://schemas.microsoft.com/office/drawing/2014/main" id="{BB78C506-4303-4905-A50D-82D82DC6A516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" name="사각형: 둥근 모서리 224">
                    <a:extLst>
                      <a:ext uri="{FF2B5EF4-FFF2-40B4-BE49-F238E27FC236}">
                        <a16:creationId xmlns:a16="http://schemas.microsoft.com/office/drawing/2014/main" id="{F993B906-636D-448A-BD71-ED7308AE794B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7" name="그룹 216">
                  <a:extLst>
                    <a:ext uri="{FF2B5EF4-FFF2-40B4-BE49-F238E27FC236}">
                      <a16:creationId xmlns:a16="http://schemas.microsoft.com/office/drawing/2014/main" id="{9DA1505C-35DB-49F1-A75C-CA8E0E300BA3}"/>
                    </a:ext>
                  </a:extLst>
                </p:cNvPr>
                <p:cNvGrpSpPr/>
                <p:nvPr/>
              </p:nvGrpSpPr>
              <p:grpSpPr>
                <a:xfrm>
                  <a:off x="434994" y="1214588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18" name="직각 삼각형 23">
                    <a:extLst>
                      <a:ext uri="{FF2B5EF4-FFF2-40B4-BE49-F238E27FC236}">
                        <a16:creationId xmlns:a16="http://schemas.microsoft.com/office/drawing/2014/main" id="{00FC3E3A-F320-4BFB-B630-84079284978C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9" name="직각 삼각형 23">
                    <a:extLst>
                      <a:ext uri="{FF2B5EF4-FFF2-40B4-BE49-F238E27FC236}">
                        <a16:creationId xmlns:a16="http://schemas.microsoft.com/office/drawing/2014/main" id="{6E59968E-93A8-4B02-A1F3-E9DE10E5BA8E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0" name="평행 사변형 22">
                    <a:extLst>
                      <a:ext uri="{FF2B5EF4-FFF2-40B4-BE49-F238E27FC236}">
                        <a16:creationId xmlns:a16="http://schemas.microsoft.com/office/drawing/2014/main" id="{71841530-9798-4073-AA89-A2AED75D5B7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" name="사각형: 둥근 모서리 220">
                    <a:extLst>
                      <a:ext uri="{FF2B5EF4-FFF2-40B4-BE49-F238E27FC236}">
                        <a16:creationId xmlns:a16="http://schemas.microsoft.com/office/drawing/2014/main" id="{FA8EEC17-7F54-4F63-9384-F9503EE074EC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37" name="그룹 236">
                <a:extLst>
                  <a:ext uri="{FF2B5EF4-FFF2-40B4-BE49-F238E27FC236}">
                    <a16:creationId xmlns:a16="http://schemas.microsoft.com/office/drawing/2014/main" id="{92056323-4178-4D9A-B6D9-F6D3A7F51852}"/>
                  </a:ext>
                </a:extLst>
              </p:cNvPr>
              <p:cNvGrpSpPr/>
              <p:nvPr/>
            </p:nvGrpSpPr>
            <p:grpSpPr>
              <a:xfrm>
                <a:off x="11763043" y="1377098"/>
                <a:ext cx="455596" cy="4854692"/>
                <a:chOff x="434994" y="1214588"/>
                <a:chExt cx="455596" cy="4854692"/>
              </a:xfrm>
            </p:grpSpPr>
            <p:grpSp>
              <p:nvGrpSpPr>
                <p:cNvPr id="238" name="그룹 237">
                  <a:extLst>
                    <a:ext uri="{FF2B5EF4-FFF2-40B4-BE49-F238E27FC236}">
                      <a16:creationId xmlns:a16="http://schemas.microsoft.com/office/drawing/2014/main" id="{C1B42C5A-EEBF-4F1B-BC00-F630142FBAB7}"/>
                    </a:ext>
                  </a:extLst>
                </p:cNvPr>
                <p:cNvGrpSpPr/>
                <p:nvPr/>
              </p:nvGrpSpPr>
              <p:grpSpPr>
                <a:xfrm>
                  <a:off x="434994" y="5616072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89" name="직각 삼각형 23">
                    <a:extLst>
                      <a:ext uri="{FF2B5EF4-FFF2-40B4-BE49-F238E27FC236}">
                        <a16:creationId xmlns:a16="http://schemas.microsoft.com/office/drawing/2014/main" id="{75559997-9473-45E2-85B2-07F475A69298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직각 삼각형 23">
                    <a:extLst>
                      <a:ext uri="{FF2B5EF4-FFF2-40B4-BE49-F238E27FC236}">
                        <a16:creationId xmlns:a16="http://schemas.microsoft.com/office/drawing/2014/main" id="{FEF235CD-6339-46F3-9216-DE52C42F820A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1" name="평행 사변형 22">
                    <a:extLst>
                      <a:ext uri="{FF2B5EF4-FFF2-40B4-BE49-F238E27FC236}">
                        <a16:creationId xmlns:a16="http://schemas.microsoft.com/office/drawing/2014/main" id="{3B09E255-8DE2-4C86-92B2-E2F85E798C58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사각형: 둥근 모서리 291">
                    <a:extLst>
                      <a:ext uri="{FF2B5EF4-FFF2-40B4-BE49-F238E27FC236}">
                        <a16:creationId xmlns:a16="http://schemas.microsoft.com/office/drawing/2014/main" id="{DE354910-0044-4DA6-B1D5-F4F8CC876ACA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9" name="그룹 238">
                  <a:extLst>
                    <a:ext uri="{FF2B5EF4-FFF2-40B4-BE49-F238E27FC236}">
                      <a16:creationId xmlns:a16="http://schemas.microsoft.com/office/drawing/2014/main" id="{DCE86060-5CB0-4213-9011-2AB310F370BD}"/>
                    </a:ext>
                  </a:extLst>
                </p:cNvPr>
                <p:cNvGrpSpPr/>
                <p:nvPr/>
              </p:nvGrpSpPr>
              <p:grpSpPr>
                <a:xfrm>
                  <a:off x="434994" y="5190672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85" name="직각 삼각형 23">
                    <a:extLst>
                      <a:ext uri="{FF2B5EF4-FFF2-40B4-BE49-F238E27FC236}">
                        <a16:creationId xmlns:a16="http://schemas.microsoft.com/office/drawing/2014/main" id="{BC11B662-98AA-49AA-89A3-32F0DFD079F6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직각 삼각형 23">
                    <a:extLst>
                      <a:ext uri="{FF2B5EF4-FFF2-40B4-BE49-F238E27FC236}">
                        <a16:creationId xmlns:a16="http://schemas.microsoft.com/office/drawing/2014/main" id="{DFC958C1-93FD-45BF-ADA5-66976B69E1FF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평행 사변형 22">
                    <a:extLst>
                      <a:ext uri="{FF2B5EF4-FFF2-40B4-BE49-F238E27FC236}">
                        <a16:creationId xmlns:a16="http://schemas.microsoft.com/office/drawing/2014/main" id="{CF84F889-242B-41CF-959D-1B0AEB973F9D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사각형: 둥근 모서리 287">
                    <a:extLst>
                      <a:ext uri="{FF2B5EF4-FFF2-40B4-BE49-F238E27FC236}">
                        <a16:creationId xmlns:a16="http://schemas.microsoft.com/office/drawing/2014/main" id="{7C265ED3-7649-47AE-ADD2-CDD6B40DBCE1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0" name="그룹 239">
                  <a:extLst>
                    <a:ext uri="{FF2B5EF4-FFF2-40B4-BE49-F238E27FC236}">
                      <a16:creationId xmlns:a16="http://schemas.microsoft.com/office/drawing/2014/main" id="{926863DB-0AAC-4F5B-A839-D2F109C32578}"/>
                    </a:ext>
                  </a:extLst>
                </p:cNvPr>
                <p:cNvGrpSpPr/>
                <p:nvPr/>
              </p:nvGrpSpPr>
              <p:grpSpPr>
                <a:xfrm>
                  <a:off x="434994" y="4760427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81" name="직각 삼각형 23">
                    <a:extLst>
                      <a:ext uri="{FF2B5EF4-FFF2-40B4-BE49-F238E27FC236}">
                        <a16:creationId xmlns:a16="http://schemas.microsoft.com/office/drawing/2014/main" id="{82E8EDE9-B98E-4D87-AB50-88227FCB448C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직각 삼각형 23">
                    <a:extLst>
                      <a:ext uri="{FF2B5EF4-FFF2-40B4-BE49-F238E27FC236}">
                        <a16:creationId xmlns:a16="http://schemas.microsoft.com/office/drawing/2014/main" id="{AD40A892-E6CF-4985-A51D-04E9EF01E70F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평행 사변형 22">
                    <a:extLst>
                      <a:ext uri="{FF2B5EF4-FFF2-40B4-BE49-F238E27FC236}">
                        <a16:creationId xmlns:a16="http://schemas.microsoft.com/office/drawing/2014/main" id="{22DE9B38-3910-4EFC-A3B1-00E1D6B0D82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사각형: 둥근 모서리 283">
                    <a:extLst>
                      <a:ext uri="{FF2B5EF4-FFF2-40B4-BE49-F238E27FC236}">
                        <a16:creationId xmlns:a16="http://schemas.microsoft.com/office/drawing/2014/main" id="{2DA5EE3A-9006-43E6-84CC-A7B8BEBD401F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A8C56B97-0E30-4AC9-B2CA-BB03E809AFBD}"/>
                    </a:ext>
                  </a:extLst>
                </p:cNvPr>
                <p:cNvGrpSpPr/>
                <p:nvPr/>
              </p:nvGrpSpPr>
              <p:grpSpPr>
                <a:xfrm>
                  <a:off x="434994" y="4312068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77" name="직각 삼각형 23">
                    <a:extLst>
                      <a:ext uri="{FF2B5EF4-FFF2-40B4-BE49-F238E27FC236}">
                        <a16:creationId xmlns:a16="http://schemas.microsoft.com/office/drawing/2014/main" id="{C3F2F01F-A5CF-4B16-9113-CD42E53F8802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8" name="직각 삼각형 23">
                    <a:extLst>
                      <a:ext uri="{FF2B5EF4-FFF2-40B4-BE49-F238E27FC236}">
                        <a16:creationId xmlns:a16="http://schemas.microsoft.com/office/drawing/2014/main" id="{722BEBAD-3CA8-4745-B649-2E2CD6008F49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9" name="평행 사변형 22">
                    <a:extLst>
                      <a:ext uri="{FF2B5EF4-FFF2-40B4-BE49-F238E27FC236}">
                        <a16:creationId xmlns:a16="http://schemas.microsoft.com/office/drawing/2014/main" id="{BBD0D268-15E1-482E-BD83-DD976E7E19C1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사각형: 둥근 모서리 279">
                    <a:extLst>
                      <a:ext uri="{FF2B5EF4-FFF2-40B4-BE49-F238E27FC236}">
                        <a16:creationId xmlns:a16="http://schemas.microsoft.com/office/drawing/2014/main" id="{D073D1A3-1094-42FC-8224-5822BF6ACC58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E4869D29-B86B-4E99-9E78-1343FD74D2C9}"/>
                    </a:ext>
                  </a:extLst>
                </p:cNvPr>
                <p:cNvGrpSpPr/>
                <p:nvPr/>
              </p:nvGrpSpPr>
              <p:grpSpPr>
                <a:xfrm>
                  <a:off x="434994" y="3850705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73" name="직각 삼각형 23">
                    <a:extLst>
                      <a:ext uri="{FF2B5EF4-FFF2-40B4-BE49-F238E27FC236}">
                        <a16:creationId xmlns:a16="http://schemas.microsoft.com/office/drawing/2014/main" id="{6387EA4E-EE18-4633-8570-274FF45CE63E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직각 삼각형 23">
                    <a:extLst>
                      <a:ext uri="{FF2B5EF4-FFF2-40B4-BE49-F238E27FC236}">
                        <a16:creationId xmlns:a16="http://schemas.microsoft.com/office/drawing/2014/main" id="{0232A2DD-1C12-402F-8D3A-C65CD1D35054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5" name="평행 사변형 22">
                    <a:extLst>
                      <a:ext uri="{FF2B5EF4-FFF2-40B4-BE49-F238E27FC236}">
                        <a16:creationId xmlns:a16="http://schemas.microsoft.com/office/drawing/2014/main" id="{3CDDBA1B-DECD-41B0-85CE-9CD8E75C9FE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6" name="사각형: 둥근 모서리 275">
                    <a:extLst>
                      <a:ext uri="{FF2B5EF4-FFF2-40B4-BE49-F238E27FC236}">
                        <a16:creationId xmlns:a16="http://schemas.microsoft.com/office/drawing/2014/main" id="{A355D7E0-D6AE-4A56-9EFB-4071C229D75A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3" name="그룹 242">
                  <a:extLst>
                    <a:ext uri="{FF2B5EF4-FFF2-40B4-BE49-F238E27FC236}">
                      <a16:creationId xmlns:a16="http://schemas.microsoft.com/office/drawing/2014/main" id="{386A7F1F-007C-4294-9706-4C3A0F1A0077}"/>
                    </a:ext>
                  </a:extLst>
                </p:cNvPr>
                <p:cNvGrpSpPr/>
                <p:nvPr/>
              </p:nvGrpSpPr>
              <p:grpSpPr>
                <a:xfrm>
                  <a:off x="434994" y="3425305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69" name="직각 삼각형 23">
                    <a:extLst>
                      <a:ext uri="{FF2B5EF4-FFF2-40B4-BE49-F238E27FC236}">
                        <a16:creationId xmlns:a16="http://schemas.microsoft.com/office/drawing/2014/main" id="{C93CFA6A-DA14-4525-8D07-09FBBC835036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직각 삼각형 23">
                    <a:extLst>
                      <a:ext uri="{FF2B5EF4-FFF2-40B4-BE49-F238E27FC236}">
                        <a16:creationId xmlns:a16="http://schemas.microsoft.com/office/drawing/2014/main" id="{C08453AC-34C3-4FB3-B4B5-FFA8B5EE46CB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평행 사변형 22">
                    <a:extLst>
                      <a:ext uri="{FF2B5EF4-FFF2-40B4-BE49-F238E27FC236}">
                        <a16:creationId xmlns:a16="http://schemas.microsoft.com/office/drawing/2014/main" id="{500B7827-AEB9-4010-BB06-013F89E57BFD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사각형: 둥근 모서리 271">
                    <a:extLst>
                      <a:ext uri="{FF2B5EF4-FFF2-40B4-BE49-F238E27FC236}">
                        <a16:creationId xmlns:a16="http://schemas.microsoft.com/office/drawing/2014/main" id="{C89C9743-3CD1-4BEF-87D1-951863AACBB0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4" name="그룹 243">
                  <a:extLst>
                    <a:ext uri="{FF2B5EF4-FFF2-40B4-BE49-F238E27FC236}">
                      <a16:creationId xmlns:a16="http://schemas.microsoft.com/office/drawing/2014/main" id="{927D7788-0BB9-4BD6-9C30-67A53826CF86}"/>
                    </a:ext>
                  </a:extLst>
                </p:cNvPr>
                <p:cNvGrpSpPr/>
                <p:nvPr/>
              </p:nvGrpSpPr>
              <p:grpSpPr>
                <a:xfrm>
                  <a:off x="434994" y="2995060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65" name="직각 삼각형 23">
                    <a:extLst>
                      <a:ext uri="{FF2B5EF4-FFF2-40B4-BE49-F238E27FC236}">
                        <a16:creationId xmlns:a16="http://schemas.microsoft.com/office/drawing/2014/main" id="{1C4FBF99-5897-4D51-A8F0-CEEAABC4B537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직각 삼각형 23">
                    <a:extLst>
                      <a:ext uri="{FF2B5EF4-FFF2-40B4-BE49-F238E27FC236}">
                        <a16:creationId xmlns:a16="http://schemas.microsoft.com/office/drawing/2014/main" id="{A5212747-68A0-4A9C-AE35-BF0DD44C78FD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평행 사변형 22">
                    <a:extLst>
                      <a:ext uri="{FF2B5EF4-FFF2-40B4-BE49-F238E27FC236}">
                        <a16:creationId xmlns:a16="http://schemas.microsoft.com/office/drawing/2014/main" id="{CED0A45B-E987-4672-944C-35F04AF4BD83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8" name="사각형: 둥근 모서리 267">
                    <a:extLst>
                      <a:ext uri="{FF2B5EF4-FFF2-40B4-BE49-F238E27FC236}">
                        <a16:creationId xmlns:a16="http://schemas.microsoft.com/office/drawing/2014/main" id="{FE172730-047C-4AC7-A831-05869998B5DE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4FBFBD3C-5ACE-44CA-BA85-69C4D2016F1C}"/>
                    </a:ext>
                  </a:extLst>
                </p:cNvPr>
                <p:cNvGrpSpPr/>
                <p:nvPr/>
              </p:nvGrpSpPr>
              <p:grpSpPr>
                <a:xfrm>
                  <a:off x="434994" y="2531596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61" name="직각 삼각형 23">
                    <a:extLst>
                      <a:ext uri="{FF2B5EF4-FFF2-40B4-BE49-F238E27FC236}">
                        <a16:creationId xmlns:a16="http://schemas.microsoft.com/office/drawing/2014/main" id="{C217179F-C853-48F8-9486-4B8B23A118AC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2" name="직각 삼각형 23">
                    <a:extLst>
                      <a:ext uri="{FF2B5EF4-FFF2-40B4-BE49-F238E27FC236}">
                        <a16:creationId xmlns:a16="http://schemas.microsoft.com/office/drawing/2014/main" id="{D8C63183-42B0-422B-9B36-C47C07C32282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평행 사변형 22">
                    <a:extLst>
                      <a:ext uri="{FF2B5EF4-FFF2-40B4-BE49-F238E27FC236}">
                        <a16:creationId xmlns:a16="http://schemas.microsoft.com/office/drawing/2014/main" id="{CA61B072-7C2B-4392-B363-16D8D2048FC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4" name="사각형: 둥근 모서리 263">
                    <a:extLst>
                      <a:ext uri="{FF2B5EF4-FFF2-40B4-BE49-F238E27FC236}">
                        <a16:creationId xmlns:a16="http://schemas.microsoft.com/office/drawing/2014/main" id="{48805F52-5C1C-4135-89E1-83D9A10DD0DF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6" name="그룹 245">
                  <a:extLst>
                    <a:ext uri="{FF2B5EF4-FFF2-40B4-BE49-F238E27FC236}">
                      <a16:creationId xmlns:a16="http://schemas.microsoft.com/office/drawing/2014/main" id="{E2B61FFC-2FFD-46D4-927B-769915DDF512}"/>
                    </a:ext>
                  </a:extLst>
                </p:cNvPr>
                <p:cNvGrpSpPr/>
                <p:nvPr/>
              </p:nvGrpSpPr>
              <p:grpSpPr>
                <a:xfrm>
                  <a:off x="434994" y="2070233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57" name="직각 삼각형 23">
                    <a:extLst>
                      <a:ext uri="{FF2B5EF4-FFF2-40B4-BE49-F238E27FC236}">
                        <a16:creationId xmlns:a16="http://schemas.microsoft.com/office/drawing/2014/main" id="{ACA8D16F-F7FE-43DD-8AB0-3E684DBAC0FE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직각 삼각형 23">
                    <a:extLst>
                      <a:ext uri="{FF2B5EF4-FFF2-40B4-BE49-F238E27FC236}">
                        <a16:creationId xmlns:a16="http://schemas.microsoft.com/office/drawing/2014/main" id="{B93AEB73-4849-4F4C-BEA0-A1A5941F1472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평행 사변형 22">
                    <a:extLst>
                      <a:ext uri="{FF2B5EF4-FFF2-40B4-BE49-F238E27FC236}">
                        <a16:creationId xmlns:a16="http://schemas.microsoft.com/office/drawing/2014/main" id="{25418E6C-CCD2-44E1-BE27-9F62B93FAD76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" name="사각형: 둥근 모서리 259">
                    <a:extLst>
                      <a:ext uri="{FF2B5EF4-FFF2-40B4-BE49-F238E27FC236}">
                        <a16:creationId xmlns:a16="http://schemas.microsoft.com/office/drawing/2014/main" id="{C02677A3-C1B5-4CC2-85BC-40C0B6E38F71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7" name="그룹 246">
                  <a:extLst>
                    <a:ext uri="{FF2B5EF4-FFF2-40B4-BE49-F238E27FC236}">
                      <a16:creationId xmlns:a16="http://schemas.microsoft.com/office/drawing/2014/main" id="{8A374F68-3140-4F37-A28A-E417998EDB7E}"/>
                    </a:ext>
                  </a:extLst>
                </p:cNvPr>
                <p:cNvGrpSpPr/>
                <p:nvPr/>
              </p:nvGrpSpPr>
              <p:grpSpPr>
                <a:xfrm>
                  <a:off x="434994" y="1644833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53" name="직각 삼각형 23">
                    <a:extLst>
                      <a:ext uri="{FF2B5EF4-FFF2-40B4-BE49-F238E27FC236}">
                        <a16:creationId xmlns:a16="http://schemas.microsoft.com/office/drawing/2014/main" id="{845C9B52-B5B4-4B8C-A8F0-B9ECF270C19A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4" name="직각 삼각형 23">
                    <a:extLst>
                      <a:ext uri="{FF2B5EF4-FFF2-40B4-BE49-F238E27FC236}">
                        <a16:creationId xmlns:a16="http://schemas.microsoft.com/office/drawing/2014/main" id="{3D04382C-7AEE-4641-B80D-17323316A9F4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평행 사변형 22">
                    <a:extLst>
                      <a:ext uri="{FF2B5EF4-FFF2-40B4-BE49-F238E27FC236}">
                        <a16:creationId xmlns:a16="http://schemas.microsoft.com/office/drawing/2014/main" id="{D5A0EA70-3419-4C34-B9AB-AE64303D71E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사각형: 둥근 모서리 255">
                    <a:extLst>
                      <a:ext uri="{FF2B5EF4-FFF2-40B4-BE49-F238E27FC236}">
                        <a16:creationId xmlns:a16="http://schemas.microsoft.com/office/drawing/2014/main" id="{5CEE6B0B-553C-433C-9BF2-CC2678DF02B5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8" name="그룹 247">
                  <a:extLst>
                    <a:ext uri="{FF2B5EF4-FFF2-40B4-BE49-F238E27FC236}">
                      <a16:creationId xmlns:a16="http://schemas.microsoft.com/office/drawing/2014/main" id="{00920DBE-D8FA-49F7-8CBF-F5C5A33CF4BB}"/>
                    </a:ext>
                  </a:extLst>
                </p:cNvPr>
                <p:cNvGrpSpPr/>
                <p:nvPr/>
              </p:nvGrpSpPr>
              <p:grpSpPr>
                <a:xfrm>
                  <a:off x="434994" y="1214588"/>
                  <a:ext cx="455596" cy="453208"/>
                  <a:chOff x="434994" y="6077435"/>
                  <a:chExt cx="455596" cy="453208"/>
                </a:xfrm>
              </p:grpSpPr>
              <p:sp>
                <p:nvSpPr>
                  <p:cNvPr id="249" name="직각 삼각형 23">
                    <a:extLst>
                      <a:ext uri="{FF2B5EF4-FFF2-40B4-BE49-F238E27FC236}">
                        <a16:creationId xmlns:a16="http://schemas.microsoft.com/office/drawing/2014/main" id="{C5AC6C67-D0ED-4C80-8970-AB940AB4B9B3}"/>
                      </a:ext>
                    </a:extLst>
                  </p:cNvPr>
                  <p:cNvSpPr/>
                  <p:nvPr/>
                </p:nvSpPr>
                <p:spPr>
                  <a:xfrm flipV="1">
                    <a:off x="437556" y="6077435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0" name="직각 삼각형 23">
                    <a:extLst>
                      <a:ext uri="{FF2B5EF4-FFF2-40B4-BE49-F238E27FC236}">
                        <a16:creationId xmlns:a16="http://schemas.microsoft.com/office/drawing/2014/main" id="{C258D5CB-E4A5-4D30-B3A9-EA5EC510861D}"/>
                      </a:ext>
                    </a:extLst>
                  </p:cNvPr>
                  <p:cNvSpPr/>
                  <p:nvPr/>
                </p:nvSpPr>
                <p:spPr>
                  <a:xfrm flipH="1">
                    <a:off x="437556" y="6408238"/>
                    <a:ext cx="452385" cy="122405"/>
                  </a:xfrm>
                  <a:custGeom>
                    <a:avLst/>
                    <a:gdLst>
                      <a:gd name="connsiteX0" fmla="*/ 0 w 1887998"/>
                      <a:gd name="connsiteY0" fmla="*/ 3870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0 w 1887998"/>
                      <a:gd name="connsiteY3" fmla="*/ 387059 h 387059"/>
                      <a:gd name="connsiteX0" fmla="*/ 47625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47625 w 1887998"/>
                      <a:gd name="connsiteY3" fmla="*/ 361659 h 387059"/>
                      <a:gd name="connsiteX0" fmla="*/ 52388 w 1887998"/>
                      <a:gd name="connsiteY0" fmla="*/ 361659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52388 w 1887998"/>
                      <a:gd name="connsiteY3" fmla="*/ 361659 h 387059"/>
                      <a:gd name="connsiteX0" fmla="*/ 52986 w 1888596"/>
                      <a:gd name="connsiteY0" fmla="*/ 361659 h 387059"/>
                      <a:gd name="connsiteX1" fmla="*/ 598 w 1888596"/>
                      <a:gd name="connsiteY1" fmla="*/ 0 h 387059"/>
                      <a:gd name="connsiteX2" fmla="*/ 1888596 w 1888596"/>
                      <a:gd name="connsiteY2" fmla="*/ 387059 h 387059"/>
                      <a:gd name="connsiteX3" fmla="*/ 52986 w 1888596"/>
                      <a:gd name="connsiteY3" fmla="*/ 361659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887998"/>
                      <a:gd name="connsiteY0" fmla="*/ 385471 h 387059"/>
                      <a:gd name="connsiteX1" fmla="*/ 0 w 1887998"/>
                      <a:gd name="connsiteY1" fmla="*/ 0 h 387059"/>
                      <a:gd name="connsiteX2" fmla="*/ 1887998 w 1887998"/>
                      <a:gd name="connsiteY2" fmla="*/ 387059 h 387059"/>
                      <a:gd name="connsiteX3" fmla="*/ 98425 w 1887998"/>
                      <a:gd name="connsiteY3" fmla="*/ 385471 h 387059"/>
                      <a:gd name="connsiteX0" fmla="*/ 98425 w 1433973"/>
                      <a:gd name="connsiteY0" fmla="*/ 385471 h 385471"/>
                      <a:gd name="connsiteX1" fmla="*/ 0 w 1433973"/>
                      <a:gd name="connsiteY1" fmla="*/ 0 h 385471"/>
                      <a:gd name="connsiteX2" fmla="*/ 1433973 w 1433973"/>
                      <a:gd name="connsiteY2" fmla="*/ 275934 h 385471"/>
                      <a:gd name="connsiteX3" fmla="*/ 98425 w 1433973"/>
                      <a:gd name="connsiteY3" fmla="*/ 385471 h 385471"/>
                      <a:gd name="connsiteX0" fmla="*/ 98425 w 1405398"/>
                      <a:gd name="connsiteY0" fmla="*/ 385471 h 385471"/>
                      <a:gd name="connsiteX1" fmla="*/ 0 w 1405398"/>
                      <a:gd name="connsiteY1" fmla="*/ 0 h 385471"/>
                      <a:gd name="connsiteX2" fmla="*/ 1405398 w 1405398"/>
                      <a:gd name="connsiteY2" fmla="*/ 333084 h 385471"/>
                      <a:gd name="connsiteX3" fmla="*/ 98425 w 1405398"/>
                      <a:gd name="connsiteY3" fmla="*/ 385471 h 385471"/>
                      <a:gd name="connsiteX0" fmla="*/ 98425 w 1440323"/>
                      <a:gd name="connsiteY0" fmla="*/ 385471 h 385471"/>
                      <a:gd name="connsiteX1" fmla="*/ 0 w 1440323"/>
                      <a:gd name="connsiteY1" fmla="*/ 0 h 385471"/>
                      <a:gd name="connsiteX2" fmla="*/ 1440323 w 1440323"/>
                      <a:gd name="connsiteY2" fmla="*/ 288634 h 385471"/>
                      <a:gd name="connsiteX3" fmla="*/ 98425 w 1440323"/>
                      <a:gd name="connsiteY3" fmla="*/ 385471 h 385471"/>
                      <a:gd name="connsiteX0" fmla="*/ 98425 w 1440323"/>
                      <a:gd name="connsiteY0" fmla="*/ 385471 h 391995"/>
                      <a:gd name="connsiteX1" fmla="*/ 0 w 1440323"/>
                      <a:gd name="connsiteY1" fmla="*/ 0 h 391995"/>
                      <a:gd name="connsiteX2" fmla="*/ 1440323 w 1440323"/>
                      <a:gd name="connsiteY2" fmla="*/ 288634 h 391995"/>
                      <a:gd name="connsiteX3" fmla="*/ 98425 w 1440323"/>
                      <a:gd name="connsiteY3" fmla="*/ 385471 h 391995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98425 w 1440323"/>
                      <a:gd name="connsiteY0" fmla="*/ 385471 h 393250"/>
                      <a:gd name="connsiteX1" fmla="*/ 0 w 1440323"/>
                      <a:gd name="connsiteY1" fmla="*/ 0 h 393250"/>
                      <a:gd name="connsiteX2" fmla="*/ 1440323 w 1440323"/>
                      <a:gd name="connsiteY2" fmla="*/ 288634 h 393250"/>
                      <a:gd name="connsiteX3" fmla="*/ 98425 w 1440323"/>
                      <a:gd name="connsiteY3" fmla="*/ 385471 h 393250"/>
                      <a:gd name="connsiteX0" fmla="*/ 103594 w 1445492"/>
                      <a:gd name="connsiteY0" fmla="*/ 385471 h 393250"/>
                      <a:gd name="connsiteX1" fmla="*/ 5169 w 1445492"/>
                      <a:gd name="connsiteY1" fmla="*/ 0 h 393250"/>
                      <a:gd name="connsiteX2" fmla="*/ 1445492 w 1445492"/>
                      <a:gd name="connsiteY2" fmla="*/ 288634 h 393250"/>
                      <a:gd name="connsiteX3" fmla="*/ 103594 w 1445492"/>
                      <a:gd name="connsiteY3" fmla="*/ 385471 h 393250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445492"/>
                      <a:gd name="connsiteY0" fmla="*/ 385471 h 403765"/>
                      <a:gd name="connsiteX1" fmla="*/ 5169 w 1445492"/>
                      <a:gd name="connsiteY1" fmla="*/ 0 h 403765"/>
                      <a:gd name="connsiteX2" fmla="*/ 1445492 w 1445492"/>
                      <a:gd name="connsiteY2" fmla="*/ 288634 h 403765"/>
                      <a:gd name="connsiteX3" fmla="*/ 103594 w 1445492"/>
                      <a:gd name="connsiteY3" fmla="*/ 385471 h 403765"/>
                      <a:gd name="connsiteX0" fmla="*/ 103594 w 1519815"/>
                      <a:gd name="connsiteY0" fmla="*/ 385471 h 421354"/>
                      <a:gd name="connsiteX1" fmla="*/ 5169 w 1519815"/>
                      <a:gd name="connsiteY1" fmla="*/ 0 h 421354"/>
                      <a:gd name="connsiteX2" fmla="*/ 1445492 w 1519815"/>
                      <a:gd name="connsiteY2" fmla="*/ 288634 h 421354"/>
                      <a:gd name="connsiteX3" fmla="*/ 1186730 w 1519815"/>
                      <a:gd name="connsiteY3" fmla="*/ 393634 h 421354"/>
                      <a:gd name="connsiteX4" fmla="*/ 103594 w 1519815"/>
                      <a:gd name="connsiteY4" fmla="*/ 385471 h 421354"/>
                      <a:gd name="connsiteX0" fmla="*/ 103594 w 1519815"/>
                      <a:gd name="connsiteY0" fmla="*/ 385471 h 410550"/>
                      <a:gd name="connsiteX1" fmla="*/ 5169 w 1519815"/>
                      <a:gd name="connsiteY1" fmla="*/ 0 h 410550"/>
                      <a:gd name="connsiteX2" fmla="*/ 1445492 w 1519815"/>
                      <a:gd name="connsiteY2" fmla="*/ 288634 h 410550"/>
                      <a:gd name="connsiteX3" fmla="*/ 1186730 w 1519815"/>
                      <a:gd name="connsiteY3" fmla="*/ 393634 h 410550"/>
                      <a:gd name="connsiteX4" fmla="*/ 103594 w 1519815"/>
                      <a:gd name="connsiteY4" fmla="*/ 385471 h 410550"/>
                      <a:gd name="connsiteX0" fmla="*/ 103594 w 1445492"/>
                      <a:gd name="connsiteY0" fmla="*/ 385471 h 410550"/>
                      <a:gd name="connsiteX1" fmla="*/ 5169 w 1445492"/>
                      <a:gd name="connsiteY1" fmla="*/ 0 h 410550"/>
                      <a:gd name="connsiteX2" fmla="*/ 1445492 w 1445492"/>
                      <a:gd name="connsiteY2" fmla="*/ 288634 h 410550"/>
                      <a:gd name="connsiteX3" fmla="*/ 1186730 w 1445492"/>
                      <a:gd name="connsiteY3" fmla="*/ 393634 h 410550"/>
                      <a:gd name="connsiteX4" fmla="*/ 103594 w 1445492"/>
                      <a:gd name="connsiteY4" fmla="*/ 385471 h 410550"/>
                      <a:gd name="connsiteX0" fmla="*/ 103594 w 1445492"/>
                      <a:gd name="connsiteY0" fmla="*/ 385471 h 409058"/>
                      <a:gd name="connsiteX1" fmla="*/ 5169 w 1445492"/>
                      <a:gd name="connsiteY1" fmla="*/ 0 h 409058"/>
                      <a:gd name="connsiteX2" fmla="*/ 1445492 w 1445492"/>
                      <a:gd name="connsiteY2" fmla="*/ 288634 h 409058"/>
                      <a:gd name="connsiteX3" fmla="*/ 1180380 w 1445492"/>
                      <a:gd name="connsiteY3" fmla="*/ 385696 h 409058"/>
                      <a:gd name="connsiteX4" fmla="*/ 103594 w 1445492"/>
                      <a:gd name="connsiteY4" fmla="*/ 385471 h 409058"/>
                      <a:gd name="connsiteX0" fmla="*/ 103594 w 1445492"/>
                      <a:gd name="connsiteY0" fmla="*/ 385471 h 412414"/>
                      <a:gd name="connsiteX1" fmla="*/ 5169 w 1445492"/>
                      <a:gd name="connsiteY1" fmla="*/ 0 h 412414"/>
                      <a:gd name="connsiteX2" fmla="*/ 1445492 w 1445492"/>
                      <a:gd name="connsiteY2" fmla="*/ 288634 h 412414"/>
                      <a:gd name="connsiteX3" fmla="*/ 1180380 w 1445492"/>
                      <a:gd name="connsiteY3" fmla="*/ 385696 h 412414"/>
                      <a:gd name="connsiteX4" fmla="*/ 103594 w 1445492"/>
                      <a:gd name="connsiteY4" fmla="*/ 385471 h 412414"/>
                      <a:gd name="connsiteX0" fmla="*/ 103594 w 1445492"/>
                      <a:gd name="connsiteY0" fmla="*/ 385471 h 389583"/>
                      <a:gd name="connsiteX1" fmla="*/ 5169 w 1445492"/>
                      <a:gd name="connsiteY1" fmla="*/ 0 h 389583"/>
                      <a:gd name="connsiteX2" fmla="*/ 1445492 w 1445492"/>
                      <a:gd name="connsiteY2" fmla="*/ 288634 h 389583"/>
                      <a:gd name="connsiteX3" fmla="*/ 1180380 w 1445492"/>
                      <a:gd name="connsiteY3" fmla="*/ 385696 h 389583"/>
                      <a:gd name="connsiteX4" fmla="*/ 103594 w 1445492"/>
                      <a:gd name="connsiteY4" fmla="*/ 385471 h 389583"/>
                      <a:gd name="connsiteX0" fmla="*/ 103594 w 1445492"/>
                      <a:gd name="connsiteY0" fmla="*/ 385471 h 391116"/>
                      <a:gd name="connsiteX1" fmla="*/ 5169 w 1445492"/>
                      <a:gd name="connsiteY1" fmla="*/ 0 h 391116"/>
                      <a:gd name="connsiteX2" fmla="*/ 1445492 w 1445492"/>
                      <a:gd name="connsiteY2" fmla="*/ 288634 h 391116"/>
                      <a:gd name="connsiteX3" fmla="*/ 1180380 w 1445492"/>
                      <a:gd name="connsiteY3" fmla="*/ 385696 h 391116"/>
                      <a:gd name="connsiteX4" fmla="*/ 103594 w 1445492"/>
                      <a:gd name="connsiteY4" fmla="*/ 385471 h 391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5492" h="391116">
                        <a:moveTo>
                          <a:pt x="103594" y="385471"/>
                        </a:moveTo>
                        <a:cubicBezTo>
                          <a:pt x="-58333" y="379219"/>
                          <a:pt x="22632" y="120553"/>
                          <a:pt x="5169" y="0"/>
                        </a:cubicBezTo>
                        <a:lnTo>
                          <a:pt x="1445492" y="288634"/>
                        </a:lnTo>
                        <a:cubicBezTo>
                          <a:pt x="1413819" y="400278"/>
                          <a:pt x="1404030" y="369557"/>
                          <a:pt x="1180380" y="385696"/>
                        </a:cubicBezTo>
                        <a:cubicBezTo>
                          <a:pt x="901167" y="384373"/>
                          <a:pt x="319571" y="398689"/>
                          <a:pt x="103594" y="38547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1" name="평행 사변형 22">
                    <a:extLst>
                      <a:ext uri="{FF2B5EF4-FFF2-40B4-BE49-F238E27FC236}">
                        <a16:creationId xmlns:a16="http://schemas.microsoft.com/office/drawing/2014/main" id="{D414B3D9-5C43-4CCB-9033-F21878D5AA34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44094" y="6075992"/>
                    <a:ext cx="437395" cy="455596"/>
                  </a:xfrm>
                  <a:custGeom>
                    <a:avLst/>
                    <a:gdLst>
                      <a:gd name="connsiteX0" fmla="*/ 0 w 1411878"/>
                      <a:gd name="connsiteY0" fmla="*/ 1439996 h 1439996"/>
                      <a:gd name="connsiteX1" fmla="*/ 319550 w 1411878"/>
                      <a:gd name="connsiteY1" fmla="*/ 0 h 1439996"/>
                      <a:gd name="connsiteX2" fmla="*/ 1411878 w 1411878"/>
                      <a:gd name="connsiteY2" fmla="*/ 0 h 1439996"/>
                      <a:gd name="connsiteX3" fmla="*/ 1092328 w 1411878"/>
                      <a:gd name="connsiteY3" fmla="*/ 1439996 h 1439996"/>
                      <a:gd name="connsiteX4" fmla="*/ 0 w 141187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405528"/>
                      <a:gd name="connsiteY0" fmla="*/ 1439996 h 1439996"/>
                      <a:gd name="connsiteX1" fmla="*/ 319550 w 1405528"/>
                      <a:gd name="connsiteY1" fmla="*/ 0 h 1439996"/>
                      <a:gd name="connsiteX2" fmla="*/ 1405528 w 1405528"/>
                      <a:gd name="connsiteY2" fmla="*/ 26988 h 1439996"/>
                      <a:gd name="connsiteX3" fmla="*/ 1092328 w 1405528"/>
                      <a:gd name="connsiteY3" fmla="*/ 1439996 h 1439996"/>
                      <a:gd name="connsiteX4" fmla="*/ 0 w 1405528"/>
                      <a:gd name="connsiteY4" fmla="*/ 143999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39996"/>
                      <a:gd name="connsiteX1" fmla="*/ 311613 w 1397591"/>
                      <a:gd name="connsiteY1" fmla="*/ 0 h 1439996"/>
                      <a:gd name="connsiteX2" fmla="*/ 1397591 w 1397591"/>
                      <a:gd name="connsiteY2" fmla="*/ 26988 h 1439996"/>
                      <a:gd name="connsiteX3" fmla="*/ 1084391 w 1397591"/>
                      <a:gd name="connsiteY3" fmla="*/ 1439996 h 1439996"/>
                      <a:gd name="connsiteX4" fmla="*/ 0 w 1397591"/>
                      <a:gd name="connsiteY4" fmla="*/ 1408246 h 1439996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31179 h 1471445"/>
                      <a:gd name="connsiteX1" fmla="*/ 311613 w 1397591"/>
                      <a:gd name="connsiteY1" fmla="*/ 22933 h 1471445"/>
                      <a:gd name="connsiteX2" fmla="*/ 1397591 w 1397591"/>
                      <a:gd name="connsiteY2" fmla="*/ 49921 h 1471445"/>
                      <a:gd name="connsiteX3" fmla="*/ 1084391 w 1397591"/>
                      <a:gd name="connsiteY3" fmla="*/ 1462929 h 1471445"/>
                      <a:gd name="connsiteX4" fmla="*/ 0 w 1397591"/>
                      <a:gd name="connsiteY4" fmla="*/ 1431179 h 1471445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400111"/>
                      <a:gd name="connsiteY0" fmla="*/ 1468222 h 1508488"/>
                      <a:gd name="connsiteX1" fmla="*/ 311613 w 1400111"/>
                      <a:gd name="connsiteY1" fmla="*/ 59976 h 1508488"/>
                      <a:gd name="connsiteX2" fmla="*/ 1397591 w 1400111"/>
                      <a:gd name="connsiteY2" fmla="*/ 86964 h 1508488"/>
                      <a:gd name="connsiteX3" fmla="*/ 1084391 w 1400111"/>
                      <a:gd name="connsiteY3" fmla="*/ 1499972 h 1508488"/>
                      <a:gd name="connsiteX4" fmla="*/ 0 w 1400111"/>
                      <a:gd name="connsiteY4" fmla="*/ 1468222 h 1508488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08246 h 1448512"/>
                      <a:gd name="connsiteX1" fmla="*/ 311613 w 1397591"/>
                      <a:gd name="connsiteY1" fmla="*/ 0 h 1448512"/>
                      <a:gd name="connsiteX2" fmla="*/ 1397591 w 1397591"/>
                      <a:gd name="connsiteY2" fmla="*/ 26988 h 1448512"/>
                      <a:gd name="connsiteX3" fmla="*/ 1084391 w 1397591"/>
                      <a:gd name="connsiteY3" fmla="*/ 1439996 h 1448512"/>
                      <a:gd name="connsiteX4" fmla="*/ 0 w 1397591"/>
                      <a:gd name="connsiteY4" fmla="*/ 1408246 h 1448512"/>
                      <a:gd name="connsiteX0" fmla="*/ 0 w 1397591"/>
                      <a:gd name="connsiteY0" fmla="*/ 1415485 h 1455751"/>
                      <a:gd name="connsiteX1" fmla="*/ 311613 w 1397591"/>
                      <a:gd name="connsiteY1" fmla="*/ 7239 h 1455751"/>
                      <a:gd name="connsiteX2" fmla="*/ 1397591 w 1397591"/>
                      <a:gd name="connsiteY2" fmla="*/ 34227 h 1455751"/>
                      <a:gd name="connsiteX3" fmla="*/ 1084391 w 1397591"/>
                      <a:gd name="connsiteY3" fmla="*/ 1447235 h 1455751"/>
                      <a:gd name="connsiteX4" fmla="*/ 0 w 1397591"/>
                      <a:gd name="connsiteY4" fmla="*/ 1415485 h 1455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7591" h="1455751">
                        <a:moveTo>
                          <a:pt x="0" y="1415485"/>
                        </a:moveTo>
                        <a:lnTo>
                          <a:pt x="311613" y="7239"/>
                        </a:lnTo>
                        <a:cubicBezTo>
                          <a:pt x="673606" y="16235"/>
                          <a:pt x="1064173" y="-28745"/>
                          <a:pt x="1397591" y="34227"/>
                        </a:cubicBezTo>
                        <a:lnTo>
                          <a:pt x="1084391" y="1447235"/>
                        </a:lnTo>
                        <a:cubicBezTo>
                          <a:pt x="722927" y="1436652"/>
                          <a:pt x="37614" y="1489568"/>
                          <a:pt x="0" y="141548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2" name="사각형: 둥근 모서리 251">
                    <a:extLst>
                      <a:ext uri="{FF2B5EF4-FFF2-40B4-BE49-F238E27FC236}">
                        <a16:creationId xmlns:a16="http://schemas.microsoft.com/office/drawing/2014/main" id="{78289C6F-692E-4B0C-865D-89CBE0A73B4A}"/>
                      </a:ext>
                    </a:extLst>
                  </p:cNvPr>
                  <p:cNvSpPr/>
                  <p:nvPr/>
                </p:nvSpPr>
                <p:spPr>
                  <a:xfrm>
                    <a:off x="437658" y="6078705"/>
                    <a:ext cx="450667" cy="450667"/>
                  </a:xfrm>
                  <a:prstGeom prst="roundRect">
                    <a:avLst>
                      <a:gd name="adj" fmla="val 6855"/>
                    </a:avLst>
                  </a:prstGeom>
                  <a:noFill/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66CD222F-9B2C-422B-9FBA-04F8D61BCF30}"/>
                </a:ext>
              </a:extLst>
            </p:cNvPr>
            <p:cNvGrpSpPr/>
            <p:nvPr/>
          </p:nvGrpSpPr>
          <p:grpSpPr>
            <a:xfrm>
              <a:off x="-24233" y="6632493"/>
              <a:ext cx="455596" cy="453208"/>
              <a:chOff x="434994" y="6077435"/>
              <a:chExt cx="455596" cy="453208"/>
            </a:xfrm>
          </p:grpSpPr>
          <p:sp>
            <p:nvSpPr>
              <p:cNvPr id="400" name="직각 삼각형 23">
                <a:extLst>
                  <a:ext uri="{FF2B5EF4-FFF2-40B4-BE49-F238E27FC236}">
                    <a16:creationId xmlns:a16="http://schemas.microsoft.com/office/drawing/2014/main" id="{6B36EECA-38D2-4233-88F6-57F9642A34B1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각 삼각형 23">
                <a:extLst>
                  <a:ext uri="{FF2B5EF4-FFF2-40B4-BE49-F238E27FC236}">
                    <a16:creationId xmlns:a16="http://schemas.microsoft.com/office/drawing/2014/main" id="{722900EA-FF36-4FE4-986D-5638838D012B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평행 사변형 22">
                <a:extLst>
                  <a:ext uri="{FF2B5EF4-FFF2-40B4-BE49-F238E27FC236}">
                    <a16:creationId xmlns:a16="http://schemas.microsoft.com/office/drawing/2014/main" id="{3255D7C1-1B80-4E68-A86F-A5FA415606CB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사각형: 둥근 모서리 402">
                <a:extLst>
                  <a:ext uri="{FF2B5EF4-FFF2-40B4-BE49-F238E27FC236}">
                    <a16:creationId xmlns:a16="http://schemas.microsoft.com/office/drawing/2014/main" id="{3BE924AA-9B80-4638-8805-0836AC67A882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9A7D01C0-F767-4F18-9B00-8E594D785813}"/>
                </a:ext>
              </a:extLst>
            </p:cNvPr>
            <p:cNvGrpSpPr/>
            <p:nvPr/>
          </p:nvGrpSpPr>
          <p:grpSpPr>
            <a:xfrm>
              <a:off x="-24233" y="6202248"/>
              <a:ext cx="455596" cy="453208"/>
              <a:chOff x="434994" y="6077435"/>
              <a:chExt cx="455596" cy="453208"/>
            </a:xfrm>
          </p:grpSpPr>
          <p:sp>
            <p:nvSpPr>
              <p:cNvPr id="396" name="직각 삼각형 23">
                <a:extLst>
                  <a:ext uri="{FF2B5EF4-FFF2-40B4-BE49-F238E27FC236}">
                    <a16:creationId xmlns:a16="http://schemas.microsoft.com/office/drawing/2014/main" id="{B0BD8D67-8241-4F61-A313-1C14160BA594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각 삼각형 23">
                <a:extLst>
                  <a:ext uri="{FF2B5EF4-FFF2-40B4-BE49-F238E27FC236}">
                    <a16:creationId xmlns:a16="http://schemas.microsoft.com/office/drawing/2014/main" id="{549DB707-A905-4ABC-9BA4-7C0C2DA0D478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평행 사변형 22">
                <a:extLst>
                  <a:ext uri="{FF2B5EF4-FFF2-40B4-BE49-F238E27FC236}">
                    <a16:creationId xmlns:a16="http://schemas.microsoft.com/office/drawing/2014/main" id="{EC5671F4-1C6B-4FF8-AC0A-AD109CD3A29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사각형: 둥근 모서리 398">
                <a:extLst>
                  <a:ext uri="{FF2B5EF4-FFF2-40B4-BE49-F238E27FC236}">
                    <a16:creationId xmlns:a16="http://schemas.microsoft.com/office/drawing/2014/main" id="{EFDF5681-4D5C-4F27-888F-2B20C8887890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>
              <a:extLst>
                <a:ext uri="{FF2B5EF4-FFF2-40B4-BE49-F238E27FC236}">
                  <a16:creationId xmlns:a16="http://schemas.microsoft.com/office/drawing/2014/main" id="{CCACC5A5-6F4E-4985-88EA-9892E62EE495}"/>
                </a:ext>
              </a:extLst>
            </p:cNvPr>
            <p:cNvGrpSpPr/>
            <p:nvPr/>
          </p:nvGrpSpPr>
          <p:grpSpPr>
            <a:xfrm>
              <a:off x="11763043" y="6654185"/>
              <a:ext cx="455596" cy="453208"/>
              <a:chOff x="434994" y="6077435"/>
              <a:chExt cx="455596" cy="453208"/>
            </a:xfrm>
          </p:grpSpPr>
          <p:sp>
            <p:nvSpPr>
              <p:cNvPr id="345" name="직각 삼각형 23">
                <a:extLst>
                  <a:ext uri="{FF2B5EF4-FFF2-40B4-BE49-F238E27FC236}">
                    <a16:creationId xmlns:a16="http://schemas.microsoft.com/office/drawing/2014/main" id="{8335B1D4-FAA8-4E2C-9E3C-6AC75512B889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각 삼각형 23">
                <a:extLst>
                  <a:ext uri="{FF2B5EF4-FFF2-40B4-BE49-F238E27FC236}">
                    <a16:creationId xmlns:a16="http://schemas.microsoft.com/office/drawing/2014/main" id="{0E4B41DE-2F11-4A7E-85BC-737E4C14170F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평행 사변형 22">
                <a:extLst>
                  <a:ext uri="{FF2B5EF4-FFF2-40B4-BE49-F238E27FC236}">
                    <a16:creationId xmlns:a16="http://schemas.microsoft.com/office/drawing/2014/main" id="{889B38FE-8BAA-4836-87A9-60BF232CBAC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사각형: 둥근 모서리 347">
                <a:extLst>
                  <a:ext uri="{FF2B5EF4-FFF2-40B4-BE49-F238E27FC236}">
                    <a16:creationId xmlns:a16="http://schemas.microsoft.com/office/drawing/2014/main" id="{45296C92-C386-41BC-B0FE-1F16CDA8AF92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CD103351-6345-4F5F-9567-509D19F4A6B8}"/>
                </a:ext>
              </a:extLst>
            </p:cNvPr>
            <p:cNvGrpSpPr/>
            <p:nvPr/>
          </p:nvGrpSpPr>
          <p:grpSpPr>
            <a:xfrm>
              <a:off x="11763043" y="6223940"/>
              <a:ext cx="455596" cy="453208"/>
              <a:chOff x="434994" y="6077435"/>
              <a:chExt cx="455596" cy="453208"/>
            </a:xfrm>
          </p:grpSpPr>
          <p:sp>
            <p:nvSpPr>
              <p:cNvPr id="341" name="직각 삼각형 23">
                <a:extLst>
                  <a:ext uri="{FF2B5EF4-FFF2-40B4-BE49-F238E27FC236}">
                    <a16:creationId xmlns:a16="http://schemas.microsoft.com/office/drawing/2014/main" id="{BA754DBA-A635-4DB3-A0DC-B505CFB00E8B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각 삼각형 23">
                <a:extLst>
                  <a:ext uri="{FF2B5EF4-FFF2-40B4-BE49-F238E27FC236}">
                    <a16:creationId xmlns:a16="http://schemas.microsoft.com/office/drawing/2014/main" id="{7954DEA2-A1E0-489F-921A-74D799308487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평행 사변형 22">
                <a:extLst>
                  <a:ext uri="{FF2B5EF4-FFF2-40B4-BE49-F238E27FC236}">
                    <a16:creationId xmlns:a16="http://schemas.microsoft.com/office/drawing/2014/main" id="{6B264D8D-C286-4BC5-AE5D-1A2F9515D52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사각형: 둥근 모서리 343">
                <a:extLst>
                  <a:ext uri="{FF2B5EF4-FFF2-40B4-BE49-F238E27FC236}">
                    <a16:creationId xmlns:a16="http://schemas.microsoft.com/office/drawing/2014/main" id="{B2ABC983-8631-4C94-91B1-F158AFBE6288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947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path" presetSubtype="0" accel="2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5E-6 -2.59259E-6 L -2.5E-6 1.3569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graphicEl>
                                              <a:dgm id="{42169D51-975D-4014-9CC3-F7D09DEB8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23">
                                            <p:graphicEl>
                                              <a:dgm id="{42169D51-975D-4014-9CC3-F7D09DEB89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graphicEl>
                                              <a:dgm id="{33288B3F-6B68-460D-9AF9-66797A9B6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323">
                                            <p:graphicEl>
                                              <a:dgm id="{33288B3F-6B68-460D-9AF9-66797A9B6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graphicEl>
                                              <a:dgm id="{C835460D-6D82-49A6-B6FB-37936AB20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323">
                                            <p:graphicEl>
                                              <a:dgm id="{C835460D-6D82-49A6-B6FB-37936AB20C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graphicEl>
                                              <a:dgm id="{1969EB51-7F1A-49E2-93CF-2279F96031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323">
                                            <p:graphicEl>
                                              <a:dgm id="{1969EB51-7F1A-49E2-93CF-2279F96031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graphicEl>
                                              <a:dgm id="{23B8211F-3FB1-4BC8-BDED-D1E3A451B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23">
                                            <p:graphicEl>
                                              <a:dgm id="{23B8211F-3FB1-4BC8-BDED-D1E3A451B2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graphicEl>
                                              <a:dgm id="{58E207CB-AB8B-4DFD-9F52-EC109D5C5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323">
                                            <p:graphicEl>
                                              <a:dgm id="{58E207CB-AB8B-4DFD-9F52-EC109D5C5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graphicEl>
                                              <a:dgm id="{56A48B67-22DC-4427-9AC1-84E136F4C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23">
                                            <p:graphicEl>
                                              <a:dgm id="{56A48B67-22DC-4427-9AC1-84E136F4C1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graphicEl>
                                              <a:dgm id="{61BA2E9A-C08F-44DF-A6B6-A383083C1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23">
                                            <p:graphicEl>
                                              <a:dgm id="{61BA2E9A-C08F-44DF-A6B6-A383083C17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graphicEl>
                                              <a:dgm id="{FB27D604-8E96-46CE-BE2D-BB00F9508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23">
                                            <p:graphicEl>
                                              <a:dgm id="{FB27D604-8E96-46CE-BE2D-BB00F95080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animBg="1"/>
      <p:bldGraphic spid="32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59CBE62E-138B-4FEB-9244-B71DD157B41D}"/>
              </a:ext>
            </a:extLst>
          </p:cNvPr>
          <p:cNvGrpSpPr/>
          <p:nvPr/>
        </p:nvGrpSpPr>
        <p:grpSpPr>
          <a:xfrm>
            <a:off x="-736601" y="230184"/>
            <a:ext cx="7581901" cy="923330"/>
            <a:chOff x="-736601" y="2121357"/>
            <a:chExt cx="7581901" cy="923330"/>
          </a:xfrm>
        </p:grpSpPr>
        <p:sp>
          <p:nvSpPr>
            <p:cNvPr id="306" name="사각형: 둥근 모서리 305">
              <a:extLst>
                <a:ext uri="{FF2B5EF4-FFF2-40B4-BE49-F238E27FC236}">
                  <a16:creationId xmlns:a16="http://schemas.microsoft.com/office/drawing/2014/main" id="{AF6F00E2-AEF2-4D56-B1E9-EC68441A80E9}"/>
                </a:ext>
              </a:extLst>
            </p:cNvPr>
            <p:cNvSpPr/>
            <p:nvPr/>
          </p:nvSpPr>
          <p:spPr>
            <a:xfrm>
              <a:off x="-736601" y="2121357"/>
              <a:ext cx="7057583" cy="92333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9A6B701-82DE-44B5-8647-788BF23418BE}"/>
                </a:ext>
              </a:extLst>
            </p:cNvPr>
            <p:cNvSpPr txBox="1"/>
            <p:nvPr/>
          </p:nvSpPr>
          <p:spPr>
            <a:xfrm>
              <a:off x="606440" y="2121357"/>
              <a:ext cx="6238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>
                  <a:ln w="38100">
                    <a:noFill/>
                  </a:ln>
                  <a:latin typeface="Orbit-B BT" pitchFamily="2" charset="0"/>
                </a:rPr>
                <a:t>2. Game Outline</a:t>
              </a:r>
              <a:endParaRPr lang="ko-KR" altLang="en-US" sz="5400">
                <a:ln w="38100">
                  <a:noFill/>
                </a:ln>
                <a:latin typeface="Orbit-B BT" pitchFamily="2" charset="0"/>
              </a:endParaRP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DD01CC68-791F-4130-A367-8493C4CD3FC9}"/>
              </a:ext>
            </a:extLst>
          </p:cNvPr>
          <p:cNvSpPr txBox="1"/>
          <p:nvPr/>
        </p:nvSpPr>
        <p:spPr>
          <a:xfrm>
            <a:off x="1116123" y="1640454"/>
            <a:ext cx="714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Orbit-B BT" pitchFamily="2" charset="0"/>
                <a:ea typeface="a컴퓨터A" panose="02020600000000000000" pitchFamily="18" charset="-127"/>
              </a:rPr>
              <a:t>Game Name</a:t>
            </a:r>
            <a:r>
              <a:rPr lang="en-US" altLang="ko-KR" sz="4000">
                <a:latin typeface="a컴퓨터A" panose="02020600000000000000" pitchFamily="18" charset="-127"/>
                <a:ea typeface="a컴퓨터A" panose="02020600000000000000" pitchFamily="18" charset="-127"/>
              </a:rPr>
              <a:t>:</a:t>
            </a:r>
            <a:r>
              <a:rPr lang="en-US" altLang="ko-KR" sz="4000">
                <a:latin typeface="Orbit-B BT" pitchFamily="2" charset="0"/>
                <a:ea typeface="a컴퓨터A" panose="02020600000000000000" pitchFamily="18" charset="-127"/>
              </a:rPr>
              <a:t> Take me </a:t>
            </a:r>
            <a:r>
              <a:rPr lang="en-US" altLang="ko-KR" sz="4000">
                <a:solidFill>
                  <a:srgbClr val="0734A9"/>
                </a:solidFill>
                <a:latin typeface="Orbit-B BT" pitchFamily="2" charset="0"/>
                <a:ea typeface="a컴퓨터A" panose="02020600000000000000" pitchFamily="18" charset="-127"/>
              </a:rPr>
              <a:t>Campus</a:t>
            </a:r>
            <a:endParaRPr lang="ko-KR" altLang="en-US" sz="4000">
              <a:solidFill>
                <a:srgbClr val="0734A9"/>
              </a:solidFill>
              <a:latin typeface="Orbit-B BT" pitchFamily="2" charset="0"/>
              <a:ea typeface="a컴퓨터A" panose="02020600000000000000" pitchFamily="18" charset="-127"/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97B96A93-F870-4B72-82D0-225747F7EFA9}"/>
              </a:ext>
            </a:extLst>
          </p:cNvPr>
          <p:cNvGrpSpPr/>
          <p:nvPr/>
        </p:nvGrpSpPr>
        <p:grpSpPr>
          <a:xfrm>
            <a:off x="-24233" y="1353471"/>
            <a:ext cx="455596" cy="4854692"/>
            <a:chOff x="434994" y="1214588"/>
            <a:chExt cx="455596" cy="4854692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7CCA99C7-60A2-41B5-8BCD-A983DD05D94B}"/>
                </a:ext>
              </a:extLst>
            </p:cNvPr>
            <p:cNvGrpSpPr/>
            <p:nvPr/>
          </p:nvGrpSpPr>
          <p:grpSpPr>
            <a:xfrm>
              <a:off x="434994" y="5616072"/>
              <a:ext cx="455596" cy="453208"/>
              <a:chOff x="434994" y="6077435"/>
              <a:chExt cx="455596" cy="453208"/>
            </a:xfrm>
          </p:grpSpPr>
          <p:sp>
            <p:nvSpPr>
              <p:cNvPr id="156" name="직각 삼각형 23">
                <a:extLst>
                  <a:ext uri="{FF2B5EF4-FFF2-40B4-BE49-F238E27FC236}">
                    <a16:creationId xmlns:a16="http://schemas.microsoft.com/office/drawing/2014/main" id="{33BFD301-007A-4FAE-8B16-4A0A87144493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각 삼각형 23">
                <a:extLst>
                  <a:ext uri="{FF2B5EF4-FFF2-40B4-BE49-F238E27FC236}">
                    <a16:creationId xmlns:a16="http://schemas.microsoft.com/office/drawing/2014/main" id="{D9AAAC3C-48EC-42D3-8676-29D22875934C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평행 사변형 22">
                <a:extLst>
                  <a:ext uri="{FF2B5EF4-FFF2-40B4-BE49-F238E27FC236}">
                    <a16:creationId xmlns:a16="http://schemas.microsoft.com/office/drawing/2014/main" id="{CF5B32FB-8A35-4C37-97AC-EAAF9E2B020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사각형: 둥근 모서리 158">
                <a:extLst>
                  <a:ext uri="{FF2B5EF4-FFF2-40B4-BE49-F238E27FC236}">
                    <a16:creationId xmlns:a16="http://schemas.microsoft.com/office/drawing/2014/main" id="{12A1A811-AE78-42C3-94AC-32A026B4F7DD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41559FCF-C069-4B76-84F5-D1379F4D068D}"/>
                </a:ext>
              </a:extLst>
            </p:cNvPr>
            <p:cNvGrpSpPr/>
            <p:nvPr/>
          </p:nvGrpSpPr>
          <p:grpSpPr>
            <a:xfrm>
              <a:off x="434994" y="5190672"/>
              <a:ext cx="455596" cy="453208"/>
              <a:chOff x="434994" y="6077435"/>
              <a:chExt cx="455596" cy="453208"/>
            </a:xfrm>
          </p:grpSpPr>
          <p:sp>
            <p:nvSpPr>
              <p:cNvPr id="161" name="직각 삼각형 23">
                <a:extLst>
                  <a:ext uri="{FF2B5EF4-FFF2-40B4-BE49-F238E27FC236}">
                    <a16:creationId xmlns:a16="http://schemas.microsoft.com/office/drawing/2014/main" id="{58E47FC1-7670-4CB4-885F-C217EAEBD54A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각 삼각형 23">
                <a:extLst>
                  <a:ext uri="{FF2B5EF4-FFF2-40B4-BE49-F238E27FC236}">
                    <a16:creationId xmlns:a16="http://schemas.microsoft.com/office/drawing/2014/main" id="{D60EDB62-C6D1-48C8-A121-70E1AC06B0D3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평행 사변형 22">
                <a:extLst>
                  <a:ext uri="{FF2B5EF4-FFF2-40B4-BE49-F238E27FC236}">
                    <a16:creationId xmlns:a16="http://schemas.microsoft.com/office/drawing/2014/main" id="{341D7BA6-ABD7-48AF-BCAE-2072E31E7B5A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B009B07C-2164-4BCB-9342-A64096922F42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8D39B001-B951-4FD4-9427-1DCDC9E63279}"/>
                </a:ext>
              </a:extLst>
            </p:cNvPr>
            <p:cNvGrpSpPr/>
            <p:nvPr/>
          </p:nvGrpSpPr>
          <p:grpSpPr>
            <a:xfrm>
              <a:off x="434994" y="4760427"/>
              <a:ext cx="455596" cy="453208"/>
              <a:chOff x="434994" y="6077435"/>
              <a:chExt cx="455596" cy="453208"/>
            </a:xfrm>
          </p:grpSpPr>
          <p:sp>
            <p:nvSpPr>
              <p:cNvPr id="166" name="직각 삼각형 23">
                <a:extLst>
                  <a:ext uri="{FF2B5EF4-FFF2-40B4-BE49-F238E27FC236}">
                    <a16:creationId xmlns:a16="http://schemas.microsoft.com/office/drawing/2014/main" id="{3EC08BAB-AAE0-41D5-BD94-561B5F696F3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각 삼각형 23">
                <a:extLst>
                  <a:ext uri="{FF2B5EF4-FFF2-40B4-BE49-F238E27FC236}">
                    <a16:creationId xmlns:a16="http://schemas.microsoft.com/office/drawing/2014/main" id="{5AA56098-8B10-4C4E-836E-BAF745D3A653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평행 사변형 22">
                <a:extLst>
                  <a:ext uri="{FF2B5EF4-FFF2-40B4-BE49-F238E27FC236}">
                    <a16:creationId xmlns:a16="http://schemas.microsoft.com/office/drawing/2014/main" id="{D6CDDB62-E5E3-4DAB-81BA-F8F151D8F220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246013F4-50A2-4891-A07A-D686372AD785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1A2B7F3E-2B7E-4795-9BF6-3D76FE2F5211}"/>
                </a:ext>
              </a:extLst>
            </p:cNvPr>
            <p:cNvGrpSpPr/>
            <p:nvPr/>
          </p:nvGrpSpPr>
          <p:grpSpPr>
            <a:xfrm>
              <a:off x="434994" y="4312068"/>
              <a:ext cx="455596" cy="453208"/>
              <a:chOff x="434994" y="6077435"/>
              <a:chExt cx="455596" cy="453208"/>
            </a:xfrm>
          </p:grpSpPr>
          <p:sp>
            <p:nvSpPr>
              <p:cNvPr id="188" name="직각 삼각형 23">
                <a:extLst>
                  <a:ext uri="{FF2B5EF4-FFF2-40B4-BE49-F238E27FC236}">
                    <a16:creationId xmlns:a16="http://schemas.microsoft.com/office/drawing/2014/main" id="{B6D0D3F7-9010-42A9-B1C1-D2913D292184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각 삼각형 23">
                <a:extLst>
                  <a:ext uri="{FF2B5EF4-FFF2-40B4-BE49-F238E27FC236}">
                    <a16:creationId xmlns:a16="http://schemas.microsoft.com/office/drawing/2014/main" id="{60CD36DB-A910-4E4A-9117-FD6E0D190296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평행 사변형 22">
                <a:extLst>
                  <a:ext uri="{FF2B5EF4-FFF2-40B4-BE49-F238E27FC236}">
                    <a16:creationId xmlns:a16="http://schemas.microsoft.com/office/drawing/2014/main" id="{3C67C846-D597-4F66-8E82-1CDFDA2BAA31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사각형: 둥근 모서리 190">
                <a:extLst>
                  <a:ext uri="{FF2B5EF4-FFF2-40B4-BE49-F238E27FC236}">
                    <a16:creationId xmlns:a16="http://schemas.microsoft.com/office/drawing/2014/main" id="{3C2833AD-18E9-4677-823D-43DCA1B02956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87CABF83-DFD2-442C-8664-E1F896BCA0FF}"/>
                </a:ext>
              </a:extLst>
            </p:cNvPr>
            <p:cNvGrpSpPr/>
            <p:nvPr/>
          </p:nvGrpSpPr>
          <p:grpSpPr>
            <a:xfrm>
              <a:off x="434994" y="3850705"/>
              <a:ext cx="455596" cy="453208"/>
              <a:chOff x="434994" y="6077435"/>
              <a:chExt cx="455596" cy="453208"/>
            </a:xfrm>
          </p:grpSpPr>
          <p:sp>
            <p:nvSpPr>
              <p:cNvPr id="184" name="직각 삼각형 23">
                <a:extLst>
                  <a:ext uri="{FF2B5EF4-FFF2-40B4-BE49-F238E27FC236}">
                    <a16:creationId xmlns:a16="http://schemas.microsoft.com/office/drawing/2014/main" id="{0C3CC938-B47E-47FE-9D2E-3D1EEC3FF1A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각 삼각형 23">
                <a:extLst>
                  <a:ext uri="{FF2B5EF4-FFF2-40B4-BE49-F238E27FC236}">
                    <a16:creationId xmlns:a16="http://schemas.microsoft.com/office/drawing/2014/main" id="{F75AF8B4-AB20-421A-8592-BC89BCE1EB55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평행 사변형 22">
                <a:extLst>
                  <a:ext uri="{FF2B5EF4-FFF2-40B4-BE49-F238E27FC236}">
                    <a16:creationId xmlns:a16="http://schemas.microsoft.com/office/drawing/2014/main" id="{1D77FFC5-B26D-4EF4-8426-9F13E6FF1B7C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사각형: 둥근 모서리 186">
                <a:extLst>
                  <a:ext uri="{FF2B5EF4-FFF2-40B4-BE49-F238E27FC236}">
                    <a16:creationId xmlns:a16="http://schemas.microsoft.com/office/drawing/2014/main" id="{0F0764DC-D957-4E58-A0D8-78CC3C3E6044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23CDCF56-6C87-46E2-A8B5-43AFC6DB2B4A}"/>
                </a:ext>
              </a:extLst>
            </p:cNvPr>
            <p:cNvGrpSpPr/>
            <p:nvPr/>
          </p:nvGrpSpPr>
          <p:grpSpPr>
            <a:xfrm>
              <a:off x="434994" y="3425305"/>
              <a:ext cx="455596" cy="453208"/>
              <a:chOff x="434994" y="6077435"/>
              <a:chExt cx="455596" cy="453208"/>
            </a:xfrm>
          </p:grpSpPr>
          <p:sp>
            <p:nvSpPr>
              <p:cNvPr id="180" name="직각 삼각형 23">
                <a:extLst>
                  <a:ext uri="{FF2B5EF4-FFF2-40B4-BE49-F238E27FC236}">
                    <a16:creationId xmlns:a16="http://schemas.microsoft.com/office/drawing/2014/main" id="{F674E779-9996-4129-95BD-5D8BDE5DC097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각 삼각형 23">
                <a:extLst>
                  <a:ext uri="{FF2B5EF4-FFF2-40B4-BE49-F238E27FC236}">
                    <a16:creationId xmlns:a16="http://schemas.microsoft.com/office/drawing/2014/main" id="{55BA94F2-65AC-445E-B82B-9894D8B103EF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평행 사변형 22">
                <a:extLst>
                  <a:ext uri="{FF2B5EF4-FFF2-40B4-BE49-F238E27FC236}">
                    <a16:creationId xmlns:a16="http://schemas.microsoft.com/office/drawing/2014/main" id="{65ECC936-A4B9-44D1-AA67-FB665B5740B3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사각형: 둥근 모서리 182">
                <a:extLst>
                  <a:ext uri="{FF2B5EF4-FFF2-40B4-BE49-F238E27FC236}">
                    <a16:creationId xmlns:a16="http://schemas.microsoft.com/office/drawing/2014/main" id="{AAA84989-AA5B-430D-B146-460CB4D74E13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32B8EC4E-2AF3-4338-B907-9BF3428EF41D}"/>
                </a:ext>
              </a:extLst>
            </p:cNvPr>
            <p:cNvGrpSpPr/>
            <p:nvPr/>
          </p:nvGrpSpPr>
          <p:grpSpPr>
            <a:xfrm>
              <a:off x="434994" y="2995060"/>
              <a:ext cx="455596" cy="453208"/>
              <a:chOff x="434994" y="6077435"/>
              <a:chExt cx="455596" cy="453208"/>
            </a:xfrm>
          </p:grpSpPr>
          <p:sp>
            <p:nvSpPr>
              <p:cNvPr id="176" name="직각 삼각형 23">
                <a:extLst>
                  <a:ext uri="{FF2B5EF4-FFF2-40B4-BE49-F238E27FC236}">
                    <a16:creationId xmlns:a16="http://schemas.microsoft.com/office/drawing/2014/main" id="{D575335C-D976-49C0-B10B-FD71B69AF5B6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각 삼각형 23">
                <a:extLst>
                  <a:ext uri="{FF2B5EF4-FFF2-40B4-BE49-F238E27FC236}">
                    <a16:creationId xmlns:a16="http://schemas.microsoft.com/office/drawing/2014/main" id="{734A1370-9ECB-4C76-A570-00855B81BD2D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평행 사변형 22">
                <a:extLst>
                  <a:ext uri="{FF2B5EF4-FFF2-40B4-BE49-F238E27FC236}">
                    <a16:creationId xmlns:a16="http://schemas.microsoft.com/office/drawing/2014/main" id="{B8E7A510-B7E9-4957-B2EB-26AD2152319E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B9A6076E-C47E-427F-84F7-F1270096434C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A65A6C36-361D-4F38-B41C-7A2C6E5C7CEE}"/>
                </a:ext>
              </a:extLst>
            </p:cNvPr>
            <p:cNvGrpSpPr/>
            <p:nvPr/>
          </p:nvGrpSpPr>
          <p:grpSpPr>
            <a:xfrm>
              <a:off x="434994" y="2531596"/>
              <a:ext cx="455596" cy="453208"/>
              <a:chOff x="434994" y="6077435"/>
              <a:chExt cx="455596" cy="453208"/>
            </a:xfrm>
          </p:grpSpPr>
          <p:sp>
            <p:nvSpPr>
              <p:cNvPr id="230" name="직각 삼각형 23">
                <a:extLst>
                  <a:ext uri="{FF2B5EF4-FFF2-40B4-BE49-F238E27FC236}">
                    <a16:creationId xmlns:a16="http://schemas.microsoft.com/office/drawing/2014/main" id="{D069E2F8-D801-4D8D-A2D5-7AC0EE1E97DF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각 삼각형 23">
                <a:extLst>
                  <a:ext uri="{FF2B5EF4-FFF2-40B4-BE49-F238E27FC236}">
                    <a16:creationId xmlns:a16="http://schemas.microsoft.com/office/drawing/2014/main" id="{3E878140-F3ED-4BA8-A466-05F1919C3413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평행 사변형 22">
                <a:extLst>
                  <a:ext uri="{FF2B5EF4-FFF2-40B4-BE49-F238E27FC236}">
                    <a16:creationId xmlns:a16="http://schemas.microsoft.com/office/drawing/2014/main" id="{61FD08A9-CB33-4132-B5D9-B77951683256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사각형: 둥근 모서리 232">
                <a:extLst>
                  <a:ext uri="{FF2B5EF4-FFF2-40B4-BE49-F238E27FC236}">
                    <a16:creationId xmlns:a16="http://schemas.microsoft.com/office/drawing/2014/main" id="{C45A7330-2100-4CAA-B119-06C11AA09E68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8C93A110-92BC-4EC5-8F55-82FD9A64A8C7}"/>
                </a:ext>
              </a:extLst>
            </p:cNvPr>
            <p:cNvGrpSpPr/>
            <p:nvPr/>
          </p:nvGrpSpPr>
          <p:grpSpPr>
            <a:xfrm>
              <a:off x="434994" y="2070233"/>
              <a:ext cx="455596" cy="453208"/>
              <a:chOff x="434994" y="6077435"/>
              <a:chExt cx="455596" cy="453208"/>
            </a:xfrm>
          </p:grpSpPr>
          <p:sp>
            <p:nvSpPr>
              <p:cNvPr id="226" name="직각 삼각형 23">
                <a:extLst>
                  <a:ext uri="{FF2B5EF4-FFF2-40B4-BE49-F238E27FC236}">
                    <a16:creationId xmlns:a16="http://schemas.microsoft.com/office/drawing/2014/main" id="{0B71B6CD-2C88-4D73-966B-E03653A7E93E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각 삼각형 23">
                <a:extLst>
                  <a:ext uri="{FF2B5EF4-FFF2-40B4-BE49-F238E27FC236}">
                    <a16:creationId xmlns:a16="http://schemas.microsoft.com/office/drawing/2014/main" id="{92DBB456-9082-4664-A601-58D9B302A45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평행 사변형 22">
                <a:extLst>
                  <a:ext uri="{FF2B5EF4-FFF2-40B4-BE49-F238E27FC236}">
                    <a16:creationId xmlns:a16="http://schemas.microsoft.com/office/drawing/2014/main" id="{A76E63BF-BE48-43E8-872F-58BC74AA3D28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사각형: 둥근 모서리 228">
                <a:extLst>
                  <a:ext uri="{FF2B5EF4-FFF2-40B4-BE49-F238E27FC236}">
                    <a16:creationId xmlns:a16="http://schemas.microsoft.com/office/drawing/2014/main" id="{3B7F9566-3A60-4B04-B761-C60B476061FC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DAAA086F-3FFE-470C-A5F7-C870037C81A3}"/>
                </a:ext>
              </a:extLst>
            </p:cNvPr>
            <p:cNvGrpSpPr/>
            <p:nvPr/>
          </p:nvGrpSpPr>
          <p:grpSpPr>
            <a:xfrm>
              <a:off x="434994" y="1644833"/>
              <a:ext cx="455596" cy="453208"/>
              <a:chOff x="434994" y="6077435"/>
              <a:chExt cx="455596" cy="453208"/>
            </a:xfrm>
          </p:grpSpPr>
          <p:sp>
            <p:nvSpPr>
              <p:cNvPr id="222" name="직각 삼각형 23">
                <a:extLst>
                  <a:ext uri="{FF2B5EF4-FFF2-40B4-BE49-F238E27FC236}">
                    <a16:creationId xmlns:a16="http://schemas.microsoft.com/office/drawing/2014/main" id="{4C785CAF-5291-4AEC-B4B9-60156B0B932A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각 삼각형 23">
                <a:extLst>
                  <a:ext uri="{FF2B5EF4-FFF2-40B4-BE49-F238E27FC236}">
                    <a16:creationId xmlns:a16="http://schemas.microsoft.com/office/drawing/2014/main" id="{5F7B4B2A-3E91-4D76-BED4-95C14270DB17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평행 사변형 22">
                <a:extLst>
                  <a:ext uri="{FF2B5EF4-FFF2-40B4-BE49-F238E27FC236}">
                    <a16:creationId xmlns:a16="http://schemas.microsoft.com/office/drawing/2014/main" id="{BB78C506-4303-4905-A50D-82D82DC6A516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F993B906-636D-448A-BD71-ED7308AE794B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9DA1505C-35DB-49F1-A75C-CA8E0E300BA3}"/>
                </a:ext>
              </a:extLst>
            </p:cNvPr>
            <p:cNvGrpSpPr/>
            <p:nvPr/>
          </p:nvGrpSpPr>
          <p:grpSpPr>
            <a:xfrm>
              <a:off x="434994" y="1214588"/>
              <a:ext cx="455596" cy="453208"/>
              <a:chOff x="434994" y="6077435"/>
              <a:chExt cx="455596" cy="453208"/>
            </a:xfrm>
          </p:grpSpPr>
          <p:sp>
            <p:nvSpPr>
              <p:cNvPr id="218" name="직각 삼각형 23">
                <a:extLst>
                  <a:ext uri="{FF2B5EF4-FFF2-40B4-BE49-F238E27FC236}">
                    <a16:creationId xmlns:a16="http://schemas.microsoft.com/office/drawing/2014/main" id="{00FC3E3A-F320-4BFB-B630-84079284978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각 삼각형 23">
                <a:extLst>
                  <a:ext uri="{FF2B5EF4-FFF2-40B4-BE49-F238E27FC236}">
                    <a16:creationId xmlns:a16="http://schemas.microsoft.com/office/drawing/2014/main" id="{6E59968E-93A8-4B02-A1F3-E9DE10E5BA8E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평행 사변형 22">
                <a:extLst>
                  <a:ext uri="{FF2B5EF4-FFF2-40B4-BE49-F238E27FC236}">
                    <a16:creationId xmlns:a16="http://schemas.microsoft.com/office/drawing/2014/main" id="{71841530-9798-4073-AA89-A2AED75D5B7A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사각형: 둥근 모서리 220">
                <a:extLst>
                  <a:ext uri="{FF2B5EF4-FFF2-40B4-BE49-F238E27FC236}">
                    <a16:creationId xmlns:a16="http://schemas.microsoft.com/office/drawing/2014/main" id="{FA8EEC17-7F54-4F63-9384-F9503EE074EC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27" name="TextBox 426">
            <a:extLst>
              <a:ext uri="{FF2B5EF4-FFF2-40B4-BE49-F238E27FC236}">
                <a16:creationId xmlns:a16="http://schemas.microsoft.com/office/drawing/2014/main" id="{79C911BB-CDA8-4407-A096-C3127CC67967}"/>
              </a:ext>
            </a:extLst>
          </p:cNvPr>
          <p:cNvSpPr txBox="1"/>
          <p:nvPr/>
        </p:nvSpPr>
        <p:spPr>
          <a:xfrm>
            <a:off x="1116123" y="2628175"/>
            <a:ext cx="8374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Orbit-B BT" pitchFamily="2" charset="0"/>
                <a:ea typeface="a컴퓨터A" panose="02020600000000000000" pitchFamily="18" charset="-127"/>
              </a:rPr>
              <a:t>Game Gerne</a:t>
            </a:r>
            <a:r>
              <a:rPr lang="en-US" altLang="ko-KR" sz="4000">
                <a:latin typeface="a컴퓨터A" panose="02020600000000000000" pitchFamily="18" charset="-127"/>
                <a:ea typeface="a컴퓨터A" panose="02020600000000000000" pitchFamily="18" charset="-127"/>
              </a:rPr>
              <a:t>:</a:t>
            </a:r>
            <a:r>
              <a:rPr lang="en-US" altLang="ko-KR" sz="4000">
                <a:latin typeface="Orbit-B BT" pitchFamily="2" charset="0"/>
                <a:ea typeface="a컴퓨터A" panose="02020600000000000000" pitchFamily="18" charset="-127"/>
              </a:rPr>
              <a:t> Puzzle</a:t>
            </a:r>
            <a:endParaRPr lang="ko-KR" altLang="en-US" sz="4000">
              <a:solidFill>
                <a:srgbClr val="0734A9"/>
              </a:solidFill>
              <a:latin typeface="Orbit-B BT" pitchFamily="2" charset="0"/>
              <a:ea typeface="a컴퓨터A" panose="02020600000000000000" pitchFamily="18" charset="-127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3F42BE56-0655-4182-AA72-054976E805E7}"/>
              </a:ext>
            </a:extLst>
          </p:cNvPr>
          <p:cNvSpPr txBox="1"/>
          <p:nvPr/>
        </p:nvSpPr>
        <p:spPr>
          <a:xfrm>
            <a:off x="1116123" y="3615896"/>
            <a:ext cx="714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Orbit-B BT" pitchFamily="2" charset="0"/>
                <a:ea typeface="a컴퓨터A" panose="02020600000000000000" pitchFamily="18" charset="-127"/>
              </a:rPr>
              <a:t>Platform</a:t>
            </a:r>
            <a:r>
              <a:rPr lang="en-US" altLang="ko-KR" sz="4000">
                <a:latin typeface="a컴퓨터A" panose="02020600000000000000" pitchFamily="18" charset="-127"/>
                <a:ea typeface="a컴퓨터A" panose="02020600000000000000" pitchFamily="18" charset="-127"/>
              </a:rPr>
              <a:t>:</a:t>
            </a:r>
            <a:r>
              <a:rPr lang="en-US" altLang="ko-KR" sz="4000">
                <a:latin typeface="Orbit-B BT" pitchFamily="2" charset="0"/>
                <a:ea typeface="a컴퓨터A" panose="02020600000000000000" pitchFamily="18" charset="-127"/>
              </a:rPr>
              <a:t> PC - Window</a:t>
            </a:r>
            <a:endParaRPr lang="ko-KR" altLang="en-US" sz="4000">
              <a:solidFill>
                <a:srgbClr val="0734A9"/>
              </a:solidFill>
              <a:latin typeface="Orbit-B BT" pitchFamily="2" charset="0"/>
              <a:ea typeface="a컴퓨터A" panose="02020600000000000000" pitchFamily="18" charset="-127"/>
            </a:endParaRP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4A8D8F46-17CD-47FE-8794-F8AFE77E3498}"/>
              </a:ext>
            </a:extLst>
          </p:cNvPr>
          <p:cNvSpPr txBox="1"/>
          <p:nvPr/>
        </p:nvSpPr>
        <p:spPr>
          <a:xfrm>
            <a:off x="1116123" y="4603616"/>
            <a:ext cx="714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Orbit-B BT" pitchFamily="2" charset="0"/>
                <a:ea typeface="a컴퓨터A" panose="02020600000000000000" pitchFamily="18" charset="-127"/>
              </a:rPr>
              <a:t>Develop Language</a:t>
            </a:r>
            <a:r>
              <a:rPr lang="en-US" altLang="ko-KR" sz="4000">
                <a:latin typeface="a컴퓨터A" panose="02020600000000000000" pitchFamily="18" charset="-127"/>
                <a:ea typeface="a컴퓨터A" panose="02020600000000000000" pitchFamily="18" charset="-127"/>
              </a:rPr>
              <a:t>:</a:t>
            </a:r>
            <a:r>
              <a:rPr lang="en-US" altLang="ko-KR" sz="4000">
                <a:latin typeface="Orbit-B BT" pitchFamily="2" charset="0"/>
                <a:ea typeface="a컴퓨터A" panose="02020600000000000000" pitchFamily="18" charset="-127"/>
              </a:rPr>
              <a:t> C</a:t>
            </a:r>
            <a:endParaRPr lang="ko-KR" altLang="en-US" sz="4000">
              <a:solidFill>
                <a:srgbClr val="0734A9"/>
              </a:solidFill>
              <a:latin typeface="Orbit-B BT" pitchFamily="2" charset="0"/>
              <a:ea typeface="a컴퓨터A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FAD7B4-A2FE-4DEE-B576-803F3A6BEDA0}"/>
              </a:ext>
            </a:extLst>
          </p:cNvPr>
          <p:cNvGrpSpPr/>
          <p:nvPr/>
        </p:nvGrpSpPr>
        <p:grpSpPr>
          <a:xfrm>
            <a:off x="434895" y="6208622"/>
            <a:ext cx="11772720" cy="453706"/>
            <a:chOff x="434895" y="6208622"/>
            <a:chExt cx="11772720" cy="453706"/>
          </a:xfrm>
        </p:grpSpPr>
        <p:grpSp>
          <p:nvGrpSpPr>
            <p:cNvPr id="339" name="그룹 338">
              <a:extLst>
                <a:ext uri="{FF2B5EF4-FFF2-40B4-BE49-F238E27FC236}">
                  <a16:creationId xmlns:a16="http://schemas.microsoft.com/office/drawing/2014/main" id="{CCACC5A5-6F4E-4985-88EA-9892E62EE495}"/>
                </a:ext>
              </a:extLst>
            </p:cNvPr>
            <p:cNvGrpSpPr/>
            <p:nvPr/>
          </p:nvGrpSpPr>
          <p:grpSpPr>
            <a:xfrm>
              <a:off x="10848743" y="6208871"/>
              <a:ext cx="455596" cy="453208"/>
              <a:chOff x="434994" y="6077435"/>
              <a:chExt cx="455596" cy="453208"/>
            </a:xfrm>
          </p:grpSpPr>
          <p:sp>
            <p:nvSpPr>
              <p:cNvPr id="345" name="직각 삼각형 23">
                <a:extLst>
                  <a:ext uri="{FF2B5EF4-FFF2-40B4-BE49-F238E27FC236}">
                    <a16:creationId xmlns:a16="http://schemas.microsoft.com/office/drawing/2014/main" id="{8335B1D4-FAA8-4E2C-9E3C-6AC75512B889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각 삼각형 23">
                <a:extLst>
                  <a:ext uri="{FF2B5EF4-FFF2-40B4-BE49-F238E27FC236}">
                    <a16:creationId xmlns:a16="http://schemas.microsoft.com/office/drawing/2014/main" id="{0E4B41DE-2F11-4A7E-85BC-737E4C14170F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평행 사변형 22">
                <a:extLst>
                  <a:ext uri="{FF2B5EF4-FFF2-40B4-BE49-F238E27FC236}">
                    <a16:creationId xmlns:a16="http://schemas.microsoft.com/office/drawing/2014/main" id="{889B38FE-8BAA-4836-87A9-60BF232CBAC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사각형: 둥근 모서리 347">
                <a:extLst>
                  <a:ext uri="{FF2B5EF4-FFF2-40B4-BE49-F238E27FC236}">
                    <a16:creationId xmlns:a16="http://schemas.microsoft.com/office/drawing/2014/main" id="{45296C92-C386-41BC-B0FE-1F16CDA8AF92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CD103351-6345-4F5F-9567-509D19F4A6B8}"/>
                </a:ext>
              </a:extLst>
            </p:cNvPr>
            <p:cNvGrpSpPr/>
            <p:nvPr/>
          </p:nvGrpSpPr>
          <p:grpSpPr>
            <a:xfrm>
              <a:off x="11301509" y="6208991"/>
              <a:ext cx="455596" cy="453208"/>
              <a:chOff x="434994" y="6077435"/>
              <a:chExt cx="455596" cy="453208"/>
            </a:xfrm>
          </p:grpSpPr>
          <p:sp>
            <p:nvSpPr>
              <p:cNvPr id="341" name="직각 삼각형 23">
                <a:extLst>
                  <a:ext uri="{FF2B5EF4-FFF2-40B4-BE49-F238E27FC236}">
                    <a16:creationId xmlns:a16="http://schemas.microsoft.com/office/drawing/2014/main" id="{BA754DBA-A635-4DB3-A0DC-B505CFB00E8B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각 삼각형 23">
                <a:extLst>
                  <a:ext uri="{FF2B5EF4-FFF2-40B4-BE49-F238E27FC236}">
                    <a16:creationId xmlns:a16="http://schemas.microsoft.com/office/drawing/2014/main" id="{7954DEA2-A1E0-489F-921A-74D799308487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평행 사변형 22">
                <a:extLst>
                  <a:ext uri="{FF2B5EF4-FFF2-40B4-BE49-F238E27FC236}">
                    <a16:creationId xmlns:a16="http://schemas.microsoft.com/office/drawing/2014/main" id="{6B264D8D-C286-4BC5-AE5D-1A2F9515D52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사각형: 둥근 모서리 343">
                <a:extLst>
                  <a:ext uri="{FF2B5EF4-FFF2-40B4-BE49-F238E27FC236}">
                    <a16:creationId xmlns:a16="http://schemas.microsoft.com/office/drawing/2014/main" id="{B2ABC983-8631-4C94-91B1-F158AFBE6288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F68D536B-0FD1-4DE6-BAFF-532913F55756}"/>
                </a:ext>
              </a:extLst>
            </p:cNvPr>
            <p:cNvGrpSpPr/>
            <p:nvPr/>
          </p:nvGrpSpPr>
          <p:grpSpPr>
            <a:xfrm>
              <a:off x="10395967" y="6209001"/>
              <a:ext cx="455596" cy="453208"/>
              <a:chOff x="434994" y="6077435"/>
              <a:chExt cx="455596" cy="453208"/>
            </a:xfrm>
          </p:grpSpPr>
          <p:sp>
            <p:nvSpPr>
              <p:cNvPr id="192" name="직각 삼각형 23">
                <a:extLst>
                  <a:ext uri="{FF2B5EF4-FFF2-40B4-BE49-F238E27FC236}">
                    <a16:creationId xmlns:a16="http://schemas.microsoft.com/office/drawing/2014/main" id="{6477ED94-24CE-40A8-8D45-392DA6648D1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각 삼각형 23">
                <a:extLst>
                  <a:ext uri="{FF2B5EF4-FFF2-40B4-BE49-F238E27FC236}">
                    <a16:creationId xmlns:a16="http://schemas.microsoft.com/office/drawing/2014/main" id="{CFF97D89-7BEB-49DF-B9F3-0F59A9A23722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평행 사변형 22">
                <a:extLst>
                  <a:ext uri="{FF2B5EF4-FFF2-40B4-BE49-F238E27FC236}">
                    <a16:creationId xmlns:a16="http://schemas.microsoft.com/office/drawing/2014/main" id="{E5CEB07D-B312-4F10-A489-B29E6E6DB54C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6169A878-2688-4D6E-9308-07ABE1D0B036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9358153F-41ED-47C1-8209-5875DB18651A}"/>
                </a:ext>
              </a:extLst>
            </p:cNvPr>
            <p:cNvGrpSpPr/>
            <p:nvPr/>
          </p:nvGrpSpPr>
          <p:grpSpPr>
            <a:xfrm>
              <a:off x="8132087" y="6208901"/>
              <a:ext cx="455596" cy="453208"/>
              <a:chOff x="434994" y="6077435"/>
              <a:chExt cx="455596" cy="453208"/>
            </a:xfrm>
          </p:grpSpPr>
          <p:sp>
            <p:nvSpPr>
              <p:cNvPr id="295" name="직각 삼각형 23">
                <a:extLst>
                  <a:ext uri="{FF2B5EF4-FFF2-40B4-BE49-F238E27FC236}">
                    <a16:creationId xmlns:a16="http://schemas.microsoft.com/office/drawing/2014/main" id="{BBDA6F73-4F31-40D8-80DA-62020AD7EC6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각 삼각형 23">
                <a:extLst>
                  <a:ext uri="{FF2B5EF4-FFF2-40B4-BE49-F238E27FC236}">
                    <a16:creationId xmlns:a16="http://schemas.microsoft.com/office/drawing/2014/main" id="{C9F20326-B276-45AE-AEDE-B5B857739B7B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평행 사변형 22">
                <a:extLst>
                  <a:ext uri="{FF2B5EF4-FFF2-40B4-BE49-F238E27FC236}">
                    <a16:creationId xmlns:a16="http://schemas.microsoft.com/office/drawing/2014/main" id="{DA127863-ABF5-4717-A179-909E0404AE9B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사각형: 둥근 모서리 297">
                <a:extLst>
                  <a:ext uri="{FF2B5EF4-FFF2-40B4-BE49-F238E27FC236}">
                    <a16:creationId xmlns:a16="http://schemas.microsoft.com/office/drawing/2014/main" id="{3BB4FA74-2900-4478-8446-75084653ACF3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0" name="그룹 299">
              <a:extLst>
                <a:ext uri="{FF2B5EF4-FFF2-40B4-BE49-F238E27FC236}">
                  <a16:creationId xmlns:a16="http://schemas.microsoft.com/office/drawing/2014/main" id="{623670F1-8055-4B09-B1BC-D87BA8F3EA39}"/>
                </a:ext>
              </a:extLst>
            </p:cNvPr>
            <p:cNvGrpSpPr/>
            <p:nvPr/>
          </p:nvGrpSpPr>
          <p:grpSpPr>
            <a:xfrm>
              <a:off x="7226535" y="6208911"/>
              <a:ext cx="455596" cy="453208"/>
              <a:chOff x="434994" y="6077435"/>
              <a:chExt cx="455596" cy="453208"/>
            </a:xfrm>
          </p:grpSpPr>
          <p:sp>
            <p:nvSpPr>
              <p:cNvPr id="310" name="직각 삼각형 23">
                <a:extLst>
                  <a:ext uri="{FF2B5EF4-FFF2-40B4-BE49-F238E27FC236}">
                    <a16:creationId xmlns:a16="http://schemas.microsoft.com/office/drawing/2014/main" id="{7D730307-EC2F-47E2-AAD4-A10902CD7162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각 삼각형 23">
                <a:extLst>
                  <a:ext uri="{FF2B5EF4-FFF2-40B4-BE49-F238E27FC236}">
                    <a16:creationId xmlns:a16="http://schemas.microsoft.com/office/drawing/2014/main" id="{7C996005-865C-4A08-B8DB-410F131EFEF1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평행 사변형 22">
                <a:extLst>
                  <a:ext uri="{FF2B5EF4-FFF2-40B4-BE49-F238E27FC236}">
                    <a16:creationId xmlns:a16="http://schemas.microsoft.com/office/drawing/2014/main" id="{3DEB59E4-28AB-41CC-A159-D45E498B6A64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사각형: 둥근 모서리 312">
                <a:extLst>
                  <a:ext uri="{FF2B5EF4-FFF2-40B4-BE49-F238E27FC236}">
                    <a16:creationId xmlns:a16="http://schemas.microsoft.com/office/drawing/2014/main" id="{6A7D584A-A424-443B-BAC0-9C4947F748C7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F9E449EF-67BF-4E6A-9E63-63DDAEC1DC2F}"/>
                </a:ext>
              </a:extLst>
            </p:cNvPr>
            <p:cNvGrpSpPr/>
            <p:nvPr/>
          </p:nvGrpSpPr>
          <p:grpSpPr>
            <a:xfrm>
              <a:off x="7679311" y="6209031"/>
              <a:ext cx="455596" cy="453208"/>
              <a:chOff x="434994" y="6077435"/>
              <a:chExt cx="455596" cy="453208"/>
            </a:xfrm>
          </p:grpSpPr>
          <p:sp>
            <p:nvSpPr>
              <p:cNvPr id="302" name="직각 삼각형 23">
                <a:extLst>
                  <a:ext uri="{FF2B5EF4-FFF2-40B4-BE49-F238E27FC236}">
                    <a16:creationId xmlns:a16="http://schemas.microsoft.com/office/drawing/2014/main" id="{B8A55BE8-12BA-4213-A974-7C3CD594D21E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각 삼각형 23">
                <a:extLst>
                  <a:ext uri="{FF2B5EF4-FFF2-40B4-BE49-F238E27FC236}">
                    <a16:creationId xmlns:a16="http://schemas.microsoft.com/office/drawing/2014/main" id="{F042E8D1-FE94-4D4F-9E42-487C2CED1BA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평행 사변형 22">
                <a:extLst>
                  <a:ext uri="{FF2B5EF4-FFF2-40B4-BE49-F238E27FC236}">
                    <a16:creationId xmlns:a16="http://schemas.microsoft.com/office/drawing/2014/main" id="{9AC0CBC1-DBE4-4B8F-A61E-192107C70C7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사각형: 둥근 모서리 308">
                <a:extLst>
                  <a:ext uri="{FF2B5EF4-FFF2-40B4-BE49-F238E27FC236}">
                    <a16:creationId xmlns:a16="http://schemas.microsoft.com/office/drawing/2014/main" id="{B6C5AAB2-F5E0-4E8D-BE4A-A6B72E465BDB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5BC2F6FF-1AFE-47D4-8807-52711B58FB2C}"/>
                </a:ext>
              </a:extLst>
            </p:cNvPr>
            <p:cNvGrpSpPr/>
            <p:nvPr/>
          </p:nvGrpSpPr>
          <p:grpSpPr>
            <a:xfrm>
              <a:off x="6320983" y="6208921"/>
              <a:ext cx="455596" cy="453208"/>
              <a:chOff x="434994" y="6077435"/>
              <a:chExt cx="455596" cy="453208"/>
            </a:xfrm>
          </p:grpSpPr>
          <p:sp>
            <p:nvSpPr>
              <p:cNvPr id="321" name="직각 삼각형 23">
                <a:extLst>
                  <a:ext uri="{FF2B5EF4-FFF2-40B4-BE49-F238E27FC236}">
                    <a16:creationId xmlns:a16="http://schemas.microsoft.com/office/drawing/2014/main" id="{A9DBADC6-D728-493B-AAA0-63DF82416C06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각 삼각형 23">
                <a:extLst>
                  <a:ext uri="{FF2B5EF4-FFF2-40B4-BE49-F238E27FC236}">
                    <a16:creationId xmlns:a16="http://schemas.microsoft.com/office/drawing/2014/main" id="{AB2EB3F1-56CD-465C-A43D-4958FCF6DE9D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평행 사변형 22">
                <a:extLst>
                  <a:ext uri="{FF2B5EF4-FFF2-40B4-BE49-F238E27FC236}">
                    <a16:creationId xmlns:a16="http://schemas.microsoft.com/office/drawing/2014/main" id="{8814757F-654D-4D34-B896-D5F4E4B62B3A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사각형: 둥근 모서리 326">
                <a:extLst>
                  <a:ext uri="{FF2B5EF4-FFF2-40B4-BE49-F238E27FC236}">
                    <a16:creationId xmlns:a16="http://schemas.microsoft.com/office/drawing/2014/main" id="{4B026FEC-2978-4CC2-B22A-86F17B150845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B1E68141-52AC-4D4E-9F98-4BB97D448CED}"/>
                </a:ext>
              </a:extLst>
            </p:cNvPr>
            <p:cNvGrpSpPr/>
            <p:nvPr/>
          </p:nvGrpSpPr>
          <p:grpSpPr>
            <a:xfrm>
              <a:off x="6773759" y="6209041"/>
              <a:ext cx="455596" cy="453208"/>
              <a:chOff x="434994" y="6077435"/>
              <a:chExt cx="455596" cy="453208"/>
            </a:xfrm>
          </p:grpSpPr>
          <p:sp>
            <p:nvSpPr>
              <p:cNvPr id="317" name="직각 삼각형 23">
                <a:extLst>
                  <a:ext uri="{FF2B5EF4-FFF2-40B4-BE49-F238E27FC236}">
                    <a16:creationId xmlns:a16="http://schemas.microsoft.com/office/drawing/2014/main" id="{267B92C2-E332-4E5C-A05D-47C223E928B2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직각 삼각형 23">
                <a:extLst>
                  <a:ext uri="{FF2B5EF4-FFF2-40B4-BE49-F238E27FC236}">
                    <a16:creationId xmlns:a16="http://schemas.microsoft.com/office/drawing/2014/main" id="{E79B0C55-13D6-4A28-9684-5C83295A015F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평행 사변형 22">
                <a:extLst>
                  <a:ext uri="{FF2B5EF4-FFF2-40B4-BE49-F238E27FC236}">
                    <a16:creationId xmlns:a16="http://schemas.microsoft.com/office/drawing/2014/main" id="{FAE326E5-1ACD-40AB-924B-FABF865EC87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사각형: 둥근 모서리 319">
                <a:extLst>
                  <a:ext uri="{FF2B5EF4-FFF2-40B4-BE49-F238E27FC236}">
                    <a16:creationId xmlns:a16="http://schemas.microsoft.com/office/drawing/2014/main" id="{87F23687-2556-4245-B512-F67FA238D63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97E56806-8EEB-4928-96EB-D8A504E4991C}"/>
                </a:ext>
              </a:extLst>
            </p:cNvPr>
            <p:cNvGrpSpPr/>
            <p:nvPr/>
          </p:nvGrpSpPr>
          <p:grpSpPr>
            <a:xfrm>
              <a:off x="5415431" y="6208931"/>
              <a:ext cx="455596" cy="453208"/>
              <a:chOff x="434994" y="6077435"/>
              <a:chExt cx="455596" cy="453208"/>
            </a:xfrm>
          </p:grpSpPr>
          <p:sp>
            <p:nvSpPr>
              <p:cNvPr id="335" name="직각 삼각형 23">
                <a:extLst>
                  <a:ext uri="{FF2B5EF4-FFF2-40B4-BE49-F238E27FC236}">
                    <a16:creationId xmlns:a16="http://schemas.microsoft.com/office/drawing/2014/main" id="{8AAF0754-4D1C-4E58-B9DC-DB40F420B89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각 삼각형 23">
                <a:extLst>
                  <a:ext uri="{FF2B5EF4-FFF2-40B4-BE49-F238E27FC236}">
                    <a16:creationId xmlns:a16="http://schemas.microsoft.com/office/drawing/2014/main" id="{1F066939-EBD2-45C5-8C05-B68D6CCD9BFB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평행 사변형 22">
                <a:extLst>
                  <a:ext uri="{FF2B5EF4-FFF2-40B4-BE49-F238E27FC236}">
                    <a16:creationId xmlns:a16="http://schemas.microsoft.com/office/drawing/2014/main" id="{F60A71DF-07F0-4389-9238-0FE76E6C5EB9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사각형: 둥근 모서리 337">
                <a:extLst>
                  <a:ext uri="{FF2B5EF4-FFF2-40B4-BE49-F238E27FC236}">
                    <a16:creationId xmlns:a16="http://schemas.microsoft.com/office/drawing/2014/main" id="{FCCC7775-AF9D-421B-8ED8-94C7D5C1F6E9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324693E8-C63F-4888-BDEB-38FB2CC85B58}"/>
                </a:ext>
              </a:extLst>
            </p:cNvPr>
            <p:cNvGrpSpPr/>
            <p:nvPr/>
          </p:nvGrpSpPr>
          <p:grpSpPr>
            <a:xfrm>
              <a:off x="5868207" y="6209051"/>
              <a:ext cx="455596" cy="453208"/>
              <a:chOff x="434994" y="6077435"/>
              <a:chExt cx="455596" cy="453208"/>
            </a:xfrm>
          </p:grpSpPr>
          <p:sp>
            <p:nvSpPr>
              <p:cNvPr id="331" name="직각 삼각형 23">
                <a:extLst>
                  <a:ext uri="{FF2B5EF4-FFF2-40B4-BE49-F238E27FC236}">
                    <a16:creationId xmlns:a16="http://schemas.microsoft.com/office/drawing/2014/main" id="{413B9149-A2E9-47CE-86C0-CEBAF2E6274B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각 삼각형 23">
                <a:extLst>
                  <a:ext uri="{FF2B5EF4-FFF2-40B4-BE49-F238E27FC236}">
                    <a16:creationId xmlns:a16="http://schemas.microsoft.com/office/drawing/2014/main" id="{3B56506F-D8B8-4C34-BDF8-8B3C3EC184E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평행 사변형 22">
                <a:extLst>
                  <a:ext uri="{FF2B5EF4-FFF2-40B4-BE49-F238E27FC236}">
                    <a16:creationId xmlns:a16="http://schemas.microsoft.com/office/drawing/2014/main" id="{55874453-2F92-4830-97F4-3A21BF07AE4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사각형: 둥근 모서리 333">
                <a:extLst>
                  <a:ext uri="{FF2B5EF4-FFF2-40B4-BE49-F238E27FC236}">
                    <a16:creationId xmlns:a16="http://schemas.microsoft.com/office/drawing/2014/main" id="{A7F4FF86-F33C-4EC2-84AE-DF257A74221D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7B09017A-7893-40A4-BE43-967E90785896}"/>
                </a:ext>
              </a:extLst>
            </p:cNvPr>
            <p:cNvGrpSpPr/>
            <p:nvPr/>
          </p:nvGrpSpPr>
          <p:grpSpPr>
            <a:xfrm>
              <a:off x="4509879" y="6208941"/>
              <a:ext cx="455596" cy="453208"/>
              <a:chOff x="434994" y="6077435"/>
              <a:chExt cx="455596" cy="453208"/>
            </a:xfrm>
          </p:grpSpPr>
          <p:sp>
            <p:nvSpPr>
              <p:cNvPr id="390" name="직각 삼각형 23">
                <a:extLst>
                  <a:ext uri="{FF2B5EF4-FFF2-40B4-BE49-F238E27FC236}">
                    <a16:creationId xmlns:a16="http://schemas.microsoft.com/office/drawing/2014/main" id="{69891668-BD81-4930-9EF3-AEC2E8D85E15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직각 삼각형 23">
                <a:extLst>
                  <a:ext uri="{FF2B5EF4-FFF2-40B4-BE49-F238E27FC236}">
                    <a16:creationId xmlns:a16="http://schemas.microsoft.com/office/drawing/2014/main" id="{BF182B42-A03F-4F4B-AA2E-088D8525A342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평행 사변형 22">
                <a:extLst>
                  <a:ext uri="{FF2B5EF4-FFF2-40B4-BE49-F238E27FC236}">
                    <a16:creationId xmlns:a16="http://schemas.microsoft.com/office/drawing/2014/main" id="{25C38D8A-CE43-4A11-A77F-6B40B69C86FC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사각형: 둥근 모서리 392">
                <a:extLst>
                  <a:ext uri="{FF2B5EF4-FFF2-40B4-BE49-F238E27FC236}">
                    <a16:creationId xmlns:a16="http://schemas.microsoft.com/office/drawing/2014/main" id="{AC909D7C-83CA-44B8-AF88-329F6F069D49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5" name="그룹 384">
              <a:extLst>
                <a:ext uri="{FF2B5EF4-FFF2-40B4-BE49-F238E27FC236}">
                  <a16:creationId xmlns:a16="http://schemas.microsoft.com/office/drawing/2014/main" id="{718ADA05-8A67-480B-A09F-B7FEB1C8439F}"/>
                </a:ext>
              </a:extLst>
            </p:cNvPr>
            <p:cNvGrpSpPr/>
            <p:nvPr/>
          </p:nvGrpSpPr>
          <p:grpSpPr>
            <a:xfrm>
              <a:off x="4962655" y="6209061"/>
              <a:ext cx="455596" cy="453208"/>
              <a:chOff x="434994" y="6077435"/>
              <a:chExt cx="455596" cy="453208"/>
            </a:xfrm>
          </p:grpSpPr>
          <p:sp>
            <p:nvSpPr>
              <p:cNvPr id="386" name="직각 삼각형 23">
                <a:extLst>
                  <a:ext uri="{FF2B5EF4-FFF2-40B4-BE49-F238E27FC236}">
                    <a16:creationId xmlns:a16="http://schemas.microsoft.com/office/drawing/2014/main" id="{BBF4A3E5-D0C0-491D-AB1B-587477443074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각 삼각형 23">
                <a:extLst>
                  <a:ext uri="{FF2B5EF4-FFF2-40B4-BE49-F238E27FC236}">
                    <a16:creationId xmlns:a16="http://schemas.microsoft.com/office/drawing/2014/main" id="{585B368A-C8A4-4684-A233-D21C519C3CC9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평행 사변형 22">
                <a:extLst>
                  <a:ext uri="{FF2B5EF4-FFF2-40B4-BE49-F238E27FC236}">
                    <a16:creationId xmlns:a16="http://schemas.microsoft.com/office/drawing/2014/main" id="{803491C9-3DC2-4AD9-B818-9FE3ADFFA031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사각형: 둥근 모서리 388">
                <a:extLst>
                  <a:ext uri="{FF2B5EF4-FFF2-40B4-BE49-F238E27FC236}">
                    <a16:creationId xmlns:a16="http://schemas.microsoft.com/office/drawing/2014/main" id="{34FFE76D-89EC-497A-AE5B-F8FAF9038CBE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37BC18EC-4B8D-454C-AA2D-71C08229C7BB}"/>
                </a:ext>
              </a:extLst>
            </p:cNvPr>
            <p:cNvGrpSpPr/>
            <p:nvPr/>
          </p:nvGrpSpPr>
          <p:grpSpPr>
            <a:xfrm>
              <a:off x="3604327" y="6208951"/>
              <a:ext cx="455596" cy="453208"/>
              <a:chOff x="434994" y="6077435"/>
              <a:chExt cx="455596" cy="453208"/>
            </a:xfrm>
          </p:grpSpPr>
          <p:sp>
            <p:nvSpPr>
              <p:cNvPr id="380" name="직각 삼각형 23">
                <a:extLst>
                  <a:ext uri="{FF2B5EF4-FFF2-40B4-BE49-F238E27FC236}">
                    <a16:creationId xmlns:a16="http://schemas.microsoft.com/office/drawing/2014/main" id="{ABA00DE5-8333-4AEF-A345-46BB223A10D8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각 삼각형 23">
                <a:extLst>
                  <a:ext uri="{FF2B5EF4-FFF2-40B4-BE49-F238E27FC236}">
                    <a16:creationId xmlns:a16="http://schemas.microsoft.com/office/drawing/2014/main" id="{E81D2027-88E4-4A55-998B-147885208E9C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평행 사변형 22">
                <a:extLst>
                  <a:ext uri="{FF2B5EF4-FFF2-40B4-BE49-F238E27FC236}">
                    <a16:creationId xmlns:a16="http://schemas.microsoft.com/office/drawing/2014/main" id="{7B57F406-8245-4B73-99B5-DED776A4204A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사각형: 둥근 모서리 382">
                <a:extLst>
                  <a:ext uri="{FF2B5EF4-FFF2-40B4-BE49-F238E27FC236}">
                    <a16:creationId xmlns:a16="http://schemas.microsoft.com/office/drawing/2014/main" id="{492044B3-F7BA-4800-871F-DCDDE0CCCE0F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A599BF44-6477-4E65-875F-731FF9EDCA07}"/>
                </a:ext>
              </a:extLst>
            </p:cNvPr>
            <p:cNvGrpSpPr/>
            <p:nvPr/>
          </p:nvGrpSpPr>
          <p:grpSpPr>
            <a:xfrm>
              <a:off x="4057103" y="6209071"/>
              <a:ext cx="455596" cy="453208"/>
              <a:chOff x="434994" y="6077435"/>
              <a:chExt cx="455596" cy="453208"/>
            </a:xfrm>
          </p:grpSpPr>
          <p:sp>
            <p:nvSpPr>
              <p:cNvPr id="376" name="직각 삼각형 23">
                <a:extLst>
                  <a:ext uri="{FF2B5EF4-FFF2-40B4-BE49-F238E27FC236}">
                    <a16:creationId xmlns:a16="http://schemas.microsoft.com/office/drawing/2014/main" id="{A27EB9B1-EDD4-4E70-A5B8-3F9867D2B895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각 삼각형 23">
                <a:extLst>
                  <a:ext uri="{FF2B5EF4-FFF2-40B4-BE49-F238E27FC236}">
                    <a16:creationId xmlns:a16="http://schemas.microsoft.com/office/drawing/2014/main" id="{C4335ECE-BF5C-4A89-8BC3-6DB4C47BBA1B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평행 사변형 22">
                <a:extLst>
                  <a:ext uri="{FF2B5EF4-FFF2-40B4-BE49-F238E27FC236}">
                    <a16:creationId xmlns:a16="http://schemas.microsoft.com/office/drawing/2014/main" id="{583E912C-F763-4CAB-8D81-5654B492529B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사각형: 둥근 모서리 378">
                <a:extLst>
                  <a:ext uri="{FF2B5EF4-FFF2-40B4-BE49-F238E27FC236}">
                    <a16:creationId xmlns:a16="http://schemas.microsoft.com/office/drawing/2014/main" id="{ED548F9B-B584-419B-B663-01ADABADF975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>
              <a:extLst>
                <a:ext uri="{FF2B5EF4-FFF2-40B4-BE49-F238E27FC236}">
                  <a16:creationId xmlns:a16="http://schemas.microsoft.com/office/drawing/2014/main" id="{8BD36081-56DD-488F-B4F6-70F5535B153E}"/>
                </a:ext>
              </a:extLst>
            </p:cNvPr>
            <p:cNvGrpSpPr/>
            <p:nvPr/>
          </p:nvGrpSpPr>
          <p:grpSpPr>
            <a:xfrm>
              <a:off x="2698775" y="6208961"/>
              <a:ext cx="455596" cy="453208"/>
              <a:chOff x="434994" y="6077435"/>
              <a:chExt cx="455596" cy="453208"/>
            </a:xfrm>
          </p:grpSpPr>
          <p:sp>
            <p:nvSpPr>
              <p:cNvPr id="370" name="직각 삼각형 23">
                <a:extLst>
                  <a:ext uri="{FF2B5EF4-FFF2-40B4-BE49-F238E27FC236}">
                    <a16:creationId xmlns:a16="http://schemas.microsoft.com/office/drawing/2014/main" id="{E596206F-F4A4-42AA-811F-27EE026032F3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각 삼각형 23">
                <a:extLst>
                  <a:ext uri="{FF2B5EF4-FFF2-40B4-BE49-F238E27FC236}">
                    <a16:creationId xmlns:a16="http://schemas.microsoft.com/office/drawing/2014/main" id="{5E416997-A01D-4D5C-8823-10710FE0EA3D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평행 사변형 22">
                <a:extLst>
                  <a:ext uri="{FF2B5EF4-FFF2-40B4-BE49-F238E27FC236}">
                    <a16:creationId xmlns:a16="http://schemas.microsoft.com/office/drawing/2014/main" id="{0BD0246D-2025-4265-B9B3-2B229CE1721C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사각형: 둥근 모서리 372">
                <a:extLst>
                  <a:ext uri="{FF2B5EF4-FFF2-40B4-BE49-F238E27FC236}">
                    <a16:creationId xmlns:a16="http://schemas.microsoft.com/office/drawing/2014/main" id="{90785CDF-B17E-444B-8E3E-C52E637E9654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DEBE1423-DB16-4C3C-AB5E-E207635BA51C}"/>
                </a:ext>
              </a:extLst>
            </p:cNvPr>
            <p:cNvGrpSpPr/>
            <p:nvPr/>
          </p:nvGrpSpPr>
          <p:grpSpPr>
            <a:xfrm>
              <a:off x="3151551" y="6209081"/>
              <a:ext cx="455596" cy="453208"/>
              <a:chOff x="434994" y="6077435"/>
              <a:chExt cx="455596" cy="453208"/>
            </a:xfrm>
          </p:grpSpPr>
          <p:sp>
            <p:nvSpPr>
              <p:cNvPr id="366" name="직각 삼각형 23">
                <a:extLst>
                  <a:ext uri="{FF2B5EF4-FFF2-40B4-BE49-F238E27FC236}">
                    <a16:creationId xmlns:a16="http://schemas.microsoft.com/office/drawing/2014/main" id="{381DE149-30AE-440F-854A-B50C6AEA53F9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각 삼각형 23">
                <a:extLst>
                  <a:ext uri="{FF2B5EF4-FFF2-40B4-BE49-F238E27FC236}">
                    <a16:creationId xmlns:a16="http://schemas.microsoft.com/office/drawing/2014/main" id="{7552B295-9748-435C-AC84-5CB56F0D4758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평행 사변형 22">
                <a:extLst>
                  <a:ext uri="{FF2B5EF4-FFF2-40B4-BE49-F238E27FC236}">
                    <a16:creationId xmlns:a16="http://schemas.microsoft.com/office/drawing/2014/main" id="{BA629772-E248-47E3-9F0E-DBA513E3DE81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사각형: 둥근 모서리 368">
                <a:extLst>
                  <a:ext uri="{FF2B5EF4-FFF2-40B4-BE49-F238E27FC236}">
                    <a16:creationId xmlns:a16="http://schemas.microsoft.com/office/drawing/2014/main" id="{CF0E64B1-A75F-400D-A340-4D11AD1D24B2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FE05F69A-D782-4E6C-BDB7-9B8F851F95D7}"/>
                </a:ext>
              </a:extLst>
            </p:cNvPr>
            <p:cNvGrpSpPr/>
            <p:nvPr/>
          </p:nvGrpSpPr>
          <p:grpSpPr>
            <a:xfrm>
              <a:off x="1793223" y="6208971"/>
              <a:ext cx="455596" cy="453208"/>
              <a:chOff x="434994" y="6077435"/>
              <a:chExt cx="455596" cy="453208"/>
            </a:xfrm>
          </p:grpSpPr>
          <p:sp>
            <p:nvSpPr>
              <p:cNvPr id="360" name="직각 삼각형 23">
                <a:extLst>
                  <a:ext uri="{FF2B5EF4-FFF2-40B4-BE49-F238E27FC236}">
                    <a16:creationId xmlns:a16="http://schemas.microsoft.com/office/drawing/2014/main" id="{FD2C2ECB-D0DF-431C-AFF0-AC5D97519DC7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각 삼각형 23">
                <a:extLst>
                  <a:ext uri="{FF2B5EF4-FFF2-40B4-BE49-F238E27FC236}">
                    <a16:creationId xmlns:a16="http://schemas.microsoft.com/office/drawing/2014/main" id="{9102365C-50AE-4A9A-A703-BE5BB67634C0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평행 사변형 22">
                <a:extLst>
                  <a:ext uri="{FF2B5EF4-FFF2-40B4-BE49-F238E27FC236}">
                    <a16:creationId xmlns:a16="http://schemas.microsoft.com/office/drawing/2014/main" id="{2430EA48-5E4A-419F-B621-73F1E138EF6B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사각형: 둥근 모서리 362">
                <a:extLst>
                  <a:ext uri="{FF2B5EF4-FFF2-40B4-BE49-F238E27FC236}">
                    <a16:creationId xmlns:a16="http://schemas.microsoft.com/office/drawing/2014/main" id="{E5ABEA41-2162-4782-9C90-3C0E994726C9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5" name="그룹 354">
              <a:extLst>
                <a:ext uri="{FF2B5EF4-FFF2-40B4-BE49-F238E27FC236}">
                  <a16:creationId xmlns:a16="http://schemas.microsoft.com/office/drawing/2014/main" id="{E9AFA78C-C791-4CB3-8B49-54D494A6C3FA}"/>
                </a:ext>
              </a:extLst>
            </p:cNvPr>
            <p:cNvGrpSpPr/>
            <p:nvPr/>
          </p:nvGrpSpPr>
          <p:grpSpPr>
            <a:xfrm>
              <a:off x="2245999" y="6209091"/>
              <a:ext cx="455596" cy="453208"/>
              <a:chOff x="434994" y="6077435"/>
              <a:chExt cx="455596" cy="453208"/>
            </a:xfrm>
          </p:grpSpPr>
          <p:sp>
            <p:nvSpPr>
              <p:cNvPr id="356" name="직각 삼각형 23">
                <a:extLst>
                  <a:ext uri="{FF2B5EF4-FFF2-40B4-BE49-F238E27FC236}">
                    <a16:creationId xmlns:a16="http://schemas.microsoft.com/office/drawing/2014/main" id="{C779B7B3-A026-47B3-8F39-4D40817FA7BF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각 삼각형 23">
                <a:extLst>
                  <a:ext uri="{FF2B5EF4-FFF2-40B4-BE49-F238E27FC236}">
                    <a16:creationId xmlns:a16="http://schemas.microsoft.com/office/drawing/2014/main" id="{EC94C5C8-1C34-4FC9-B870-FD74662D3289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평행 사변형 22">
                <a:extLst>
                  <a:ext uri="{FF2B5EF4-FFF2-40B4-BE49-F238E27FC236}">
                    <a16:creationId xmlns:a16="http://schemas.microsoft.com/office/drawing/2014/main" id="{7320BB62-D56E-4AAC-8842-67E1658327A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사각형: 둥근 모서리 358">
                <a:extLst>
                  <a:ext uri="{FF2B5EF4-FFF2-40B4-BE49-F238E27FC236}">
                    <a16:creationId xmlns:a16="http://schemas.microsoft.com/office/drawing/2014/main" id="{674C82F2-6CFE-4D32-B2C0-58185CEBC517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5" name="그룹 404">
              <a:extLst>
                <a:ext uri="{FF2B5EF4-FFF2-40B4-BE49-F238E27FC236}">
                  <a16:creationId xmlns:a16="http://schemas.microsoft.com/office/drawing/2014/main" id="{8286B6CF-2D37-4761-B7A9-7E8568E63319}"/>
                </a:ext>
              </a:extLst>
            </p:cNvPr>
            <p:cNvGrpSpPr/>
            <p:nvPr/>
          </p:nvGrpSpPr>
          <p:grpSpPr>
            <a:xfrm>
              <a:off x="887671" y="6208981"/>
              <a:ext cx="455596" cy="453208"/>
              <a:chOff x="434994" y="6077435"/>
              <a:chExt cx="455596" cy="453208"/>
            </a:xfrm>
          </p:grpSpPr>
          <p:sp>
            <p:nvSpPr>
              <p:cNvPr id="411" name="직각 삼각형 23">
                <a:extLst>
                  <a:ext uri="{FF2B5EF4-FFF2-40B4-BE49-F238E27FC236}">
                    <a16:creationId xmlns:a16="http://schemas.microsoft.com/office/drawing/2014/main" id="{BF0E3668-7534-45C2-8E52-F6EAF913D77F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직각 삼각형 23">
                <a:extLst>
                  <a:ext uri="{FF2B5EF4-FFF2-40B4-BE49-F238E27FC236}">
                    <a16:creationId xmlns:a16="http://schemas.microsoft.com/office/drawing/2014/main" id="{809A6D0A-02C6-481B-94CE-3F7E9691C55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평행 사변형 22">
                <a:extLst>
                  <a:ext uri="{FF2B5EF4-FFF2-40B4-BE49-F238E27FC236}">
                    <a16:creationId xmlns:a16="http://schemas.microsoft.com/office/drawing/2014/main" id="{5C4B9E2E-EF28-4A40-A4EE-98A6AE01191E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사각형: 둥근 모서리 413">
                <a:extLst>
                  <a:ext uri="{FF2B5EF4-FFF2-40B4-BE49-F238E27FC236}">
                    <a16:creationId xmlns:a16="http://schemas.microsoft.com/office/drawing/2014/main" id="{4E0DF591-CA1B-4D58-8043-8C9D085BCCF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756E3A6F-7776-42F5-93AC-F0089643B1C4}"/>
                </a:ext>
              </a:extLst>
            </p:cNvPr>
            <p:cNvGrpSpPr/>
            <p:nvPr/>
          </p:nvGrpSpPr>
          <p:grpSpPr>
            <a:xfrm>
              <a:off x="1340447" y="6209101"/>
              <a:ext cx="455596" cy="453208"/>
              <a:chOff x="434994" y="6077435"/>
              <a:chExt cx="455596" cy="453208"/>
            </a:xfrm>
          </p:grpSpPr>
          <p:sp>
            <p:nvSpPr>
              <p:cNvPr id="407" name="직각 삼각형 23">
                <a:extLst>
                  <a:ext uri="{FF2B5EF4-FFF2-40B4-BE49-F238E27FC236}">
                    <a16:creationId xmlns:a16="http://schemas.microsoft.com/office/drawing/2014/main" id="{088285D7-CF65-4567-87D9-E2A15C3DDD0B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각 삼각형 23">
                <a:extLst>
                  <a:ext uri="{FF2B5EF4-FFF2-40B4-BE49-F238E27FC236}">
                    <a16:creationId xmlns:a16="http://schemas.microsoft.com/office/drawing/2014/main" id="{FA908ABD-E53F-4F82-BB48-49315DC6C6F8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평행 사변형 22">
                <a:extLst>
                  <a:ext uri="{FF2B5EF4-FFF2-40B4-BE49-F238E27FC236}">
                    <a16:creationId xmlns:a16="http://schemas.microsoft.com/office/drawing/2014/main" id="{650EAFA9-3A9B-4731-9262-E612A403B5B6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사각형: 둥근 모서리 409">
                <a:extLst>
                  <a:ext uri="{FF2B5EF4-FFF2-40B4-BE49-F238E27FC236}">
                    <a16:creationId xmlns:a16="http://schemas.microsoft.com/office/drawing/2014/main" id="{139D53B9-3633-4F90-95E5-11AB5BA69A39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25E2B9D0-2FBB-4E6E-9918-09DF04F1101D}"/>
                </a:ext>
              </a:extLst>
            </p:cNvPr>
            <p:cNvGrpSpPr/>
            <p:nvPr/>
          </p:nvGrpSpPr>
          <p:grpSpPr>
            <a:xfrm>
              <a:off x="434895" y="6209120"/>
              <a:ext cx="455596" cy="453208"/>
              <a:chOff x="434994" y="6077435"/>
              <a:chExt cx="455596" cy="453208"/>
            </a:xfrm>
          </p:grpSpPr>
          <p:sp>
            <p:nvSpPr>
              <p:cNvPr id="418" name="직각 삼각형 23">
                <a:extLst>
                  <a:ext uri="{FF2B5EF4-FFF2-40B4-BE49-F238E27FC236}">
                    <a16:creationId xmlns:a16="http://schemas.microsoft.com/office/drawing/2014/main" id="{E6D82707-1B32-4ACF-9FC9-BED61B081FDA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직각 삼각형 23">
                <a:extLst>
                  <a:ext uri="{FF2B5EF4-FFF2-40B4-BE49-F238E27FC236}">
                    <a16:creationId xmlns:a16="http://schemas.microsoft.com/office/drawing/2014/main" id="{705706D8-AD54-4408-9A75-8A388841DE34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평행 사변형 22">
                <a:extLst>
                  <a:ext uri="{FF2B5EF4-FFF2-40B4-BE49-F238E27FC236}">
                    <a16:creationId xmlns:a16="http://schemas.microsoft.com/office/drawing/2014/main" id="{7C5A4187-E381-4BDF-90F8-3C64C35E82E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사각형: 둥근 모서리 420">
                <a:extLst>
                  <a:ext uri="{FF2B5EF4-FFF2-40B4-BE49-F238E27FC236}">
                    <a16:creationId xmlns:a16="http://schemas.microsoft.com/office/drawing/2014/main" id="{273F66F1-3C65-42EA-94F3-438C8B869F12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2" name="직각 삼각형 23">
              <a:extLst>
                <a:ext uri="{FF2B5EF4-FFF2-40B4-BE49-F238E27FC236}">
                  <a16:creationId xmlns:a16="http://schemas.microsoft.com/office/drawing/2014/main" id="{C134BE7F-B4E5-4DB9-A92A-CCF9B5D6B58A}"/>
                </a:ext>
              </a:extLst>
            </p:cNvPr>
            <p:cNvSpPr/>
            <p:nvPr/>
          </p:nvSpPr>
          <p:spPr>
            <a:xfrm flipV="1">
              <a:off x="11754581" y="6208622"/>
              <a:ext cx="452385" cy="122405"/>
            </a:xfrm>
            <a:custGeom>
              <a:avLst/>
              <a:gdLst>
                <a:gd name="connsiteX0" fmla="*/ 0 w 1887998"/>
                <a:gd name="connsiteY0" fmla="*/ 387059 h 387059"/>
                <a:gd name="connsiteX1" fmla="*/ 0 w 1887998"/>
                <a:gd name="connsiteY1" fmla="*/ 0 h 387059"/>
                <a:gd name="connsiteX2" fmla="*/ 1887998 w 1887998"/>
                <a:gd name="connsiteY2" fmla="*/ 387059 h 387059"/>
                <a:gd name="connsiteX3" fmla="*/ 0 w 1887998"/>
                <a:gd name="connsiteY3" fmla="*/ 387059 h 387059"/>
                <a:gd name="connsiteX0" fmla="*/ 47625 w 1887998"/>
                <a:gd name="connsiteY0" fmla="*/ 361659 h 387059"/>
                <a:gd name="connsiteX1" fmla="*/ 0 w 1887998"/>
                <a:gd name="connsiteY1" fmla="*/ 0 h 387059"/>
                <a:gd name="connsiteX2" fmla="*/ 1887998 w 1887998"/>
                <a:gd name="connsiteY2" fmla="*/ 387059 h 387059"/>
                <a:gd name="connsiteX3" fmla="*/ 47625 w 1887998"/>
                <a:gd name="connsiteY3" fmla="*/ 361659 h 387059"/>
                <a:gd name="connsiteX0" fmla="*/ 52388 w 1887998"/>
                <a:gd name="connsiteY0" fmla="*/ 361659 h 387059"/>
                <a:gd name="connsiteX1" fmla="*/ 0 w 1887998"/>
                <a:gd name="connsiteY1" fmla="*/ 0 h 387059"/>
                <a:gd name="connsiteX2" fmla="*/ 1887998 w 1887998"/>
                <a:gd name="connsiteY2" fmla="*/ 387059 h 387059"/>
                <a:gd name="connsiteX3" fmla="*/ 52388 w 1887998"/>
                <a:gd name="connsiteY3" fmla="*/ 361659 h 387059"/>
                <a:gd name="connsiteX0" fmla="*/ 52986 w 1888596"/>
                <a:gd name="connsiteY0" fmla="*/ 361659 h 387059"/>
                <a:gd name="connsiteX1" fmla="*/ 598 w 1888596"/>
                <a:gd name="connsiteY1" fmla="*/ 0 h 387059"/>
                <a:gd name="connsiteX2" fmla="*/ 1888596 w 1888596"/>
                <a:gd name="connsiteY2" fmla="*/ 387059 h 387059"/>
                <a:gd name="connsiteX3" fmla="*/ 52986 w 1888596"/>
                <a:gd name="connsiteY3" fmla="*/ 361659 h 387059"/>
                <a:gd name="connsiteX0" fmla="*/ 98425 w 1887998"/>
                <a:gd name="connsiteY0" fmla="*/ 385471 h 387059"/>
                <a:gd name="connsiteX1" fmla="*/ 0 w 1887998"/>
                <a:gd name="connsiteY1" fmla="*/ 0 h 387059"/>
                <a:gd name="connsiteX2" fmla="*/ 1887998 w 1887998"/>
                <a:gd name="connsiteY2" fmla="*/ 387059 h 387059"/>
                <a:gd name="connsiteX3" fmla="*/ 98425 w 1887998"/>
                <a:gd name="connsiteY3" fmla="*/ 385471 h 387059"/>
                <a:gd name="connsiteX0" fmla="*/ 98425 w 1887998"/>
                <a:gd name="connsiteY0" fmla="*/ 385471 h 387059"/>
                <a:gd name="connsiteX1" fmla="*/ 0 w 1887998"/>
                <a:gd name="connsiteY1" fmla="*/ 0 h 387059"/>
                <a:gd name="connsiteX2" fmla="*/ 1887998 w 1887998"/>
                <a:gd name="connsiteY2" fmla="*/ 387059 h 387059"/>
                <a:gd name="connsiteX3" fmla="*/ 98425 w 1887998"/>
                <a:gd name="connsiteY3" fmla="*/ 385471 h 387059"/>
                <a:gd name="connsiteX0" fmla="*/ 98425 w 1433973"/>
                <a:gd name="connsiteY0" fmla="*/ 385471 h 385471"/>
                <a:gd name="connsiteX1" fmla="*/ 0 w 1433973"/>
                <a:gd name="connsiteY1" fmla="*/ 0 h 385471"/>
                <a:gd name="connsiteX2" fmla="*/ 1433973 w 1433973"/>
                <a:gd name="connsiteY2" fmla="*/ 275934 h 385471"/>
                <a:gd name="connsiteX3" fmla="*/ 98425 w 1433973"/>
                <a:gd name="connsiteY3" fmla="*/ 385471 h 385471"/>
                <a:gd name="connsiteX0" fmla="*/ 98425 w 1405398"/>
                <a:gd name="connsiteY0" fmla="*/ 385471 h 385471"/>
                <a:gd name="connsiteX1" fmla="*/ 0 w 1405398"/>
                <a:gd name="connsiteY1" fmla="*/ 0 h 385471"/>
                <a:gd name="connsiteX2" fmla="*/ 1405398 w 1405398"/>
                <a:gd name="connsiteY2" fmla="*/ 333084 h 385471"/>
                <a:gd name="connsiteX3" fmla="*/ 98425 w 1405398"/>
                <a:gd name="connsiteY3" fmla="*/ 385471 h 385471"/>
                <a:gd name="connsiteX0" fmla="*/ 98425 w 1440323"/>
                <a:gd name="connsiteY0" fmla="*/ 385471 h 385471"/>
                <a:gd name="connsiteX1" fmla="*/ 0 w 1440323"/>
                <a:gd name="connsiteY1" fmla="*/ 0 h 385471"/>
                <a:gd name="connsiteX2" fmla="*/ 1440323 w 1440323"/>
                <a:gd name="connsiteY2" fmla="*/ 288634 h 385471"/>
                <a:gd name="connsiteX3" fmla="*/ 98425 w 1440323"/>
                <a:gd name="connsiteY3" fmla="*/ 385471 h 385471"/>
                <a:gd name="connsiteX0" fmla="*/ 98425 w 1440323"/>
                <a:gd name="connsiteY0" fmla="*/ 385471 h 391995"/>
                <a:gd name="connsiteX1" fmla="*/ 0 w 1440323"/>
                <a:gd name="connsiteY1" fmla="*/ 0 h 391995"/>
                <a:gd name="connsiteX2" fmla="*/ 1440323 w 1440323"/>
                <a:gd name="connsiteY2" fmla="*/ 288634 h 391995"/>
                <a:gd name="connsiteX3" fmla="*/ 98425 w 1440323"/>
                <a:gd name="connsiteY3" fmla="*/ 385471 h 391995"/>
                <a:gd name="connsiteX0" fmla="*/ 98425 w 1440323"/>
                <a:gd name="connsiteY0" fmla="*/ 385471 h 393250"/>
                <a:gd name="connsiteX1" fmla="*/ 0 w 1440323"/>
                <a:gd name="connsiteY1" fmla="*/ 0 h 393250"/>
                <a:gd name="connsiteX2" fmla="*/ 1440323 w 1440323"/>
                <a:gd name="connsiteY2" fmla="*/ 288634 h 393250"/>
                <a:gd name="connsiteX3" fmla="*/ 98425 w 1440323"/>
                <a:gd name="connsiteY3" fmla="*/ 385471 h 393250"/>
                <a:gd name="connsiteX0" fmla="*/ 98425 w 1440323"/>
                <a:gd name="connsiteY0" fmla="*/ 385471 h 393250"/>
                <a:gd name="connsiteX1" fmla="*/ 0 w 1440323"/>
                <a:gd name="connsiteY1" fmla="*/ 0 h 393250"/>
                <a:gd name="connsiteX2" fmla="*/ 1440323 w 1440323"/>
                <a:gd name="connsiteY2" fmla="*/ 288634 h 393250"/>
                <a:gd name="connsiteX3" fmla="*/ 98425 w 1440323"/>
                <a:gd name="connsiteY3" fmla="*/ 385471 h 393250"/>
                <a:gd name="connsiteX0" fmla="*/ 103594 w 1445492"/>
                <a:gd name="connsiteY0" fmla="*/ 385471 h 393250"/>
                <a:gd name="connsiteX1" fmla="*/ 5169 w 1445492"/>
                <a:gd name="connsiteY1" fmla="*/ 0 h 393250"/>
                <a:gd name="connsiteX2" fmla="*/ 1445492 w 1445492"/>
                <a:gd name="connsiteY2" fmla="*/ 288634 h 393250"/>
                <a:gd name="connsiteX3" fmla="*/ 103594 w 1445492"/>
                <a:gd name="connsiteY3" fmla="*/ 385471 h 393250"/>
                <a:gd name="connsiteX0" fmla="*/ 103594 w 1445492"/>
                <a:gd name="connsiteY0" fmla="*/ 385471 h 403765"/>
                <a:gd name="connsiteX1" fmla="*/ 5169 w 1445492"/>
                <a:gd name="connsiteY1" fmla="*/ 0 h 403765"/>
                <a:gd name="connsiteX2" fmla="*/ 1445492 w 1445492"/>
                <a:gd name="connsiteY2" fmla="*/ 288634 h 403765"/>
                <a:gd name="connsiteX3" fmla="*/ 103594 w 1445492"/>
                <a:gd name="connsiteY3" fmla="*/ 385471 h 403765"/>
                <a:gd name="connsiteX0" fmla="*/ 103594 w 1445492"/>
                <a:gd name="connsiteY0" fmla="*/ 385471 h 403765"/>
                <a:gd name="connsiteX1" fmla="*/ 5169 w 1445492"/>
                <a:gd name="connsiteY1" fmla="*/ 0 h 403765"/>
                <a:gd name="connsiteX2" fmla="*/ 1445492 w 1445492"/>
                <a:gd name="connsiteY2" fmla="*/ 288634 h 403765"/>
                <a:gd name="connsiteX3" fmla="*/ 103594 w 1445492"/>
                <a:gd name="connsiteY3" fmla="*/ 385471 h 403765"/>
                <a:gd name="connsiteX0" fmla="*/ 103594 w 1519815"/>
                <a:gd name="connsiteY0" fmla="*/ 385471 h 421354"/>
                <a:gd name="connsiteX1" fmla="*/ 5169 w 1519815"/>
                <a:gd name="connsiteY1" fmla="*/ 0 h 421354"/>
                <a:gd name="connsiteX2" fmla="*/ 1445492 w 1519815"/>
                <a:gd name="connsiteY2" fmla="*/ 288634 h 421354"/>
                <a:gd name="connsiteX3" fmla="*/ 1186730 w 1519815"/>
                <a:gd name="connsiteY3" fmla="*/ 393634 h 421354"/>
                <a:gd name="connsiteX4" fmla="*/ 103594 w 1519815"/>
                <a:gd name="connsiteY4" fmla="*/ 385471 h 421354"/>
                <a:gd name="connsiteX0" fmla="*/ 103594 w 1519815"/>
                <a:gd name="connsiteY0" fmla="*/ 385471 h 410550"/>
                <a:gd name="connsiteX1" fmla="*/ 5169 w 1519815"/>
                <a:gd name="connsiteY1" fmla="*/ 0 h 410550"/>
                <a:gd name="connsiteX2" fmla="*/ 1445492 w 1519815"/>
                <a:gd name="connsiteY2" fmla="*/ 288634 h 410550"/>
                <a:gd name="connsiteX3" fmla="*/ 1186730 w 1519815"/>
                <a:gd name="connsiteY3" fmla="*/ 393634 h 410550"/>
                <a:gd name="connsiteX4" fmla="*/ 103594 w 1519815"/>
                <a:gd name="connsiteY4" fmla="*/ 385471 h 410550"/>
                <a:gd name="connsiteX0" fmla="*/ 103594 w 1445492"/>
                <a:gd name="connsiteY0" fmla="*/ 385471 h 410550"/>
                <a:gd name="connsiteX1" fmla="*/ 5169 w 1445492"/>
                <a:gd name="connsiteY1" fmla="*/ 0 h 410550"/>
                <a:gd name="connsiteX2" fmla="*/ 1445492 w 1445492"/>
                <a:gd name="connsiteY2" fmla="*/ 288634 h 410550"/>
                <a:gd name="connsiteX3" fmla="*/ 1186730 w 1445492"/>
                <a:gd name="connsiteY3" fmla="*/ 393634 h 410550"/>
                <a:gd name="connsiteX4" fmla="*/ 103594 w 1445492"/>
                <a:gd name="connsiteY4" fmla="*/ 385471 h 410550"/>
                <a:gd name="connsiteX0" fmla="*/ 103594 w 1445492"/>
                <a:gd name="connsiteY0" fmla="*/ 385471 h 409058"/>
                <a:gd name="connsiteX1" fmla="*/ 5169 w 1445492"/>
                <a:gd name="connsiteY1" fmla="*/ 0 h 409058"/>
                <a:gd name="connsiteX2" fmla="*/ 1445492 w 1445492"/>
                <a:gd name="connsiteY2" fmla="*/ 288634 h 409058"/>
                <a:gd name="connsiteX3" fmla="*/ 1180380 w 1445492"/>
                <a:gd name="connsiteY3" fmla="*/ 385696 h 409058"/>
                <a:gd name="connsiteX4" fmla="*/ 103594 w 1445492"/>
                <a:gd name="connsiteY4" fmla="*/ 385471 h 409058"/>
                <a:gd name="connsiteX0" fmla="*/ 103594 w 1445492"/>
                <a:gd name="connsiteY0" fmla="*/ 385471 h 412414"/>
                <a:gd name="connsiteX1" fmla="*/ 5169 w 1445492"/>
                <a:gd name="connsiteY1" fmla="*/ 0 h 412414"/>
                <a:gd name="connsiteX2" fmla="*/ 1445492 w 1445492"/>
                <a:gd name="connsiteY2" fmla="*/ 288634 h 412414"/>
                <a:gd name="connsiteX3" fmla="*/ 1180380 w 1445492"/>
                <a:gd name="connsiteY3" fmla="*/ 385696 h 412414"/>
                <a:gd name="connsiteX4" fmla="*/ 103594 w 1445492"/>
                <a:gd name="connsiteY4" fmla="*/ 385471 h 412414"/>
                <a:gd name="connsiteX0" fmla="*/ 103594 w 1445492"/>
                <a:gd name="connsiteY0" fmla="*/ 385471 h 389583"/>
                <a:gd name="connsiteX1" fmla="*/ 5169 w 1445492"/>
                <a:gd name="connsiteY1" fmla="*/ 0 h 389583"/>
                <a:gd name="connsiteX2" fmla="*/ 1445492 w 1445492"/>
                <a:gd name="connsiteY2" fmla="*/ 288634 h 389583"/>
                <a:gd name="connsiteX3" fmla="*/ 1180380 w 1445492"/>
                <a:gd name="connsiteY3" fmla="*/ 385696 h 389583"/>
                <a:gd name="connsiteX4" fmla="*/ 103594 w 1445492"/>
                <a:gd name="connsiteY4" fmla="*/ 385471 h 389583"/>
                <a:gd name="connsiteX0" fmla="*/ 103594 w 1445492"/>
                <a:gd name="connsiteY0" fmla="*/ 385471 h 391116"/>
                <a:gd name="connsiteX1" fmla="*/ 5169 w 1445492"/>
                <a:gd name="connsiteY1" fmla="*/ 0 h 391116"/>
                <a:gd name="connsiteX2" fmla="*/ 1445492 w 1445492"/>
                <a:gd name="connsiteY2" fmla="*/ 288634 h 391116"/>
                <a:gd name="connsiteX3" fmla="*/ 1180380 w 1445492"/>
                <a:gd name="connsiteY3" fmla="*/ 385696 h 391116"/>
                <a:gd name="connsiteX4" fmla="*/ 103594 w 1445492"/>
                <a:gd name="connsiteY4" fmla="*/ 385471 h 3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492" h="391116">
                  <a:moveTo>
                    <a:pt x="103594" y="385471"/>
                  </a:moveTo>
                  <a:cubicBezTo>
                    <a:pt x="-58333" y="379219"/>
                    <a:pt x="22632" y="120553"/>
                    <a:pt x="5169" y="0"/>
                  </a:cubicBezTo>
                  <a:lnTo>
                    <a:pt x="1445492" y="288634"/>
                  </a:lnTo>
                  <a:cubicBezTo>
                    <a:pt x="1413819" y="400278"/>
                    <a:pt x="1404030" y="369557"/>
                    <a:pt x="1180380" y="385696"/>
                  </a:cubicBezTo>
                  <a:cubicBezTo>
                    <a:pt x="901167" y="384373"/>
                    <a:pt x="319571" y="398689"/>
                    <a:pt x="103594" y="38547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직각 삼각형 23">
              <a:extLst>
                <a:ext uri="{FF2B5EF4-FFF2-40B4-BE49-F238E27FC236}">
                  <a16:creationId xmlns:a16="http://schemas.microsoft.com/office/drawing/2014/main" id="{8399930A-DD7D-47A9-A499-A46466352184}"/>
                </a:ext>
              </a:extLst>
            </p:cNvPr>
            <p:cNvSpPr/>
            <p:nvPr/>
          </p:nvSpPr>
          <p:spPr>
            <a:xfrm flipH="1">
              <a:off x="11754581" y="6539425"/>
              <a:ext cx="452385" cy="122405"/>
            </a:xfrm>
            <a:custGeom>
              <a:avLst/>
              <a:gdLst>
                <a:gd name="connsiteX0" fmla="*/ 0 w 1887998"/>
                <a:gd name="connsiteY0" fmla="*/ 387059 h 387059"/>
                <a:gd name="connsiteX1" fmla="*/ 0 w 1887998"/>
                <a:gd name="connsiteY1" fmla="*/ 0 h 387059"/>
                <a:gd name="connsiteX2" fmla="*/ 1887998 w 1887998"/>
                <a:gd name="connsiteY2" fmla="*/ 387059 h 387059"/>
                <a:gd name="connsiteX3" fmla="*/ 0 w 1887998"/>
                <a:gd name="connsiteY3" fmla="*/ 387059 h 387059"/>
                <a:gd name="connsiteX0" fmla="*/ 47625 w 1887998"/>
                <a:gd name="connsiteY0" fmla="*/ 361659 h 387059"/>
                <a:gd name="connsiteX1" fmla="*/ 0 w 1887998"/>
                <a:gd name="connsiteY1" fmla="*/ 0 h 387059"/>
                <a:gd name="connsiteX2" fmla="*/ 1887998 w 1887998"/>
                <a:gd name="connsiteY2" fmla="*/ 387059 h 387059"/>
                <a:gd name="connsiteX3" fmla="*/ 47625 w 1887998"/>
                <a:gd name="connsiteY3" fmla="*/ 361659 h 387059"/>
                <a:gd name="connsiteX0" fmla="*/ 52388 w 1887998"/>
                <a:gd name="connsiteY0" fmla="*/ 361659 h 387059"/>
                <a:gd name="connsiteX1" fmla="*/ 0 w 1887998"/>
                <a:gd name="connsiteY1" fmla="*/ 0 h 387059"/>
                <a:gd name="connsiteX2" fmla="*/ 1887998 w 1887998"/>
                <a:gd name="connsiteY2" fmla="*/ 387059 h 387059"/>
                <a:gd name="connsiteX3" fmla="*/ 52388 w 1887998"/>
                <a:gd name="connsiteY3" fmla="*/ 361659 h 387059"/>
                <a:gd name="connsiteX0" fmla="*/ 52986 w 1888596"/>
                <a:gd name="connsiteY0" fmla="*/ 361659 h 387059"/>
                <a:gd name="connsiteX1" fmla="*/ 598 w 1888596"/>
                <a:gd name="connsiteY1" fmla="*/ 0 h 387059"/>
                <a:gd name="connsiteX2" fmla="*/ 1888596 w 1888596"/>
                <a:gd name="connsiteY2" fmla="*/ 387059 h 387059"/>
                <a:gd name="connsiteX3" fmla="*/ 52986 w 1888596"/>
                <a:gd name="connsiteY3" fmla="*/ 361659 h 387059"/>
                <a:gd name="connsiteX0" fmla="*/ 98425 w 1887998"/>
                <a:gd name="connsiteY0" fmla="*/ 385471 h 387059"/>
                <a:gd name="connsiteX1" fmla="*/ 0 w 1887998"/>
                <a:gd name="connsiteY1" fmla="*/ 0 h 387059"/>
                <a:gd name="connsiteX2" fmla="*/ 1887998 w 1887998"/>
                <a:gd name="connsiteY2" fmla="*/ 387059 h 387059"/>
                <a:gd name="connsiteX3" fmla="*/ 98425 w 1887998"/>
                <a:gd name="connsiteY3" fmla="*/ 385471 h 387059"/>
                <a:gd name="connsiteX0" fmla="*/ 98425 w 1887998"/>
                <a:gd name="connsiteY0" fmla="*/ 385471 h 387059"/>
                <a:gd name="connsiteX1" fmla="*/ 0 w 1887998"/>
                <a:gd name="connsiteY1" fmla="*/ 0 h 387059"/>
                <a:gd name="connsiteX2" fmla="*/ 1887998 w 1887998"/>
                <a:gd name="connsiteY2" fmla="*/ 387059 h 387059"/>
                <a:gd name="connsiteX3" fmla="*/ 98425 w 1887998"/>
                <a:gd name="connsiteY3" fmla="*/ 385471 h 387059"/>
                <a:gd name="connsiteX0" fmla="*/ 98425 w 1433973"/>
                <a:gd name="connsiteY0" fmla="*/ 385471 h 385471"/>
                <a:gd name="connsiteX1" fmla="*/ 0 w 1433973"/>
                <a:gd name="connsiteY1" fmla="*/ 0 h 385471"/>
                <a:gd name="connsiteX2" fmla="*/ 1433973 w 1433973"/>
                <a:gd name="connsiteY2" fmla="*/ 275934 h 385471"/>
                <a:gd name="connsiteX3" fmla="*/ 98425 w 1433973"/>
                <a:gd name="connsiteY3" fmla="*/ 385471 h 385471"/>
                <a:gd name="connsiteX0" fmla="*/ 98425 w 1405398"/>
                <a:gd name="connsiteY0" fmla="*/ 385471 h 385471"/>
                <a:gd name="connsiteX1" fmla="*/ 0 w 1405398"/>
                <a:gd name="connsiteY1" fmla="*/ 0 h 385471"/>
                <a:gd name="connsiteX2" fmla="*/ 1405398 w 1405398"/>
                <a:gd name="connsiteY2" fmla="*/ 333084 h 385471"/>
                <a:gd name="connsiteX3" fmla="*/ 98425 w 1405398"/>
                <a:gd name="connsiteY3" fmla="*/ 385471 h 385471"/>
                <a:gd name="connsiteX0" fmla="*/ 98425 w 1440323"/>
                <a:gd name="connsiteY0" fmla="*/ 385471 h 385471"/>
                <a:gd name="connsiteX1" fmla="*/ 0 w 1440323"/>
                <a:gd name="connsiteY1" fmla="*/ 0 h 385471"/>
                <a:gd name="connsiteX2" fmla="*/ 1440323 w 1440323"/>
                <a:gd name="connsiteY2" fmla="*/ 288634 h 385471"/>
                <a:gd name="connsiteX3" fmla="*/ 98425 w 1440323"/>
                <a:gd name="connsiteY3" fmla="*/ 385471 h 385471"/>
                <a:gd name="connsiteX0" fmla="*/ 98425 w 1440323"/>
                <a:gd name="connsiteY0" fmla="*/ 385471 h 391995"/>
                <a:gd name="connsiteX1" fmla="*/ 0 w 1440323"/>
                <a:gd name="connsiteY1" fmla="*/ 0 h 391995"/>
                <a:gd name="connsiteX2" fmla="*/ 1440323 w 1440323"/>
                <a:gd name="connsiteY2" fmla="*/ 288634 h 391995"/>
                <a:gd name="connsiteX3" fmla="*/ 98425 w 1440323"/>
                <a:gd name="connsiteY3" fmla="*/ 385471 h 391995"/>
                <a:gd name="connsiteX0" fmla="*/ 98425 w 1440323"/>
                <a:gd name="connsiteY0" fmla="*/ 385471 h 393250"/>
                <a:gd name="connsiteX1" fmla="*/ 0 w 1440323"/>
                <a:gd name="connsiteY1" fmla="*/ 0 h 393250"/>
                <a:gd name="connsiteX2" fmla="*/ 1440323 w 1440323"/>
                <a:gd name="connsiteY2" fmla="*/ 288634 h 393250"/>
                <a:gd name="connsiteX3" fmla="*/ 98425 w 1440323"/>
                <a:gd name="connsiteY3" fmla="*/ 385471 h 393250"/>
                <a:gd name="connsiteX0" fmla="*/ 98425 w 1440323"/>
                <a:gd name="connsiteY0" fmla="*/ 385471 h 393250"/>
                <a:gd name="connsiteX1" fmla="*/ 0 w 1440323"/>
                <a:gd name="connsiteY1" fmla="*/ 0 h 393250"/>
                <a:gd name="connsiteX2" fmla="*/ 1440323 w 1440323"/>
                <a:gd name="connsiteY2" fmla="*/ 288634 h 393250"/>
                <a:gd name="connsiteX3" fmla="*/ 98425 w 1440323"/>
                <a:gd name="connsiteY3" fmla="*/ 385471 h 393250"/>
                <a:gd name="connsiteX0" fmla="*/ 103594 w 1445492"/>
                <a:gd name="connsiteY0" fmla="*/ 385471 h 393250"/>
                <a:gd name="connsiteX1" fmla="*/ 5169 w 1445492"/>
                <a:gd name="connsiteY1" fmla="*/ 0 h 393250"/>
                <a:gd name="connsiteX2" fmla="*/ 1445492 w 1445492"/>
                <a:gd name="connsiteY2" fmla="*/ 288634 h 393250"/>
                <a:gd name="connsiteX3" fmla="*/ 103594 w 1445492"/>
                <a:gd name="connsiteY3" fmla="*/ 385471 h 393250"/>
                <a:gd name="connsiteX0" fmla="*/ 103594 w 1445492"/>
                <a:gd name="connsiteY0" fmla="*/ 385471 h 403765"/>
                <a:gd name="connsiteX1" fmla="*/ 5169 w 1445492"/>
                <a:gd name="connsiteY1" fmla="*/ 0 h 403765"/>
                <a:gd name="connsiteX2" fmla="*/ 1445492 w 1445492"/>
                <a:gd name="connsiteY2" fmla="*/ 288634 h 403765"/>
                <a:gd name="connsiteX3" fmla="*/ 103594 w 1445492"/>
                <a:gd name="connsiteY3" fmla="*/ 385471 h 403765"/>
                <a:gd name="connsiteX0" fmla="*/ 103594 w 1445492"/>
                <a:gd name="connsiteY0" fmla="*/ 385471 h 403765"/>
                <a:gd name="connsiteX1" fmla="*/ 5169 w 1445492"/>
                <a:gd name="connsiteY1" fmla="*/ 0 h 403765"/>
                <a:gd name="connsiteX2" fmla="*/ 1445492 w 1445492"/>
                <a:gd name="connsiteY2" fmla="*/ 288634 h 403765"/>
                <a:gd name="connsiteX3" fmla="*/ 103594 w 1445492"/>
                <a:gd name="connsiteY3" fmla="*/ 385471 h 403765"/>
                <a:gd name="connsiteX0" fmla="*/ 103594 w 1519815"/>
                <a:gd name="connsiteY0" fmla="*/ 385471 h 421354"/>
                <a:gd name="connsiteX1" fmla="*/ 5169 w 1519815"/>
                <a:gd name="connsiteY1" fmla="*/ 0 h 421354"/>
                <a:gd name="connsiteX2" fmla="*/ 1445492 w 1519815"/>
                <a:gd name="connsiteY2" fmla="*/ 288634 h 421354"/>
                <a:gd name="connsiteX3" fmla="*/ 1186730 w 1519815"/>
                <a:gd name="connsiteY3" fmla="*/ 393634 h 421354"/>
                <a:gd name="connsiteX4" fmla="*/ 103594 w 1519815"/>
                <a:gd name="connsiteY4" fmla="*/ 385471 h 421354"/>
                <a:gd name="connsiteX0" fmla="*/ 103594 w 1519815"/>
                <a:gd name="connsiteY0" fmla="*/ 385471 h 410550"/>
                <a:gd name="connsiteX1" fmla="*/ 5169 w 1519815"/>
                <a:gd name="connsiteY1" fmla="*/ 0 h 410550"/>
                <a:gd name="connsiteX2" fmla="*/ 1445492 w 1519815"/>
                <a:gd name="connsiteY2" fmla="*/ 288634 h 410550"/>
                <a:gd name="connsiteX3" fmla="*/ 1186730 w 1519815"/>
                <a:gd name="connsiteY3" fmla="*/ 393634 h 410550"/>
                <a:gd name="connsiteX4" fmla="*/ 103594 w 1519815"/>
                <a:gd name="connsiteY4" fmla="*/ 385471 h 410550"/>
                <a:gd name="connsiteX0" fmla="*/ 103594 w 1445492"/>
                <a:gd name="connsiteY0" fmla="*/ 385471 h 410550"/>
                <a:gd name="connsiteX1" fmla="*/ 5169 w 1445492"/>
                <a:gd name="connsiteY1" fmla="*/ 0 h 410550"/>
                <a:gd name="connsiteX2" fmla="*/ 1445492 w 1445492"/>
                <a:gd name="connsiteY2" fmla="*/ 288634 h 410550"/>
                <a:gd name="connsiteX3" fmla="*/ 1186730 w 1445492"/>
                <a:gd name="connsiteY3" fmla="*/ 393634 h 410550"/>
                <a:gd name="connsiteX4" fmla="*/ 103594 w 1445492"/>
                <a:gd name="connsiteY4" fmla="*/ 385471 h 410550"/>
                <a:gd name="connsiteX0" fmla="*/ 103594 w 1445492"/>
                <a:gd name="connsiteY0" fmla="*/ 385471 h 409058"/>
                <a:gd name="connsiteX1" fmla="*/ 5169 w 1445492"/>
                <a:gd name="connsiteY1" fmla="*/ 0 h 409058"/>
                <a:gd name="connsiteX2" fmla="*/ 1445492 w 1445492"/>
                <a:gd name="connsiteY2" fmla="*/ 288634 h 409058"/>
                <a:gd name="connsiteX3" fmla="*/ 1180380 w 1445492"/>
                <a:gd name="connsiteY3" fmla="*/ 385696 h 409058"/>
                <a:gd name="connsiteX4" fmla="*/ 103594 w 1445492"/>
                <a:gd name="connsiteY4" fmla="*/ 385471 h 409058"/>
                <a:gd name="connsiteX0" fmla="*/ 103594 w 1445492"/>
                <a:gd name="connsiteY0" fmla="*/ 385471 h 412414"/>
                <a:gd name="connsiteX1" fmla="*/ 5169 w 1445492"/>
                <a:gd name="connsiteY1" fmla="*/ 0 h 412414"/>
                <a:gd name="connsiteX2" fmla="*/ 1445492 w 1445492"/>
                <a:gd name="connsiteY2" fmla="*/ 288634 h 412414"/>
                <a:gd name="connsiteX3" fmla="*/ 1180380 w 1445492"/>
                <a:gd name="connsiteY3" fmla="*/ 385696 h 412414"/>
                <a:gd name="connsiteX4" fmla="*/ 103594 w 1445492"/>
                <a:gd name="connsiteY4" fmla="*/ 385471 h 412414"/>
                <a:gd name="connsiteX0" fmla="*/ 103594 w 1445492"/>
                <a:gd name="connsiteY0" fmla="*/ 385471 h 389583"/>
                <a:gd name="connsiteX1" fmla="*/ 5169 w 1445492"/>
                <a:gd name="connsiteY1" fmla="*/ 0 h 389583"/>
                <a:gd name="connsiteX2" fmla="*/ 1445492 w 1445492"/>
                <a:gd name="connsiteY2" fmla="*/ 288634 h 389583"/>
                <a:gd name="connsiteX3" fmla="*/ 1180380 w 1445492"/>
                <a:gd name="connsiteY3" fmla="*/ 385696 h 389583"/>
                <a:gd name="connsiteX4" fmla="*/ 103594 w 1445492"/>
                <a:gd name="connsiteY4" fmla="*/ 385471 h 389583"/>
                <a:gd name="connsiteX0" fmla="*/ 103594 w 1445492"/>
                <a:gd name="connsiteY0" fmla="*/ 385471 h 391116"/>
                <a:gd name="connsiteX1" fmla="*/ 5169 w 1445492"/>
                <a:gd name="connsiteY1" fmla="*/ 0 h 391116"/>
                <a:gd name="connsiteX2" fmla="*/ 1445492 w 1445492"/>
                <a:gd name="connsiteY2" fmla="*/ 288634 h 391116"/>
                <a:gd name="connsiteX3" fmla="*/ 1180380 w 1445492"/>
                <a:gd name="connsiteY3" fmla="*/ 385696 h 391116"/>
                <a:gd name="connsiteX4" fmla="*/ 103594 w 1445492"/>
                <a:gd name="connsiteY4" fmla="*/ 385471 h 3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492" h="391116">
                  <a:moveTo>
                    <a:pt x="103594" y="385471"/>
                  </a:moveTo>
                  <a:cubicBezTo>
                    <a:pt x="-58333" y="379219"/>
                    <a:pt x="22632" y="120553"/>
                    <a:pt x="5169" y="0"/>
                  </a:cubicBezTo>
                  <a:lnTo>
                    <a:pt x="1445492" y="288634"/>
                  </a:lnTo>
                  <a:cubicBezTo>
                    <a:pt x="1413819" y="400278"/>
                    <a:pt x="1404030" y="369557"/>
                    <a:pt x="1180380" y="385696"/>
                  </a:cubicBezTo>
                  <a:cubicBezTo>
                    <a:pt x="901167" y="384373"/>
                    <a:pt x="319571" y="398689"/>
                    <a:pt x="103594" y="38547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평행 사변형 22">
              <a:extLst>
                <a:ext uri="{FF2B5EF4-FFF2-40B4-BE49-F238E27FC236}">
                  <a16:creationId xmlns:a16="http://schemas.microsoft.com/office/drawing/2014/main" id="{5C2826B4-862D-42BD-920B-2404762D3F57}"/>
                </a:ext>
              </a:extLst>
            </p:cNvPr>
            <p:cNvSpPr/>
            <p:nvPr/>
          </p:nvSpPr>
          <p:spPr>
            <a:xfrm rot="5400000" flipH="1">
              <a:off x="11761119" y="6207179"/>
              <a:ext cx="437395" cy="455596"/>
            </a:xfrm>
            <a:custGeom>
              <a:avLst/>
              <a:gdLst>
                <a:gd name="connsiteX0" fmla="*/ 0 w 1411878"/>
                <a:gd name="connsiteY0" fmla="*/ 1439996 h 1439996"/>
                <a:gd name="connsiteX1" fmla="*/ 319550 w 1411878"/>
                <a:gd name="connsiteY1" fmla="*/ 0 h 1439996"/>
                <a:gd name="connsiteX2" fmla="*/ 1411878 w 1411878"/>
                <a:gd name="connsiteY2" fmla="*/ 0 h 1439996"/>
                <a:gd name="connsiteX3" fmla="*/ 1092328 w 1411878"/>
                <a:gd name="connsiteY3" fmla="*/ 1439996 h 1439996"/>
                <a:gd name="connsiteX4" fmla="*/ 0 w 1411878"/>
                <a:gd name="connsiteY4" fmla="*/ 1439996 h 1439996"/>
                <a:gd name="connsiteX0" fmla="*/ 0 w 1405528"/>
                <a:gd name="connsiteY0" fmla="*/ 1439996 h 1439996"/>
                <a:gd name="connsiteX1" fmla="*/ 319550 w 1405528"/>
                <a:gd name="connsiteY1" fmla="*/ 0 h 1439996"/>
                <a:gd name="connsiteX2" fmla="*/ 1405528 w 1405528"/>
                <a:gd name="connsiteY2" fmla="*/ 26988 h 1439996"/>
                <a:gd name="connsiteX3" fmla="*/ 1092328 w 1405528"/>
                <a:gd name="connsiteY3" fmla="*/ 1439996 h 1439996"/>
                <a:gd name="connsiteX4" fmla="*/ 0 w 1405528"/>
                <a:gd name="connsiteY4" fmla="*/ 1439996 h 1439996"/>
                <a:gd name="connsiteX0" fmla="*/ 0 w 1405528"/>
                <a:gd name="connsiteY0" fmla="*/ 1439996 h 1439996"/>
                <a:gd name="connsiteX1" fmla="*/ 319550 w 1405528"/>
                <a:gd name="connsiteY1" fmla="*/ 0 h 1439996"/>
                <a:gd name="connsiteX2" fmla="*/ 1405528 w 1405528"/>
                <a:gd name="connsiteY2" fmla="*/ 26988 h 1439996"/>
                <a:gd name="connsiteX3" fmla="*/ 1092328 w 1405528"/>
                <a:gd name="connsiteY3" fmla="*/ 1439996 h 1439996"/>
                <a:gd name="connsiteX4" fmla="*/ 0 w 1405528"/>
                <a:gd name="connsiteY4" fmla="*/ 1439996 h 1439996"/>
                <a:gd name="connsiteX0" fmla="*/ 0 w 1405528"/>
                <a:gd name="connsiteY0" fmla="*/ 1439996 h 1439996"/>
                <a:gd name="connsiteX1" fmla="*/ 319550 w 1405528"/>
                <a:gd name="connsiteY1" fmla="*/ 0 h 1439996"/>
                <a:gd name="connsiteX2" fmla="*/ 1405528 w 1405528"/>
                <a:gd name="connsiteY2" fmla="*/ 26988 h 1439996"/>
                <a:gd name="connsiteX3" fmla="*/ 1092328 w 1405528"/>
                <a:gd name="connsiteY3" fmla="*/ 1439996 h 1439996"/>
                <a:gd name="connsiteX4" fmla="*/ 0 w 1405528"/>
                <a:gd name="connsiteY4" fmla="*/ 1439996 h 1439996"/>
                <a:gd name="connsiteX0" fmla="*/ 0 w 1397591"/>
                <a:gd name="connsiteY0" fmla="*/ 1408246 h 1439996"/>
                <a:gd name="connsiteX1" fmla="*/ 311613 w 1397591"/>
                <a:gd name="connsiteY1" fmla="*/ 0 h 1439996"/>
                <a:gd name="connsiteX2" fmla="*/ 1397591 w 1397591"/>
                <a:gd name="connsiteY2" fmla="*/ 26988 h 1439996"/>
                <a:gd name="connsiteX3" fmla="*/ 1084391 w 1397591"/>
                <a:gd name="connsiteY3" fmla="*/ 1439996 h 1439996"/>
                <a:gd name="connsiteX4" fmla="*/ 0 w 1397591"/>
                <a:gd name="connsiteY4" fmla="*/ 1408246 h 1439996"/>
                <a:gd name="connsiteX0" fmla="*/ 0 w 1397591"/>
                <a:gd name="connsiteY0" fmla="*/ 1408246 h 1439996"/>
                <a:gd name="connsiteX1" fmla="*/ 311613 w 1397591"/>
                <a:gd name="connsiteY1" fmla="*/ 0 h 1439996"/>
                <a:gd name="connsiteX2" fmla="*/ 1397591 w 1397591"/>
                <a:gd name="connsiteY2" fmla="*/ 26988 h 1439996"/>
                <a:gd name="connsiteX3" fmla="*/ 1084391 w 1397591"/>
                <a:gd name="connsiteY3" fmla="*/ 1439996 h 1439996"/>
                <a:gd name="connsiteX4" fmla="*/ 0 w 1397591"/>
                <a:gd name="connsiteY4" fmla="*/ 1408246 h 1439996"/>
                <a:gd name="connsiteX0" fmla="*/ 0 w 1397591"/>
                <a:gd name="connsiteY0" fmla="*/ 1408246 h 1448512"/>
                <a:gd name="connsiteX1" fmla="*/ 311613 w 1397591"/>
                <a:gd name="connsiteY1" fmla="*/ 0 h 1448512"/>
                <a:gd name="connsiteX2" fmla="*/ 1397591 w 1397591"/>
                <a:gd name="connsiteY2" fmla="*/ 26988 h 1448512"/>
                <a:gd name="connsiteX3" fmla="*/ 1084391 w 1397591"/>
                <a:gd name="connsiteY3" fmla="*/ 1439996 h 1448512"/>
                <a:gd name="connsiteX4" fmla="*/ 0 w 1397591"/>
                <a:gd name="connsiteY4" fmla="*/ 1408246 h 1448512"/>
                <a:gd name="connsiteX0" fmla="*/ 0 w 1397591"/>
                <a:gd name="connsiteY0" fmla="*/ 1431179 h 1471445"/>
                <a:gd name="connsiteX1" fmla="*/ 311613 w 1397591"/>
                <a:gd name="connsiteY1" fmla="*/ 22933 h 1471445"/>
                <a:gd name="connsiteX2" fmla="*/ 1397591 w 1397591"/>
                <a:gd name="connsiteY2" fmla="*/ 49921 h 1471445"/>
                <a:gd name="connsiteX3" fmla="*/ 1084391 w 1397591"/>
                <a:gd name="connsiteY3" fmla="*/ 1462929 h 1471445"/>
                <a:gd name="connsiteX4" fmla="*/ 0 w 1397591"/>
                <a:gd name="connsiteY4" fmla="*/ 1431179 h 1471445"/>
                <a:gd name="connsiteX0" fmla="*/ 0 w 1397591"/>
                <a:gd name="connsiteY0" fmla="*/ 1408246 h 1448512"/>
                <a:gd name="connsiteX1" fmla="*/ 311613 w 1397591"/>
                <a:gd name="connsiteY1" fmla="*/ 0 h 1448512"/>
                <a:gd name="connsiteX2" fmla="*/ 1397591 w 1397591"/>
                <a:gd name="connsiteY2" fmla="*/ 26988 h 1448512"/>
                <a:gd name="connsiteX3" fmla="*/ 1084391 w 1397591"/>
                <a:gd name="connsiteY3" fmla="*/ 1439996 h 1448512"/>
                <a:gd name="connsiteX4" fmla="*/ 0 w 1397591"/>
                <a:gd name="connsiteY4" fmla="*/ 1408246 h 1448512"/>
                <a:gd name="connsiteX0" fmla="*/ 0 w 1400111"/>
                <a:gd name="connsiteY0" fmla="*/ 1468222 h 1508488"/>
                <a:gd name="connsiteX1" fmla="*/ 311613 w 1400111"/>
                <a:gd name="connsiteY1" fmla="*/ 59976 h 1508488"/>
                <a:gd name="connsiteX2" fmla="*/ 1397591 w 1400111"/>
                <a:gd name="connsiteY2" fmla="*/ 86964 h 1508488"/>
                <a:gd name="connsiteX3" fmla="*/ 1084391 w 1400111"/>
                <a:gd name="connsiteY3" fmla="*/ 1499972 h 1508488"/>
                <a:gd name="connsiteX4" fmla="*/ 0 w 1400111"/>
                <a:gd name="connsiteY4" fmla="*/ 1468222 h 1508488"/>
                <a:gd name="connsiteX0" fmla="*/ 0 w 1397591"/>
                <a:gd name="connsiteY0" fmla="*/ 1408246 h 1448512"/>
                <a:gd name="connsiteX1" fmla="*/ 311613 w 1397591"/>
                <a:gd name="connsiteY1" fmla="*/ 0 h 1448512"/>
                <a:gd name="connsiteX2" fmla="*/ 1397591 w 1397591"/>
                <a:gd name="connsiteY2" fmla="*/ 26988 h 1448512"/>
                <a:gd name="connsiteX3" fmla="*/ 1084391 w 1397591"/>
                <a:gd name="connsiteY3" fmla="*/ 1439996 h 1448512"/>
                <a:gd name="connsiteX4" fmla="*/ 0 w 1397591"/>
                <a:gd name="connsiteY4" fmla="*/ 1408246 h 1448512"/>
                <a:gd name="connsiteX0" fmla="*/ 0 w 1397591"/>
                <a:gd name="connsiteY0" fmla="*/ 1408246 h 1448512"/>
                <a:gd name="connsiteX1" fmla="*/ 311613 w 1397591"/>
                <a:gd name="connsiteY1" fmla="*/ 0 h 1448512"/>
                <a:gd name="connsiteX2" fmla="*/ 1397591 w 1397591"/>
                <a:gd name="connsiteY2" fmla="*/ 26988 h 1448512"/>
                <a:gd name="connsiteX3" fmla="*/ 1084391 w 1397591"/>
                <a:gd name="connsiteY3" fmla="*/ 1439996 h 1448512"/>
                <a:gd name="connsiteX4" fmla="*/ 0 w 1397591"/>
                <a:gd name="connsiteY4" fmla="*/ 1408246 h 1448512"/>
                <a:gd name="connsiteX0" fmla="*/ 0 w 1397591"/>
                <a:gd name="connsiteY0" fmla="*/ 1408246 h 1448512"/>
                <a:gd name="connsiteX1" fmla="*/ 311613 w 1397591"/>
                <a:gd name="connsiteY1" fmla="*/ 0 h 1448512"/>
                <a:gd name="connsiteX2" fmla="*/ 1397591 w 1397591"/>
                <a:gd name="connsiteY2" fmla="*/ 26988 h 1448512"/>
                <a:gd name="connsiteX3" fmla="*/ 1084391 w 1397591"/>
                <a:gd name="connsiteY3" fmla="*/ 1439996 h 1448512"/>
                <a:gd name="connsiteX4" fmla="*/ 0 w 1397591"/>
                <a:gd name="connsiteY4" fmla="*/ 1408246 h 1448512"/>
                <a:gd name="connsiteX0" fmla="*/ 0 w 1397591"/>
                <a:gd name="connsiteY0" fmla="*/ 1415485 h 1455751"/>
                <a:gd name="connsiteX1" fmla="*/ 311613 w 1397591"/>
                <a:gd name="connsiteY1" fmla="*/ 7239 h 1455751"/>
                <a:gd name="connsiteX2" fmla="*/ 1397591 w 1397591"/>
                <a:gd name="connsiteY2" fmla="*/ 34227 h 1455751"/>
                <a:gd name="connsiteX3" fmla="*/ 1084391 w 1397591"/>
                <a:gd name="connsiteY3" fmla="*/ 1447235 h 1455751"/>
                <a:gd name="connsiteX4" fmla="*/ 0 w 1397591"/>
                <a:gd name="connsiteY4" fmla="*/ 1415485 h 145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591" h="1455751">
                  <a:moveTo>
                    <a:pt x="0" y="1415485"/>
                  </a:moveTo>
                  <a:lnTo>
                    <a:pt x="311613" y="7239"/>
                  </a:lnTo>
                  <a:cubicBezTo>
                    <a:pt x="673606" y="16235"/>
                    <a:pt x="1064173" y="-28745"/>
                    <a:pt x="1397591" y="34227"/>
                  </a:cubicBezTo>
                  <a:lnTo>
                    <a:pt x="1084391" y="1447235"/>
                  </a:lnTo>
                  <a:cubicBezTo>
                    <a:pt x="722927" y="1436652"/>
                    <a:pt x="37614" y="1489568"/>
                    <a:pt x="0" y="141548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사각형: 둥근 모서리 434">
              <a:extLst>
                <a:ext uri="{FF2B5EF4-FFF2-40B4-BE49-F238E27FC236}">
                  <a16:creationId xmlns:a16="http://schemas.microsoft.com/office/drawing/2014/main" id="{3C9853BB-9A18-409E-B24A-B2898786849E}"/>
                </a:ext>
              </a:extLst>
            </p:cNvPr>
            <p:cNvSpPr/>
            <p:nvPr/>
          </p:nvSpPr>
          <p:spPr>
            <a:xfrm>
              <a:off x="11754683" y="6209892"/>
              <a:ext cx="450667" cy="450667"/>
            </a:xfrm>
            <a:prstGeom prst="roundRect">
              <a:avLst>
                <a:gd name="adj" fmla="val 6855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9" name="타원 298">
            <a:extLst>
              <a:ext uri="{FF2B5EF4-FFF2-40B4-BE49-F238E27FC236}">
                <a16:creationId xmlns:a16="http://schemas.microsoft.com/office/drawing/2014/main" id="{81CB2922-D7C4-42C8-8358-0EECC884EECD}"/>
              </a:ext>
            </a:extLst>
          </p:cNvPr>
          <p:cNvSpPr/>
          <p:nvPr/>
        </p:nvSpPr>
        <p:spPr>
          <a:xfrm>
            <a:off x="8800034" y="-1800804"/>
            <a:ext cx="1440000" cy="1440000"/>
          </a:xfrm>
          <a:prstGeom prst="ellipse">
            <a:avLst/>
          </a:prstGeom>
          <a:solidFill>
            <a:srgbClr val="0E207F"/>
          </a:solidFill>
          <a:ln w="19050">
            <a:noFill/>
          </a:ln>
          <a:effectLst/>
          <a:scene3d>
            <a:camera prst="orthographicFront"/>
            <a:lightRig rig="soft" dir="t"/>
          </a:scene3d>
          <a:sp3d prstMaterial="matte">
            <a:bevelT w="745490" h="745490"/>
            <a:bevelB w="745490" h="74549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382339-EEC8-40E2-B0F9-028F5C5891A9}"/>
              </a:ext>
            </a:extLst>
          </p:cNvPr>
          <p:cNvGrpSpPr/>
          <p:nvPr/>
        </p:nvGrpSpPr>
        <p:grpSpPr>
          <a:xfrm>
            <a:off x="1051225" y="1638206"/>
            <a:ext cx="3329136" cy="1094284"/>
            <a:chOff x="9108645" y="1349451"/>
            <a:chExt cx="3329136" cy="109428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B3121B9-CDE8-4D60-806D-E03B53C2515A}"/>
                </a:ext>
              </a:extLst>
            </p:cNvPr>
            <p:cNvSpPr txBox="1"/>
            <p:nvPr/>
          </p:nvSpPr>
          <p:spPr>
            <a:xfrm>
              <a:off x="9108645" y="1581961"/>
              <a:ext cx="33291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주인공 </a:t>
              </a:r>
              <a:r>
                <a:rPr lang="en-US" altLang="ko-KR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- </a:t>
              </a:r>
              <a:r>
                <a:rPr lang="ko-KR" altLang="en-US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●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6B2ECB-7EF8-4557-ACB8-43FD2FE5D824}"/>
                </a:ext>
              </a:extLst>
            </p:cNvPr>
            <p:cNvSpPr txBox="1"/>
            <p:nvPr/>
          </p:nvSpPr>
          <p:spPr>
            <a:xfrm>
              <a:off x="9175750" y="1349451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>
                  <a:latin typeface="a컴퓨터A" panose="02020600000000000000" pitchFamily="18" charset="-127"/>
                  <a:ea typeface="a컴퓨터A" panose="02020600000000000000" pitchFamily="18" charset="-127"/>
                </a:rPr>
                <a:t>플레이어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D579C3-F17B-48B6-B238-3C405D5B108B}"/>
              </a:ext>
            </a:extLst>
          </p:cNvPr>
          <p:cNvGrpSpPr/>
          <p:nvPr/>
        </p:nvGrpSpPr>
        <p:grpSpPr>
          <a:xfrm>
            <a:off x="1051224" y="3175101"/>
            <a:ext cx="4679016" cy="1083121"/>
            <a:chOff x="9219577" y="2563777"/>
            <a:chExt cx="4679016" cy="10831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DF7BC54-F010-4CC2-A329-85E855461D18}"/>
                </a:ext>
              </a:extLst>
            </p:cNvPr>
            <p:cNvSpPr txBox="1"/>
            <p:nvPr/>
          </p:nvSpPr>
          <p:spPr>
            <a:xfrm>
              <a:off x="9219577" y="2785124"/>
              <a:ext cx="467901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블록 </a:t>
              </a:r>
              <a:r>
                <a:rPr lang="en-US" altLang="ko-KR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- </a:t>
              </a:r>
              <a:r>
                <a:rPr lang="ko-KR" altLang="en-US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■■■■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66DC1A-8C8B-492D-9780-9C92D11E000C}"/>
                </a:ext>
              </a:extLst>
            </p:cNvPr>
            <p:cNvSpPr txBox="1"/>
            <p:nvPr/>
          </p:nvSpPr>
          <p:spPr>
            <a:xfrm>
              <a:off x="9264650" y="2563777"/>
              <a:ext cx="1228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>
                  <a:latin typeface="a컴퓨터A" panose="02020600000000000000" pitchFamily="18" charset="-127"/>
                  <a:ea typeface="a컴퓨터A" panose="02020600000000000000" pitchFamily="18" charset="-127"/>
                </a:rPr>
                <a:t>플랫폼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848B568-2EFA-442A-A0D5-537B061AAE1E}"/>
              </a:ext>
            </a:extLst>
          </p:cNvPr>
          <p:cNvGrpSpPr/>
          <p:nvPr/>
        </p:nvGrpSpPr>
        <p:grpSpPr>
          <a:xfrm>
            <a:off x="985952" y="4619065"/>
            <a:ext cx="6456292" cy="1097427"/>
            <a:chOff x="7385678" y="3220450"/>
            <a:chExt cx="6456292" cy="1097427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F62FA43-AD00-4291-8373-3A960A8D24FF}"/>
                </a:ext>
              </a:extLst>
            </p:cNvPr>
            <p:cNvSpPr txBox="1"/>
            <p:nvPr/>
          </p:nvSpPr>
          <p:spPr>
            <a:xfrm>
              <a:off x="7385678" y="3456103"/>
              <a:ext cx="645629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장애물 </a:t>
              </a:r>
              <a:r>
                <a:rPr lang="en-US" altLang="ko-KR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- </a:t>
              </a:r>
              <a:r>
                <a:rPr lang="ko-KR" altLang="en-US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▲</a:t>
              </a:r>
              <a:r>
                <a:rPr lang="en-US" altLang="ko-KR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, </a:t>
              </a:r>
              <a:r>
                <a:rPr lang="ko-KR" altLang="en-US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▼</a:t>
              </a:r>
              <a:r>
                <a:rPr lang="en-US" altLang="ko-KR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,</a:t>
              </a:r>
              <a:r>
                <a:rPr lang="ko-KR" altLang="en-US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◀</a:t>
              </a:r>
              <a:r>
                <a:rPr lang="en-US" altLang="ko-KR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, </a:t>
              </a:r>
              <a:r>
                <a:rPr lang="ko-KR" altLang="en-US" sz="5000">
                  <a:latin typeface="a컴퓨터A" panose="02020600000000000000" pitchFamily="18" charset="-127"/>
                  <a:ea typeface="a컴퓨터A" panose="02020600000000000000" pitchFamily="18" charset="-127"/>
                </a:rPr>
                <a:t>▶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31CE61-3C13-4334-A04D-6B229CF6F862}"/>
                </a:ext>
              </a:extLst>
            </p:cNvPr>
            <p:cNvSpPr txBox="1"/>
            <p:nvPr/>
          </p:nvSpPr>
          <p:spPr>
            <a:xfrm>
              <a:off x="7452783" y="3220450"/>
              <a:ext cx="184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2400">
                  <a:latin typeface="a컴퓨터A" panose="02020600000000000000" pitchFamily="18" charset="-127"/>
                  <a:ea typeface="a컴퓨터A" panose="02020600000000000000" pitchFamily="18" charset="-127"/>
                </a:rPr>
                <a:t>어림도 없지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083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path" presetSubtype="0" accel="2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8.33333E-7 -2.59259E-6 L 8.33333E-7 1.3569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8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308" grpId="1"/>
      <p:bldP spid="427" grpId="0"/>
      <p:bldP spid="427" grpId="1"/>
      <p:bldP spid="428" grpId="0"/>
      <p:bldP spid="428" grpId="1"/>
      <p:bldP spid="429" grpId="0"/>
      <p:bldP spid="429" grpId="1"/>
      <p:bldP spid="2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Box 399">
            <a:extLst>
              <a:ext uri="{FF2B5EF4-FFF2-40B4-BE49-F238E27FC236}">
                <a16:creationId xmlns:a16="http://schemas.microsoft.com/office/drawing/2014/main" id="{79831CBE-2A20-42EB-81F6-4CBF9068C55D}"/>
              </a:ext>
            </a:extLst>
          </p:cNvPr>
          <p:cNvSpPr txBox="1"/>
          <p:nvPr/>
        </p:nvSpPr>
        <p:spPr>
          <a:xfrm>
            <a:off x="0" y="226800"/>
            <a:ext cx="5961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latin typeface="Orbit-B BT" pitchFamily="2" charset="0"/>
                <a:ea typeface="a컴퓨터A" panose="02020600000000000000" pitchFamily="18" charset="-127"/>
              </a:rPr>
              <a:t>ENDING</a:t>
            </a:r>
            <a:endParaRPr lang="ko-KR" altLang="en-US" sz="5400">
              <a:latin typeface="Orbit-B BT" pitchFamily="2" charset="0"/>
              <a:ea typeface="a컴퓨터A" panose="02020600000000000000" pitchFamily="18" charset="-127"/>
            </a:endParaRPr>
          </a:p>
        </p:txBody>
      </p: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59CBE62E-138B-4FEB-9244-B71DD157B41D}"/>
              </a:ext>
            </a:extLst>
          </p:cNvPr>
          <p:cNvGrpSpPr/>
          <p:nvPr/>
        </p:nvGrpSpPr>
        <p:grpSpPr>
          <a:xfrm>
            <a:off x="5961622" y="235814"/>
            <a:ext cx="7057583" cy="923330"/>
            <a:chOff x="-736601" y="2126987"/>
            <a:chExt cx="7057583" cy="923330"/>
          </a:xfrm>
        </p:grpSpPr>
        <p:sp>
          <p:nvSpPr>
            <p:cNvPr id="306" name="사각형: 둥근 모서리 305">
              <a:extLst>
                <a:ext uri="{FF2B5EF4-FFF2-40B4-BE49-F238E27FC236}">
                  <a16:creationId xmlns:a16="http://schemas.microsoft.com/office/drawing/2014/main" id="{AF6F00E2-AEF2-4D56-B1E9-EC68441A80E9}"/>
                </a:ext>
              </a:extLst>
            </p:cNvPr>
            <p:cNvSpPr/>
            <p:nvPr/>
          </p:nvSpPr>
          <p:spPr>
            <a:xfrm>
              <a:off x="-736601" y="2126987"/>
              <a:ext cx="7057583" cy="92333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9A6B701-82DE-44B5-8647-788BF23418BE}"/>
                </a:ext>
              </a:extLst>
            </p:cNvPr>
            <p:cNvSpPr txBox="1"/>
            <p:nvPr/>
          </p:nvSpPr>
          <p:spPr>
            <a:xfrm>
              <a:off x="-161884" y="2126987"/>
              <a:ext cx="6238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>
                  <a:ln w="38100">
                    <a:noFill/>
                  </a:ln>
                  <a:latin typeface="Orbit-B BT" pitchFamily="2" charset="0"/>
                </a:rPr>
                <a:t>2. Game Outline</a:t>
              </a:r>
              <a:endParaRPr lang="ko-KR" altLang="en-US" sz="5400">
                <a:ln w="38100">
                  <a:noFill/>
                </a:ln>
                <a:latin typeface="Orbit-B BT" pitchFamily="2" charset="0"/>
              </a:endParaRP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DD01CC68-791F-4130-A367-8493C4CD3FC9}"/>
              </a:ext>
            </a:extLst>
          </p:cNvPr>
          <p:cNvSpPr txBox="1"/>
          <p:nvPr/>
        </p:nvSpPr>
        <p:spPr>
          <a:xfrm>
            <a:off x="0" y="227659"/>
            <a:ext cx="5961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latin typeface="Orbit-B BT" pitchFamily="2" charset="0"/>
                <a:ea typeface="a컴퓨터A" panose="02020600000000000000" pitchFamily="18" charset="-127"/>
              </a:rPr>
              <a:t>STORY</a:t>
            </a:r>
            <a:endParaRPr lang="ko-KR" altLang="en-US" sz="5400">
              <a:solidFill>
                <a:srgbClr val="0734A9"/>
              </a:solidFill>
              <a:latin typeface="Orbit-B BT" pitchFamily="2" charset="0"/>
              <a:ea typeface="a컴퓨터A" panose="02020600000000000000" pitchFamily="18" charset="-127"/>
            </a:endParaRP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2056323-4178-4D9A-B6D9-F6D3A7F51852}"/>
              </a:ext>
            </a:extLst>
          </p:cNvPr>
          <p:cNvGrpSpPr/>
          <p:nvPr/>
        </p:nvGrpSpPr>
        <p:grpSpPr>
          <a:xfrm>
            <a:off x="11763043" y="1354906"/>
            <a:ext cx="455596" cy="4854692"/>
            <a:chOff x="434994" y="1214588"/>
            <a:chExt cx="455596" cy="4854692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C1B42C5A-EEBF-4F1B-BC00-F630142FBAB7}"/>
                </a:ext>
              </a:extLst>
            </p:cNvPr>
            <p:cNvGrpSpPr/>
            <p:nvPr/>
          </p:nvGrpSpPr>
          <p:grpSpPr>
            <a:xfrm>
              <a:off x="434994" y="5616072"/>
              <a:ext cx="455596" cy="453208"/>
              <a:chOff x="434994" y="6077435"/>
              <a:chExt cx="455596" cy="453208"/>
            </a:xfrm>
          </p:grpSpPr>
          <p:sp>
            <p:nvSpPr>
              <p:cNvPr id="289" name="직각 삼각형 23">
                <a:extLst>
                  <a:ext uri="{FF2B5EF4-FFF2-40B4-BE49-F238E27FC236}">
                    <a16:creationId xmlns:a16="http://schemas.microsoft.com/office/drawing/2014/main" id="{75559997-9473-45E2-85B2-07F475A69298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각 삼각형 23">
                <a:extLst>
                  <a:ext uri="{FF2B5EF4-FFF2-40B4-BE49-F238E27FC236}">
                    <a16:creationId xmlns:a16="http://schemas.microsoft.com/office/drawing/2014/main" id="{FEF235CD-6339-46F3-9216-DE52C42F820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평행 사변형 22">
                <a:extLst>
                  <a:ext uri="{FF2B5EF4-FFF2-40B4-BE49-F238E27FC236}">
                    <a16:creationId xmlns:a16="http://schemas.microsoft.com/office/drawing/2014/main" id="{3B09E255-8DE2-4C86-92B2-E2F85E798C58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사각형: 둥근 모서리 291">
                <a:extLst>
                  <a:ext uri="{FF2B5EF4-FFF2-40B4-BE49-F238E27FC236}">
                    <a16:creationId xmlns:a16="http://schemas.microsoft.com/office/drawing/2014/main" id="{DE354910-0044-4DA6-B1D5-F4F8CC876ACA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DCE86060-5CB0-4213-9011-2AB310F370BD}"/>
                </a:ext>
              </a:extLst>
            </p:cNvPr>
            <p:cNvGrpSpPr/>
            <p:nvPr/>
          </p:nvGrpSpPr>
          <p:grpSpPr>
            <a:xfrm>
              <a:off x="434994" y="5190672"/>
              <a:ext cx="455596" cy="453208"/>
              <a:chOff x="434994" y="6077435"/>
              <a:chExt cx="455596" cy="453208"/>
            </a:xfrm>
          </p:grpSpPr>
          <p:sp>
            <p:nvSpPr>
              <p:cNvPr id="285" name="직각 삼각형 23">
                <a:extLst>
                  <a:ext uri="{FF2B5EF4-FFF2-40B4-BE49-F238E27FC236}">
                    <a16:creationId xmlns:a16="http://schemas.microsoft.com/office/drawing/2014/main" id="{BC11B662-98AA-49AA-89A3-32F0DFD079F6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각 삼각형 23">
                <a:extLst>
                  <a:ext uri="{FF2B5EF4-FFF2-40B4-BE49-F238E27FC236}">
                    <a16:creationId xmlns:a16="http://schemas.microsoft.com/office/drawing/2014/main" id="{DFC958C1-93FD-45BF-ADA5-66976B69E1FF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평행 사변형 22">
                <a:extLst>
                  <a:ext uri="{FF2B5EF4-FFF2-40B4-BE49-F238E27FC236}">
                    <a16:creationId xmlns:a16="http://schemas.microsoft.com/office/drawing/2014/main" id="{CF84F889-242B-41CF-959D-1B0AEB973F9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사각형: 둥근 모서리 287">
                <a:extLst>
                  <a:ext uri="{FF2B5EF4-FFF2-40B4-BE49-F238E27FC236}">
                    <a16:creationId xmlns:a16="http://schemas.microsoft.com/office/drawing/2014/main" id="{7C265ED3-7649-47AE-ADD2-CDD6B40DBCE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926863DB-0AAC-4F5B-A839-D2F109C32578}"/>
                </a:ext>
              </a:extLst>
            </p:cNvPr>
            <p:cNvGrpSpPr/>
            <p:nvPr/>
          </p:nvGrpSpPr>
          <p:grpSpPr>
            <a:xfrm>
              <a:off x="434994" y="4760427"/>
              <a:ext cx="455596" cy="453208"/>
              <a:chOff x="434994" y="6077435"/>
              <a:chExt cx="455596" cy="453208"/>
            </a:xfrm>
          </p:grpSpPr>
          <p:sp>
            <p:nvSpPr>
              <p:cNvPr id="281" name="직각 삼각형 23">
                <a:extLst>
                  <a:ext uri="{FF2B5EF4-FFF2-40B4-BE49-F238E27FC236}">
                    <a16:creationId xmlns:a16="http://schemas.microsoft.com/office/drawing/2014/main" id="{82E8EDE9-B98E-4D87-AB50-88227FCB448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각 삼각형 23">
                <a:extLst>
                  <a:ext uri="{FF2B5EF4-FFF2-40B4-BE49-F238E27FC236}">
                    <a16:creationId xmlns:a16="http://schemas.microsoft.com/office/drawing/2014/main" id="{AD40A892-E6CF-4985-A51D-04E9EF01E70F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평행 사변형 22">
                <a:extLst>
                  <a:ext uri="{FF2B5EF4-FFF2-40B4-BE49-F238E27FC236}">
                    <a16:creationId xmlns:a16="http://schemas.microsoft.com/office/drawing/2014/main" id="{22DE9B38-3910-4EFC-A3B1-00E1D6B0D82A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사각형: 둥근 모서리 283">
                <a:extLst>
                  <a:ext uri="{FF2B5EF4-FFF2-40B4-BE49-F238E27FC236}">
                    <a16:creationId xmlns:a16="http://schemas.microsoft.com/office/drawing/2014/main" id="{2DA5EE3A-9006-43E6-84CC-A7B8BEBD401F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A8C56B97-0E30-4AC9-B2CA-BB03E809AFBD}"/>
                </a:ext>
              </a:extLst>
            </p:cNvPr>
            <p:cNvGrpSpPr/>
            <p:nvPr/>
          </p:nvGrpSpPr>
          <p:grpSpPr>
            <a:xfrm>
              <a:off x="434994" y="4312068"/>
              <a:ext cx="455596" cy="453208"/>
              <a:chOff x="434994" y="6077435"/>
              <a:chExt cx="455596" cy="453208"/>
            </a:xfrm>
          </p:grpSpPr>
          <p:sp>
            <p:nvSpPr>
              <p:cNvPr id="277" name="직각 삼각형 23">
                <a:extLst>
                  <a:ext uri="{FF2B5EF4-FFF2-40B4-BE49-F238E27FC236}">
                    <a16:creationId xmlns:a16="http://schemas.microsoft.com/office/drawing/2014/main" id="{C3F2F01F-A5CF-4B16-9113-CD42E53F8802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직각 삼각형 23">
                <a:extLst>
                  <a:ext uri="{FF2B5EF4-FFF2-40B4-BE49-F238E27FC236}">
                    <a16:creationId xmlns:a16="http://schemas.microsoft.com/office/drawing/2014/main" id="{722BEBAD-3CA8-4745-B649-2E2CD6008F49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평행 사변형 22">
                <a:extLst>
                  <a:ext uri="{FF2B5EF4-FFF2-40B4-BE49-F238E27FC236}">
                    <a16:creationId xmlns:a16="http://schemas.microsoft.com/office/drawing/2014/main" id="{BBD0D268-15E1-482E-BD83-DD976E7E19C1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사각형: 둥근 모서리 279">
                <a:extLst>
                  <a:ext uri="{FF2B5EF4-FFF2-40B4-BE49-F238E27FC236}">
                    <a16:creationId xmlns:a16="http://schemas.microsoft.com/office/drawing/2014/main" id="{D073D1A3-1094-42FC-8224-5822BF6ACC58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E4869D29-B86B-4E99-9E78-1343FD74D2C9}"/>
                </a:ext>
              </a:extLst>
            </p:cNvPr>
            <p:cNvGrpSpPr/>
            <p:nvPr/>
          </p:nvGrpSpPr>
          <p:grpSpPr>
            <a:xfrm>
              <a:off x="434994" y="3850705"/>
              <a:ext cx="455596" cy="453208"/>
              <a:chOff x="434994" y="6077435"/>
              <a:chExt cx="455596" cy="453208"/>
            </a:xfrm>
          </p:grpSpPr>
          <p:sp>
            <p:nvSpPr>
              <p:cNvPr id="273" name="직각 삼각형 23">
                <a:extLst>
                  <a:ext uri="{FF2B5EF4-FFF2-40B4-BE49-F238E27FC236}">
                    <a16:creationId xmlns:a16="http://schemas.microsoft.com/office/drawing/2014/main" id="{6387EA4E-EE18-4633-8570-274FF45CE63E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직각 삼각형 23">
                <a:extLst>
                  <a:ext uri="{FF2B5EF4-FFF2-40B4-BE49-F238E27FC236}">
                    <a16:creationId xmlns:a16="http://schemas.microsoft.com/office/drawing/2014/main" id="{0232A2DD-1C12-402F-8D3A-C65CD1D35054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평행 사변형 22">
                <a:extLst>
                  <a:ext uri="{FF2B5EF4-FFF2-40B4-BE49-F238E27FC236}">
                    <a16:creationId xmlns:a16="http://schemas.microsoft.com/office/drawing/2014/main" id="{3CDDBA1B-DECD-41B0-85CE-9CD8E75C9FE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355D7E0-D6AE-4A56-9EFB-4071C229D75A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386A7F1F-007C-4294-9706-4C3A0F1A0077}"/>
                </a:ext>
              </a:extLst>
            </p:cNvPr>
            <p:cNvGrpSpPr/>
            <p:nvPr/>
          </p:nvGrpSpPr>
          <p:grpSpPr>
            <a:xfrm>
              <a:off x="434994" y="3425305"/>
              <a:ext cx="455596" cy="453208"/>
              <a:chOff x="434994" y="6077435"/>
              <a:chExt cx="455596" cy="453208"/>
            </a:xfrm>
          </p:grpSpPr>
          <p:sp>
            <p:nvSpPr>
              <p:cNvPr id="269" name="직각 삼각형 23">
                <a:extLst>
                  <a:ext uri="{FF2B5EF4-FFF2-40B4-BE49-F238E27FC236}">
                    <a16:creationId xmlns:a16="http://schemas.microsoft.com/office/drawing/2014/main" id="{C93CFA6A-DA14-4525-8D07-09FBBC835036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각 삼각형 23">
                <a:extLst>
                  <a:ext uri="{FF2B5EF4-FFF2-40B4-BE49-F238E27FC236}">
                    <a16:creationId xmlns:a16="http://schemas.microsoft.com/office/drawing/2014/main" id="{C08453AC-34C3-4FB3-B4B5-FFA8B5EE46CB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평행 사변형 22">
                <a:extLst>
                  <a:ext uri="{FF2B5EF4-FFF2-40B4-BE49-F238E27FC236}">
                    <a16:creationId xmlns:a16="http://schemas.microsoft.com/office/drawing/2014/main" id="{500B7827-AEB9-4010-BB06-013F89E57BF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사각형: 둥근 모서리 271">
                <a:extLst>
                  <a:ext uri="{FF2B5EF4-FFF2-40B4-BE49-F238E27FC236}">
                    <a16:creationId xmlns:a16="http://schemas.microsoft.com/office/drawing/2014/main" id="{C89C9743-3CD1-4BEF-87D1-951863AACBB0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927D7788-0BB9-4BD6-9C30-67A53826CF86}"/>
                </a:ext>
              </a:extLst>
            </p:cNvPr>
            <p:cNvGrpSpPr/>
            <p:nvPr/>
          </p:nvGrpSpPr>
          <p:grpSpPr>
            <a:xfrm>
              <a:off x="434994" y="2995060"/>
              <a:ext cx="455596" cy="453208"/>
              <a:chOff x="434994" y="6077435"/>
              <a:chExt cx="455596" cy="453208"/>
            </a:xfrm>
          </p:grpSpPr>
          <p:sp>
            <p:nvSpPr>
              <p:cNvPr id="265" name="직각 삼각형 23">
                <a:extLst>
                  <a:ext uri="{FF2B5EF4-FFF2-40B4-BE49-F238E27FC236}">
                    <a16:creationId xmlns:a16="http://schemas.microsoft.com/office/drawing/2014/main" id="{1C4FBF99-5897-4D51-A8F0-CEEAABC4B537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각 삼각형 23">
                <a:extLst>
                  <a:ext uri="{FF2B5EF4-FFF2-40B4-BE49-F238E27FC236}">
                    <a16:creationId xmlns:a16="http://schemas.microsoft.com/office/drawing/2014/main" id="{A5212747-68A0-4A9C-AE35-BF0DD44C78FD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평행 사변형 22">
                <a:extLst>
                  <a:ext uri="{FF2B5EF4-FFF2-40B4-BE49-F238E27FC236}">
                    <a16:creationId xmlns:a16="http://schemas.microsoft.com/office/drawing/2014/main" id="{CED0A45B-E987-4672-944C-35F04AF4BD83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사각형: 둥근 모서리 267">
                <a:extLst>
                  <a:ext uri="{FF2B5EF4-FFF2-40B4-BE49-F238E27FC236}">
                    <a16:creationId xmlns:a16="http://schemas.microsoft.com/office/drawing/2014/main" id="{FE172730-047C-4AC7-A831-05869998B5DE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4FBFBD3C-5ACE-44CA-BA85-69C4D2016F1C}"/>
                </a:ext>
              </a:extLst>
            </p:cNvPr>
            <p:cNvGrpSpPr/>
            <p:nvPr/>
          </p:nvGrpSpPr>
          <p:grpSpPr>
            <a:xfrm>
              <a:off x="434994" y="2531596"/>
              <a:ext cx="455596" cy="453208"/>
              <a:chOff x="434994" y="6077435"/>
              <a:chExt cx="455596" cy="453208"/>
            </a:xfrm>
          </p:grpSpPr>
          <p:sp>
            <p:nvSpPr>
              <p:cNvPr id="261" name="직각 삼각형 23">
                <a:extLst>
                  <a:ext uri="{FF2B5EF4-FFF2-40B4-BE49-F238E27FC236}">
                    <a16:creationId xmlns:a16="http://schemas.microsoft.com/office/drawing/2014/main" id="{C217179F-C853-48F8-9486-4B8B23A118A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각 삼각형 23">
                <a:extLst>
                  <a:ext uri="{FF2B5EF4-FFF2-40B4-BE49-F238E27FC236}">
                    <a16:creationId xmlns:a16="http://schemas.microsoft.com/office/drawing/2014/main" id="{D8C63183-42B0-422B-9B36-C47C07C32282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평행 사변형 22">
                <a:extLst>
                  <a:ext uri="{FF2B5EF4-FFF2-40B4-BE49-F238E27FC236}">
                    <a16:creationId xmlns:a16="http://schemas.microsoft.com/office/drawing/2014/main" id="{CA61B072-7C2B-4392-B363-16D8D2048FC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사각형: 둥근 모서리 263">
                <a:extLst>
                  <a:ext uri="{FF2B5EF4-FFF2-40B4-BE49-F238E27FC236}">
                    <a16:creationId xmlns:a16="http://schemas.microsoft.com/office/drawing/2014/main" id="{48805F52-5C1C-4135-89E1-83D9A10DD0DF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E2B61FFC-2FFD-46D4-927B-769915DDF512}"/>
                </a:ext>
              </a:extLst>
            </p:cNvPr>
            <p:cNvGrpSpPr/>
            <p:nvPr/>
          </p:nvGrpSpPr>
          <p:grpSpPr>
            <a:xfrm>
              <a:off x="434994" y="2070233"/>
              <a:ext cx="455596" cy="453208"/>
              <a:chOff x="434994" y="6077435"/>
              <a:chExt cx="455596" cy="453208"/>
            </a:xfrm>
          </p:grpSpPr>
          <p:sp>
            <p:nvSpPr>
              <p:cNvPr id="257" name="직각 삼각형 23">
                <a:extLst>
                  <a:ext uri="{FF2B5EF4-FFF2-40B4-BE49-F238E27FC236}">
                    <a16:creationId xmlns:a16="http://schemas.microsoft.com/office/drawing/2014/main" id="{ACA8D16F-F7FE-43DD-8AB0-3E684DBAC0FE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각 삼각형 23">
                <a:extLst>
                  <a:ext uri="{FF2B5EF4-FFF2-40B4-BE49-F238E27FC236}">
                    <a16:creationId xmlns:a16="http://schemas.microsoft.com/office/drawing/2014/main" id="{B93AEB73-4849-4F4C-BEA0-A1A5941F1472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평행 사변형 22">
                <a:extLst>
                  <a:ext uri="{FF2B5EF4-FFF2-40B4-BE49-F238E27FC236}">
                    <a16:creationId xmlns:a16="http://schemas.microsoft.com/office/drawing/2014/main" id="{25418E6C-CCD2-44E1-BE27-9F62B93FAD76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사각형: 둥근 모서리 259">
                <a:extLst>
                  <a:ext uri="{FF2B5EF4-FFF2-40B4-BE49-F238E27FC236}">
                    <a16:creationId xmlns:a16="http://schemas.microsoft.com/office/drawing/2014/main" id="{C02677A3-C1B5-4CC2-85BC-40C0B6E38F7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7" name="그룹 246">
              <a:extLst>
                <a:ext uri="{FF2B5EF4-FFF2-40B4-BE49-F238E27FC236}">
                  <a16:creationId xmlns:a16="http://schemas.microsoft.com/office/drawing/2014/main" id="{8A374F68-3140-4F37-A28A-E417998EDB7E}"/>
                </a:ext>
              </a:extLst>
            </p:cNvPr>
            <p:cNvGrpSpPr/>
            <p:nvPr/>
          </p:nvGrpSpPr>
          <p:grpSpPr>
            <a:xfrm>
              <a:off x="434994" y="1644833"/>
              <a:ext cx="455596" cy="453208"/>
              <a:chOff x="434994" y="6077435"/>
              <a:chExt cx="455596" cy="453208"/>
            </a:xfrm>
          </p:grpSpPr>
          <p:sp>
            <p:nvSpPr>
              <p:cNvPr id="253" name="직각 삼각형 23">
                <a:extLst>
                  <a:ext uri="{FF2B5EF4-FFF2-40B4-BE49-F238E27FC236}">
                    <a16:creationId xmlns:a16="http://schemas.microsoft.com/office/drawing/2014/main" id="{845C9B52-B5B4-4B8C-A8F0-B9ECF270C19A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각 삼각형 23">
                <a:extLst>
                  <a:ext uri="{FF2B5EF4-FFF2-40B4-BE49-F238E27FC236}">
                    <a16:creationId xmlns:a16="http://schemas.microsoft.com/office/drawing/2014/main" id="{3D04382C-7AEE-4641-B80D-17323316A9F4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평행 사변형 22">
                <a:extLst>
                  <a:ext uri="{FF2B5EF4-FFF2-40B4-BE49-F238E27FC236}">
                    <a16:creationId xmlns:a16="http://schemas.microsoft.com/office/drawing/2014/main" id="{D5A0EA70-3419-4C34-B9AB-AE64303D71EA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사각형: 둥근 모서리 255">
                <a:extLst>
                  <a:ext uri="{FF2B5EF4-FFF2-40B4-BE49-F238E27FC236}">
                    <a16:creationId xmlns:a16="http://schemas.microsoft.com/office/drawing/2014/main" id="{5CEE6B0B-553C-433C-9BF2-CC2678DF02B5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00920DBE-D8FA-49F7-8CBF-F5C5A33CF4BB}"/>
                </a:ext>
              </a:extLst>
            </p:cNvPr>
            <p:cNvGrpSpPr/>
            <p:nvPr/>
          </p:nvGrpSpPr>
          <p:grpSpPr>
            <a:xfrm>
              <a:off x="434994" y="1214588"/>
              <a:ext cx="455596" cy="453208"/>
              <a:chOff x="434994" y="6077435"/>
              <a:chExt cx="455596" cy="453208"/>
            </a:xfrm>
          </p:grpSpPr>
          <p:sp>
            <p:nvSpPr>
              <p:cNvPr id="249" name="직각 삼각형 23">
                <a:extLst>
                  <a:ext uri="{FF2B5EF4-FFF2-40B4-BE49-F238E27FC236}">
                    <a16:creationId xmlns:a16="http://schemas.microsoft.com/office/drawing/2014/main" id="{C5AC6C67-D0ED-4C80-8970-AB940AB4B9B3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각 삼각형 23">
                <a:extLst>
                  <a:ext uri="{FF2B5EF4-FFF2-40B4-BE49-F238E27FC236}">
                    <a16:creationId xmlns:a16="http://schemas.microsoft.com/office/drawing/2014/main" id="{C258D5CB-E4A5-4D30-B3A9-EA5EC510861D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평행 사변형 22">
                <a:extLst>
                  <a:ext uri="{FF2B5EF4-FFF2-40B4-BE49-F238E27FC236}">
                    <a16:creationId xmlns:a16="http://schemas.microsoft.com/office/drawing/2014/main" id="{D414B3D9-5C43-4CCB-9033-F21878D5AA34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사각형: 둥근 모서리 251">
                <a:extLst>
                  <a:ext uri="{FF2B5EF4-FFF2-40B4-BE49-F238E27FC236}">
                    <a16:creationId xmlns:a16="http://schemas.microsoft.com/office/drawing/2014/main" id="{78289C6F-692E-4B0C-865D-89CBE0A73B4A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07152F-1A05-4878-903E-17448E33B048}"/>
              </a:ext>
            </a:extLst>
          </p:cNvPr>
          <p:cNvGrpSpPr/>
          <p:nvPr/>
        </p:nvGrpSpPr>
        <p:grpSpPr>
          <a:xfrm>
            <a:off x="-19032" y="6207600"/>
            <a:ext cx="11776137" cy="454728"/>
            <a:chOff x="-19032" y="6207600"/>
            <a:chExt cx="11776137" cy="45472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3436882-B594-4AE3-8A5D-F4BFFC28AD12}"/>
                </a:ext>
              </a:extLst>
            </p:cNvPr>
            <p:cNvGrpSpPr/>
            <p:nvPr/>
          </p:nvGrpSpPr>
          <p:grpSpPr>
            <a:xfrm>
              <a:off x="434895" y="6208871"/>
              <a:ext cx="11322210" cy="453457"/>
              <a:chOff x="438567" y="6208871"/>
              <a:chExt cx="11322210" cy="453457"/>
            </a:xfrm>
          </p:grpSpPr>
          <p:grpSp>
            <p:nvGrpSpPr>
              <p:cNvPr id="339" name="그룹 338">
                <a:extLst>
                  <a:ext uri="{FF2B5EF4-FFF2-40B4-BE49-F238E27FC236}">
                    <a16:creationId xmlns:a16="http://schemas.microsoft.com/office/drawing/2014/main" id="{CCACC5A5-6F4E-4985-88EA-9892E62EE495}"/>
                  </a:ext>
                </a:extLst>
              </p:cNvPr>
              <p:cNvGrpSpPr/>
              <p:nvPr/>
            </p:nvGrpSpPr>
            <p:grpSpPr>
              <a:xfrm>
                <a:off x="10852415" y="6208871"/>
                <a:ext cx="455596" cy="453208"/>
                <a:chOff x="434994" y="6077435"/>
                <a:chExt cx="455596" cy="453208"/>
              </a:xfrm>
            </p:grpSpPr>
            <p:sp>
              <p:nvSpPr>
                <p:cNvPr id="345" name="직각 삼각형 23">
                  <a:extLst>
                    <a:ext uri="{FF2B5EF4-FFF2-40B4-BE49-F238E27FC236}">
                      <a16:creationId xmlns:a16="http://schemas.microsoft.com/office/drawing/2014/main" id="{8335B1D4-FAA8-4E2C-9E3C-6AC75512B889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6" name="직각 삼각형 23">
                  <a:extLst>
                    <a:ext uri="{FF2B5EF4-FFF2-40B4-BE49-F238E27FC236}">
                      <a16:creationId xmlns:a16="http://schemas.microsoft.com/office/drawing/2014/main" id="{0E4B41DE-2F11-4A7E-85BC-737E4C14170F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평행 사변형 22">
                  <a:extLst>
                    <a:ext uri="{FF2B5EF4-FFF2-40B4-BE49-F238E27FC236}">
                      <a16:creationId xmlns:a16="http://schemas.microsoft.com/office/drawing/2014/main" id="{889B38FE-8BAA-4836-87A9-60BF232CBACF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사각형: 둥근 모서리 347">
                  <a:extLst>
                    <a:ext uri="{FF2B5EF4-FFF2-40B4-BE49-F238E27FC236}">
                      <a16:creationId xmlns:a16="http://schemas.microsoft.com/office/drawing/2014/main" id="{45296C92-C386-41BC-B0FE-1F16CDA8AF92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0" name="그룹 339">
                <a:extLst>
                  <a:ext uri="{FF2B5EF4-FFF2-40B4-BE49-F238E27FC236}">
                    <a16:creationId xmlns:a16="http://schemas.microsoft.com/office/drawing/2014/main" id="{CD103351-6345-4F5F-9567-509D19F4A6B8}"/>
                  </a:ext>
                </a:extLst>
              </p:cNvPr>
              <p:cNvGrpSpPr/>
              <p:nvPr/>
            </p:nvGrpSpPr>
            <p:grpSpPr>
              <a:xfrm>
                <a:off x="11305181" y="6209120"/>
                <a:ext cx="455596" cy="453208"/>
                <a:chOff x="434994" y="6077435"/>
                <a:chExt cx="455596" cy="453208"/>
              </a:xfrm>
            </p:grpSpPr>
            <p:sp>
              <p:nvSpPr>
                <p:cNvPr id="341" name="직각 삼각형 23">
                  <a:extLst>
                    <a:ext uri="{FF2B5EF4-FFF2-40B4-BE49-F238E27FC236}">
                      <a16:creationId xmlns:a16="http://schemas.microsoft.com/office/drawing/2014/main" id="{BA754DBA-A635-4DB3-A0DC-B505CFB00E8B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직각 삼각형 23">
                  <a:extLst>
                    <a:ext uri="{FF2B5EF4-FFF2-40B4-BE49-F238E27FC236}">
                      <a16:creationId xmlns:a16="http://schemas.microsoft.com/office/drawing/2014/main" id="{7954DEA2-A1E0-489F-921A-74D799308487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평행 사변형 22">
                  <a:extLst>
                    <a:ext uri="{FF2B5EF4-FFF2-40B4-BE49-F238E27FC236}">
                      <a16:creationId xmlns:a16="http://schemas.microsoft.com/office/drawing/2014/main" id="{6B264D8D-C286-4BC5-AE5D-1A2F9515D52D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사각형: 둥근 모서리 343">
                  <a:extLst>
                    <a:ext uri="{FF2B5EF4-FFF2-40B4-BE49-F238E27FC236}">
                      <a16:creationId xmlns:a16="http://schemas.microsoft.com/office/drawing/2014/main" id="{B2ABC983-8631-4C94-91B1-F158AFBE6288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52E1E9DD-2B1F-4EE5-AE7F-B62ADB87C486}"/>
                  </a:ext>
                </a:extLst>
              </p:cNvPr>
              <p:cNvGrpSpPr/>
              <p:nvPr/>
            </p:nvGrpSpPr>
            <p:grpSpPr>
              <a:xfrm>
                <a:off x="9946863" y="6208871"/>
                <a:ext cx="455596" cy="453208"/>
                <a:chOff x="434994" y="6077435"/>
                <a:chExt cx="455596" cy="453208"/>
              </a:xfrm>
            </p:grpSpPr>
            <p:sp>
              <p:nvSpPr>
                <p:cNvPr id="196" name="직각 삼각형 23">
                  <a:extLst>
                    <a:ext uri="{FF2B5EF4-FFF2-40B4-BE49-F238E27FC236}">
                      <a16:creationId xmlns:a16="http://schemas.microsoft.com/office/drawing/2014/main" id="{B45069E1-BACA-4863-A570-E8AD129B56AB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직각 삼각형 23">
                  <a:extLst>
                    <a:ext uri="{FF2B5EF4-FFF2-40B4-BE49-F238E27FC236}">
                      <a16:creationId xmlns:a16="http://schemas.microsoft.com/office/drawing/2014/main" id="{1A87BD72-ABB5-4307-8E13-D4E089B38D4D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평행 사변형 22">
                  <a:extLst>
                    <a:ext uri="{FF2B5EF4-FFF2-40B4-BE49-F238E27FC236}">
                      <a16:creationId xmlns:a16="http://schemas.microsoft.com/office/drawing/2014/main" id="{138D6954-4A8D-4DBA-8C2C-1D87E7511626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사각형: 둥근 모서리 198">
                  <a:extLst>
                    <a:ext uri="{FF2B5EF4-FFF2-40B4-BE49-F238E27FC236}">
                      <a16:creationId xmlns:a16="http://schemas.microsoft.com/office/drawing/2014/main" id="{C5B5A69E-6F40-415A-8002-B6A8383E6199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F68D536B-0FD1-4DE6-BAFF-532913F55756}"/>
                  </a:ext>
                </a:extLst>
              </p:cNvPr>
              <p:cNvGrpSpPr/>
              <p:nvPr/>
            </p:nvGrpSpPr>
            <p:grpSpPr>
              <a:xfrm>
                <a:off x="10399639" y="6209120"/>
                <a:ext cx="455596" cy="453208"/>
                <a:chOff x="434994" y="6077435"/>
                <a:chExt cx="455596" cy="453208"/>
              </a:xfrm>
            </p:grpSpPr>
            <p:sp>
              <p:nvSpPr>
                <p:cNvPr id="192" name="직각 삼각형 23">
                  <a:extLst>
                    <a:ext uri="{FF2B5EF4-FFF2-40B4-BE49-F238E27FC236}">
                      <a16:creationId xmlns:a16="http://schemas.microsoft.com/office/drawing/2014/main" id="{6477ED94-24CE-40A8-8D45-392DA6648D1C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직각 삼각형 23">
                  <a:extLst>
                    <a:ext uri="{FF2B5EF4-FFF2-40B4-BE49-F238E27FC236}">
                      <a16:creationId xmlns:a16="http://schemas.microsoft.com/office/drawing/2014/main" id="{CFF97D89-7BEB-49DF-B9F3-0F59A9A23722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평행 사변형 22">
                  <a:extLst>
                    <a:ext uri="{FF2B5EF4-FFF2-40B4-BE49-F238E27FC236}">
                      <a16:creationId xmlns:a16="http://schemas.microsoft.com/office/drawing/2014/main" id="{E5CEB07D-B312-4F10-A489-B29E6E6DB54C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사각형: 둥근 모서리 194">
                  <a:extLst>
                    <a:ext uri="{FF2B5EF4-FFF2-40B4-BE49-F238E27FC236}">
                      <a16:creationId xmlns:a16="http://schemas.microsoft.com/office/drawing/2014/main" id="{6169A878-2688-4D6E-9308-07ABE1D0B036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1AD8CC14-608C-4B61-B7D1-57FC051D3D26}"/>
                  </a:ext>
                </a:extLst>
              </p:cNvPr>
              <p:cNvGrpSpPr/>
              <p:nvPr/>
            </p:nvGrpSpPr>
            <p:grpSpPr>
              <a:xfrm>
                <a:off x="9041311" y="6208871"/>
                <a:ext cx="455596" cy="453208"/>
                <a:chOff x="434994" y="6077435"/>
                <a:chExt cx="455596" cy="453208"/>
              </a:xfrm>
            </p:grpSpPr>
            <p:sp>
              <p:nvSpPr>
                <p:cNvPr id="207" name="직각 삼각형 23">
                  <a:extLst>
                    <a:ext uri="{FF2B5EF4-FFF2-40B4-BE49-F238E27FC236}">
                      <a16:creationId xmlns:a16="http://schemas.microsoft.com/office/drawing/2014/main" id="{937F6A38-6EF5-441E-BDD8-1A8F0D6583DA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직각 삼각형 23">
                  <a:extLst>
                    <a:ext uri="{FF2B5EF4-FFF2-40B4-BE49-F238E27FC236}">
                      <a16:creationId xmlns:a16="http://schemas.microsoft.com/office/drawing/2014/main" id="{724A412A-27A2-4E51-BF7E-53737A9915D8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평행 사변형 22">
                  <a:extLst>
                    <a:ext uri="{FF2B5EF4-FFF2-40B4-BE49-F238E27FC236}">
                      <a16:creationId xmlns:a16="http://schemas.microsoft.com/office/drawing/2014/main" id="{F2461A47-559A-4FF5-AD31-8A354C3A299E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사각형: 둥근 모서리 209">
                  <a:extLst>
                    <a:ext uri="{FF2B5EF4-FFF2-40B4-BE49-F238E27FC236}">
                      <a16:creationId xmlns:a16="http://schemas.microsoft.com/office/drawing/2014/main" id="{BBD125AA-8AD4-4CF5-A9FA-C5B62C67DF6B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F0E4BA57-C5CB-40F8-9528-027E3E746F9C}"/>
                  </a:ext>
                </a:extLst>
              </p:cNvPr>
              <p:cNvGrpSpPr/>
              <p:nvPr/>
            </p:nvGrpSpPr>
            <p:grpSpPr>
              <a:xfrm>
                <a:off x="9494087" y="6209120"/>
                <a:ext cx="455596" cy="453208"/>
                <a:chOff x="434994" y="6077435"/>
                <a:chExt cx="455596" cy="453208"/>
              </a:xfrm>
            </p:grpSpPr>
            <p:sp>
              <p:nvSpPr>
                <p:cNvPr id="203" name="직각 삼각형 23">
                  <a:extLst>
                    <a:ext uri="{FF2B5EF4-FFF2-40B4-BE49-F238E27FC236}">
                      <a16:creationId xmlns:a16="http://schemas.microsoft.com/office/drawing/2014/main" id="{46C7998F-D0C7-4487-BBED-B9CBECBD0B57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직각 삼각형 23">
                  <a:extLst>
                    <a:ext uri="{FF2B5EF4-FFF2-40B4-BE49-F238E27FC236}">
                      <a16:creationId xmlns:a16="http://schemas.microsoft.com/office/drawing/2014/main" id="{39475986-47FE-4C7C-AE7B-9A558CFC10DF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평행 사변형 22">
                  <a:extLst>
                    <a:ext uri="{FF2B5EF4-FFF2-40B4-BE49-F238E27FC236}">
                      <a16:creationId xmlns:a16="http://schemas.microsoft.com/office/drawing/2014/main" id="{ADD26FFE-DA2B-4C9E-87FE-E887404A790A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사각형: 둥근 모서리 205">
                  <a:extLst>
                    <a:ext uri="{FF2B5EF4-FFF2-40B4-BE49-F238E27FC236}">
                      <a16:creationId xmlns:a16="http://schemas.microsoft.com/office/drawing/2014/main" id="{ECA1A6BE-91D6-44AA-898D-68F4608A5E38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9358153F-41ED-47C1-8209-5875DB18651A}"/>
                  </a:ext>
                </a:extLst>
              </p:cNvPr>
              <p:cNvGrpSpPr/>
              <p:nvPr/>
            </p:nvGrpSpPr>
            <p:grpSpPr>
              <a:xfrm>
                <a:off x="8135759" y="6208871"/>
                <a:ext cx="455596" cy="453208"/>
                <a:chOff x="434994" y="6077435"/>
                <a:chExt cx="455596" cy="453208"/>
              </a:xfrm>
            </p:grpSpPr>
            <p:sp>
              <p:nvSpPr>
                <p:cNvPr id="295" name="직각 삼각형 23">
                  <a:extLst>
                    <a:ext uri="{FF2B5EF4-FFF2-40B4-BE49-F238E27FC236}">
                      <a16:creationId xmlns:a16="http://schemas.microsoft.com/office/drawing/2014/main" id="{BBDA6F73-4F31-40D8-80DA-62020AD7EC6C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직각 삼각형 23">
                  <a:extLst>
                    <a:ext uri="{FF2B5EF4-FFF2-40B4-BE49-F238E27FC236}">
                      <a16:creationId xmlns:a16="http://schemas.microsoft.com/office/drawing/2014/main" id="{C9F20326-B276-45AE-AEDE-B5B857739B7B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평행 사변형 22">
                  <a:extLst>
                    <a:ext uri="{FF2B5EF4-FFF2-40B4-BE49-F238E27FC236}">
                      <a16:creationId xmlns:a16="http://schemas.microsoft.com/office/drawing/2014/main" id="{DA127863-ABF5-4717-A179-909E0404AE9B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사각형: 둥근 모서리 297">
                  <a:extLst>
                    <a:ext uri="{FF2B5EF4-FFF2-40B4-BE49-F238E27FC236}">
                      <a16:creationId xmlns:a16="http://schemas.microsoft.com/office/drawing/2014/main" id="{3BB4FA74-2900-4478-8446-75084653ACF3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FC52D4B-1109-447A-8B79-F4861FF2F531}"/>
                  </a:ext>
                </a:extLst>
              </p:cNvPr>
              <p:cNvGrpSpPr/>
              <p:nvPr/>
            </p:nvGrpSpPr>
            <p:grpSpPr>
              <a:xfrm>
                <a:off x="8588535" y="6209120"/>
                <a:ext cx="455596" cy="453208"/>
                <a:chOff x="434994" y="6077435"/>
                <a:chExt cx="455596" cy="453208"/>
              </a:xfrm>
            </p:grpSpPr>
            <p:sp>
              <p:nvSpPr>
                <p:cNvPr id="234" name="직각 삼각형 23">
                  <a:extLst>
                    <a:ext uri="{FF2B5EF4-FFF2-40B4-BE49-F238E27FC236}">
                      <a16:creationId xmlns:a16="http://schemas.microsoft.com/office/drawing/2014/main" id="{804130FB-8C49-4CAD-AC85-2AE881EEB419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직각 삼각형 23">
                  <a:extLst>
                    <a:ext uri="{FF2B5EF4-FFF2-40B4-BE49-F238E27FC236}">
                      <a16:creationId xmlns:a16="http://schemas.microsoft.com/office/drawing/2014/main" id="{FD185F2B-0B74-4101-8362-D69287CABB1C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평행 사변형 22">
                  <a:extLst>
                    <a:ext uri="{FF2B5EF4-FFF2-40B4-BE49-F238E27FC236}">
                      <a16:creationId xmlns:a16="http://schemas.microsoft.com/office/drawing/2014/main" id="{13CB5072-D317-4D4F-8A24-0E2BDDB7DBDB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사각형: 둥근 모서리 293">
                  <a:extLst>
                    <a:ext uri="{FF2B5EF4-FFF2-40B4-BE49-F238E27FC236}">
                      <a16:creationId xmlns:a16="http://schemas.microsoft.com/office/drawing/2014/main" id="{AC1FA1CC-C451-45FB-BA03-065027FD43D1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623670F1-8055-4B09-B1BC-D87BA8F3EA39}"/>
                  </a:ext>
                </a:extLst>
              </p:cNvPr>
              <p:cNvGrpSpPr/>
              <p:nvPr/>
            </p:nvGrpSpPr>
            <p:grpSpPr>
              <a:xfrm>
                <a:off x="7230207" y="6208871"/>
                <a:ext cx="455596" cy="453208"/>
                <a:chOff x="434994" y="6077435"/>
                <a:chExt cx="455596" cy="453208"/>
              </a:xfrm>
            </p:grpSpPr>
            <p:sp>
              <p:nvSpPr>
                <p:cNvPr id="310" name="직각 삼각형 23">
                  <a:extLst>
                    <a:ext uri="{FF2B5EF4-FFF2-40B4-BE49-F238E27FC236}">
                      <a16:creationId xmlns:a16="http://schemas.microsoft.com/office/drawing/2014/main" id="{7D730307-EC2F-47E2-AAD4-A10902CD7162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직각 삼각형 23">
                  <a:extLst>
                    <a:ext uri="{FF2B5EF4-FFF2-40B4-BE49-F238E27FC236}">
                      <a16:creationId xmlns:a16="http://schemas.microsoft.com/office/drawing/2014/main" id="{7C996005-865C-4A08-B8DB-410F131EFEF1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평행 사변형 22">
                  <a:extLst>
                    <a:ext uri="{FF2B5EF4-FFF2-40B4-BE49-F238E27FC236}">
                      <a16:creationId xmlns:a16="http://schemas.microsoft.com/office/drawing/2014/main" id="{3DEB59E4-28AB-41CC-A159-D45E498B6A64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사각형: 둥근 모서리 312">
                  <a:extLst>
                    <a:ext uri="{FF2B5EF4-FFF2-40B4-BE49-F238E27FC236}">
                      <a16:creationId xmlns:a16="http://schemas.microsoft.com/office/drawing/2014/main" id="{6A7D584A-A424-443B-BAC0-9C4947F748C7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F9E449EF-67BF-4E6A-9E63-63DDAEC1DC2F}"/>
                  </a:ext>
                </a:extLst>
              </p:cNvPr>
              <p:cNvGrpSpPr/>
              <p:nvPr/>
            </p:nvGrpSpPr>
            <p:grpSpPr>
              <a:xfrm>
                <a:off x="7682983" y="6209120"/>
                <a:ext cx="455596" cy="453208"/>
                <a:chOff x="434994" y="6077435"/>
                <a:chExt cx="455596" cy="453208"/>
              </a:xfrm>
            </p:grpSpPr>
            <p:sp>
              <p:nvSpPr>
                <p:cNvPr id="302" name="직각 삼각형 23">
                  <a:extLst>
                    <a:ext uri="{FF2B5EF4-FFF2-40B4-BE49-F238E27FC236}">
                      <a16:creationId xmlns:a16="http://schemas.microsoft.com/office/drawing/2014/main" id="{B8A55BE8-12BA-4213-A974-7C3CD594D21E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직각 삼각형 23">
                  <a:extLst>
                    <a:ext uri="{FF2B5EF4-FFF2-40B4-BE49-F238E27FC236}">
                      <a16:creationId xmlns:a16="http://schemas.microsoft.com/office/drawing/2014/main" id="{F042E8D1-FE94-4D4F-9E42-487C2CED1BAA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평행 사변형 22">
                  <a:extLst>
                    <a:ext uri="{FF2B5EF4-FFF2-40B4-BE49-F238E27FC236}">
                      <a16:creationId xmlns:a16="http://schemas.microsoft.com/office/drawing/2014/main" id="{9AC0CBC1-DBE4-4B8F-A61E-192107C70C7D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사각형: 둥근 모서리 308">
                  <a:extLst>
                    <a:ext uri="{FF2B5EF4-FFF2-40B4-BE49-F238E27FC236}">
                      <a16:creationId xmlns:a16="http://schemas.microsoft.com/office/drawing/2014/main" id="{B6C5AAB2-F5E0-4E8D-BE4A-A6B72E465BDB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5" name="그룹 314">
                <a:extLst>
                  <a:ext uri="{FF2B5EF4-FFF2-40B4-BE49-F238E27FC236}">
                    <a16:creationId xmlns:a16="http://schemas.microsoft.com/office/drawing/2014/main" id="{5BC2F6FF-1AFE-47D4-8807-52711B58FB2C}"/>
                  </a:ext>
                </a:extLst>
              </p:cNvPr>
              <p:cNvGrpSpPr/>
              <p:nvPr/>
            </p:nvGrpSpPr>
            <p:grpSpPr>
              <a:xfrm>
                <a:off x="6324655" y="6208871"/>
                <a:ext cx="455596" cy="453208"/>
                <a:chOff x="434994" y="6077435"/>
                <a:chExt cx="455596" cy="453208"/>
              </a:xfrm>
            </p:grpSpPr>
            <p:sp>
              <p:nvSpPr>
                <p:cNvPr id="321" name="직각 삼각형 23">
                  <a:extLst>
                    <a:ext uri="{FF2B5EF4-FFF2-40B4-BE49-F238E27FC236}">
                      <a16:creationId xmlns:a16="http://schemas.microsoft.com/office/drawing/2014/main" id="{A9DBADC6-D728-493B-AAA0-63DF82416C06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직각 삼각형 23">
                  <a:extLst>
                    <a:ext uri="{FF2B5EF4-FFF2-40B4-BE49-F238E27FC236}">
                      <a16:creationId xmlns:a16="http://schemas.microsoft.com/office/drawing/2014/main" id="{AB2EB3F1-56CD-465C-A43D-4958FCF6DE9D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평행 사변형 22">
                  <a:extLst>
                    <a:ext uri="{FF2B5EF4-FFF2-40B4-BE49-F238E27FC236}">
                      <a16:creationId xmlns:a16="http://schemas.microsoft.com/office/drawing/2014/main" id="{8814757F-654D-4D34-B896-D5F4E4B62B3A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사각형: 둥근 모서리 326">
                  <a:extLst>
                    <a:ext uri="{FF2B5EF4-FFF2-40B4-BE49-F238E27FC236}">
                      <a16:creationId xmlns:a16="http://schemas.microsoft.com/office/drawing/2014/main" id="{4B026FEC-2978-4CC2-B22A-86F17B150845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6" name="그룹 315">
                <a:extLst>
                  <a:ext uri="{FF2B5EF4-FFF2-40B4-BE49-F238E27FC236}">
                    <a16:creationId xmlns:a16="http://schemas.microsoft.com/office/drawing/2014/main" id="{B1E68141-52AC-4D4E-9F98-4BB97D448CED}"/>
                  </a:ext>
                </a:extLst>
              </p:cNvPr>
              <p:cNvGrpSpPr/>
              <p:nvPr/>
            </p:nvGrpSpPr>
            <p:grpSpPr>
              <a:xfrm>
                <a:off x="6777431" y="6209120"/>
                <a:ext cx="455596" cy="453208"/>
                <a:chOff x="434994" y="6077435"/>
                <a:chExt cx="455596" cy="453208"/>
              </a:xfrm>
            </p:grpSpPr>
            <p:sp>
              <p:nvSpPr>
                <p:cNvPr id="317" name="직각 삼각형 23">
                  <a:extLst>
                    <a:ext uri="{FF2B5EF4-FFF2-40B4-BE49-F238E27FC236}">
                      <a16:creationId xmlns:a16="http://schemas.microsoft.com/office/drawing/2014/main" id="{267B92C2-E332-4E5C-A05D-47C223E928B2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직각 삼각형 23">
                  <a:extLst>
                    <a:ext uri="{FF2B5EF4-FFF2-40B4-BE49-F238E27FC236}">
                      <a16:creationId xmlns:a16="http://schemas.microsoft.com/office/drawing/2014/main" id="{E79B0C55-13D6-4A28-9684-5C83295A015F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평행 사변형 22">
                  <a:extLst>
                    <a:ext uri="{FF2B5EF4-FFF2-40B4-BE49-F238E27FC236}">
                      <a16:creationId xmlns:a16="http://schemas.microsoft.com/office/drawing/2014/main" id="{FAE326E5-1ACD-40AB-924B-FABF865EC87D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사각형: 둥근 모서리 319">
                  <a:extLst>
                    <a:ext uri="{FF2B5EF4-FFF2-40B4-BE49-F238E27FC236}">
                      <a16:creationId xmlns:a16="http://schemas.microsoft.com/office/drawing/2014/main" id="{87F23687-2556-4245-B512-F67FA238D631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9" name="그룹 328">
                <a:extLst>
                  <a:ext uri="{FF2B5EF4-FFF2-40B4-BE49-F238E27FC236}">
                    <a16:creationId xmlns:a16="http://schemas.microsoft.com/office/drawing/2014/main" id="{97E56806-8EEB-4928-96EB-D8A504E4991C}"/>
                  </a:ext>
                </a:extLst>
              </p:cNvPr>
              <p:cNvGrpSpPr/>
              <p:nvPr/>
            </p:nvGrpSpPr>
            <p:grpSpPr>
              <a:xfrm>
                <a:off x="5419103" y="6208871"/>
                <a:ext cx="455596" cy="453208"/>
                <a:chOff x="434994" y="6077435"/>
                <a:chExt cx="455596" cy="453208"/>
              </a:xfrm>
            </p:grpSpPr>
            <p:sp>
              <p:nvSpPr>
                <p:cNvPr id="335" name="직각 삼각형 23">
                  <a:extLst>
                    <a:ext uri="{FF2B5EF4-FFF2-40B4-BE49-F238E27FC236}">
                      <a16:creationId xmlns:a16="http://schemas.microsoft.com/office/drawing/2014/main" id="{8AAF0754-4D1C-4E58-B9DC-DB40F420B89C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직각 삼각형 23">
                  <a:extLst>
                    <a:ext uri="{FF2B5EF4-FFF2-40B4-BE49-F238E27FC236}">
                      <a16:creationId xmlns:a16="http://schemas.microsoft.com/office/drawing/2014/main" id="{1F066939-EBD2-45C5-8C05-B68D6CCD9BFB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평행 사변형 22">
                  <a:extLst>
                    <a:ext uri="{FF2B5EF4-FFF2-40B4-BE49-F238E27FC236}">
                      <a16:creationId xmlns:a16="http://schemas.microsoft.com/office/drawing/2014/main" id="{F60A71DF-07F0-4389-9238-0FE76E6C5EB9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사각형: 둥근 모서리 337">
                  <a:extLst>
                    <a:ext uri="{FF2B5EF4-FFF2-40B4-BE49-F238E27FC236}">
                      <a16:creationId xmlns:a16="http://schemas.microsoft.com/office/drawing/2014/main" id="{FCCC7775-AF9D-421B-8ED8-94C7D5C1F6E9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0" name="그룹 329">
                <a:extLst>
                  <a:ext uri="{FF2B5EF4-FFF2-40B4-BE49-F238E27FC236}">
                    <a16:creationId xmlns:a16="http://schemas.microsoft.com/office/drawing/2014/main" id="{324693E8-C63F-4888-BDEB-38FB2CC85B58}"/>
                  </a:ext>
                </a:extLst>
              </p:cNvPr>
              <p:cNvGrpSpPr/>
              <p:nvPr/>
            </p:nvGrpSpPr>
            <p:grpSpPr>
              <a:xfrm>
                <a:off x="5871879" y="6209120"/>
                <a:ext cx="455596" cy="453208"/>
                <a:chOff x="434994" y="6077435"/>
                <a:chExt cx="455596" cy="453208"/>
              </a:xfrm>
            </p:grpSpPr>
            <p:sp>
              <p:nvSpPr>
                <p:cNvPr id="331" name="직각 삼각형 23">
                  <a:extLst>
                    <a:ext uri="{FF2B5EF4-FFF2-40B4-BE49-F238E27FC236}">
                      <a16:creationId xmlns:a16="http://schemas.microsoft.com/office/drawing/2014/main" id="{413B9149-A2E9-47CE-86C0-CEBAF2E6274B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각 삼각형 23">
                  <a:extLst>
                    <a:ext uri="{FF2B5EF4-FFF2-40B4-BE49-F238E27FC236}">
                      <a16:creationId xmlns:a16="http://schemas.microsoft.com/office/drawing/2014/main" id="{3B56506F-D8B8-4C34-BDF8-8B3C3EC184EA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3" name="평행 사변형 22">
                  <a:extLst>
                    <a:ext uri="{FF2B5EF4-FFF2-40B4-BE49-F238E27FC236}">
                      <a16:creationId xmlns:a16="http://schemas.microsoft.com/office/drawing/2014/main" id="{55874453-2F92-4830-97F4-3A21BF07AE4F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4" name="사각형: 둥근 모서리 333">
                  <a:extLst>
                    <a:ext uri="{FF2B5EF4-FFF2-40B4-BE49-F238E27FC236}">
                      <a16:creationId xmlns:a16="http://schemas.microsoft.com/office/drawing/2014/main" id="{A7F4FF86-F33C-4EC2-84AE-DF257A74221D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4" name="그룹 383">
                <a:extLst>
                  <a:ext uri="{FF2B5EF4-FFF2-40B4-BE49-F238E27FC236}">
                    <a16:creationId xmlns:a16="http://schemas.microsoft.com/office/drawing/2014/main" id="{7B09017A-7893-40A4-BE43-967E90785896}"/>
                  </a:ext>
                </a:extLst>
              </p:cNvPr>
              <p:cNvGrpSpPr/>
              <p:nvPr/>
            </p:nvGrpSpPr>
            <p:grpSpPr>
              <a:xfrm>
                <a:off x="4513551" y="6208871"/>
                <a:ext cx="455596" cy="453208"/>
                <a:chOff x="434994" y="6077435"/>
                <a:chExt cx="455596" cy="453208"/>
              </a:xfrm>
            </p:grpSpPr>
            <p:sp>
              <p:nvSpPr>
                <p:cNvPr id="390" name="직각 삼각형 23">
                  <a:extLst>
                    <a:ext uri="{FF2B5EF4-FFF2-40B4-BE49-F238E27FC236}">
                      <a16:creationId xmlns:a16="http://schemas.microsoft.com/office/drawing/2014/main" id="{69891668-BD81-4930-9EF3-AEC2E8D85E15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각 삼각형 23">
                  <a:extLst>
                    <a:ext uri="{FF2B5EF4-FFF2-40B4-BE49-F238E27FC236}">
                      <a16:creationId xmlns:a16="http://schemas.microsoft.com/office/drawing/2014/main" id="{BF182B42-A03F-4F4B-AA2E-088D8525A342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평행 사변형 22">
                  <a:extLst>
                    <a:ext uri="{FF2B5EF4-FFF2-40B4-BE49-F238E27FC236}">
                      <a16:creationId xmlns:a16="http://schemas.microsoft.com/office/drawing/2014/main" id="{25C38D8A-CE43-4A11-A77F-6B40B69C86FC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3" name="사각형: 둥근 모서리 392">
                  <a:extLst>
                    <a:ext uri="{FF2B5EF4-FFF2-40B4-BE49-F238E27FC236}">
                      <a16:creationId xmlns:a16="http://schemas.microsoft.com/office/drawing/2014/main" id="{AC909D7C-83CA-44B8-AF88-329F6F069D49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5" name="그룹 384">
                <a:extLst>
                  <a:ext uri="{FF2B5EF4-FFF2-40B4-BE49-F238E27FC236}">
                    <a16:creationId xmlns:a16="http://schemas.microsoft.com/office/drawing/2014/main" id="{718ADA05-8A67-480B-A09F-B7FEB1C8439F}"/>
                  </a:ext>
                </a:extLst>
              </p:cNvPr>
              <p:cNvGrpSpPr/>
              <p:nvPr/>
            </p:nvGrpSpPr>
            <p:grpSpPr>
              <a:xfrm>
                <a:off x="4966327" y="6209120"/>
                <a:ext cx="455596" cy="453208"/>
                <a:chOff x="434994" y="6077435"/>
                <a:chExt cx="455596" cy="453208"/>
              </a:xfrm>
            </p:grpSpPr>
            <p:sp>
              <p:nvSpPr>
                <p:cNvPr id="386" name="직각 삼각형 23">
                  <a:extLst>
                    <a:ext uri="{FF2B5EF4-FFF2-40B4-BE49-F238E27FC236}">
                      <a16:creationId xmlns:a16="http://schemas.microsoft.com/office/drawing/2014/main" id="{BBF4A3E5-D0C0-491D-AB1B-587477443074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직각 삼각형 23">
                  <a:extLst>
                    <a:ext uri="{FF2B5EF4-FFF2-40B4-BE49-F238E27FC236}">
                      <a16:creationId xmlns:a16="http://schemas.microsoft.com/office/drawing/2014/main" id="{585B368A-C8A4-4684-A233-D21C519C3CC9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평행 사변형 22">
                  <a:extLst>
                    <a:ext uri="{FF2B5EF4-FFF2-40B4-BE49-F238E27FC236}">
                      <a16:creationId xmlns:a16="http://schemas.microsoft.com/office/drawing/2014/main" id="{803491C9-3DC2-4AD9-B818-9FE3ADFFA031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사각형: 둥근 모서리 388">
                  <a:extLst>
                    <a:ext uri="{FF2B5EF4-FFF2-40B4-BE49-F238E27FC236}">
                      <a16:creationId xmlns:a16="http://schemas.microsoft.com/office/drawing/2014/main" id="{34FFE76D-89EC-497A-AE5B-F8FAF9038CBE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4" name="그룹 373">
                <a:extLst>
                  <a:ext uri="{FF2B5EF4-FFF2-40B4-BE49-F238E27FC236}">
                    <a16:creationId xmlns:a16="http://schemas.microsoft.com/office/drawing/2014/main" id="{37BC18EC-4B8D-454C-AA2D-71C08229C7BB}"/>
                  </a:ext>
                </a:extLst>
              </p:cNvPr>
              <p:cNvGrpSpPr/>
              <p:nvPr/>
            </p:nvGrpSpPr>
            <p:grpSpPr>
              <a:xfrm>
                <a:off x="3607999" y="6208871"/>
                <a:ext cx="455596" cy="453208"/>
                <a:chOff x="434994" y="6077435"/>
                <a:chExt cx="455596" cy="453208"/>
              </a:xfrm>
            </p:grpSpPr>
            <p:sp>
              <p:nvSpPr>
                <p:cNvPr id="380" name="직각 삼각형 23">
                  <a:extLst>
                    <a:ext uri="{FF2B5EF4-FFF2-40B4-BE49-F238E27FC236}">
                      <a16:creationId xmlns:a16="http://schemas.microsoft.com/office/drawing/2014/main" id="{ABA00DE5-8333-4AEF-A345-46BB223A10D8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각 삼각형 23">
                  <a:extLst>
                    <a:ext uri="{FF2B5EF4-FFF2-40B4-BE49-F238E27FC236}">
                      <a16:creationId xmlns:a16="http://schemas.microsoft.com/office/drawing/2014/main" id="{E81D2027-88E4-4A55-998B-147885208E9C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평행 사변형 22">
                  <a:extLst>
                    <a:ext uri="{FF2B5EF4-FFF2-40B4-BE49-F238E27FC236}">
                      <a16:creationId xmlns:a16="http://schemas.microsoft.com/office/drawing/2014/main" id="{7B57F406-8245-4B73-99B5-DED776A4204A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3" name="사각형: 둥근 모서리 382">
                  <a:extLst>
                    <a:ext uri="{FF2B5EF4-FFF2-40B4-BE49-F238E27FC236}">
                      <a16:creationId xmlns:a16="http://schemas.microsoft.com/office/drawing/2014/main" id="{492044B3-F7BA-4800-871F-DCDDE0CCCE0F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5" name="그룹 374">
                <a:extLst>
                  <a:ext uri="{FF2B5EF4-FFF2-40B4-BE49-F238E27FC236}">
                    <a16:creationId xmlns:a16="http://schemas.microsoft.com/office/drawing/2014/main" id="{A599BF44-6477-4E65-875F-731FF9EDCA07}"/>
                  </a:ext>
                </a:extLst>
              </p:cNvPr>
              <p:cNvGrpSpPr/>
              <p:nvPr/>
            </p:nvGrpSpPr>
            <p:grpSpPr>
              <a:xfrm>
                <a:off x="4060775" y="6209120"/>
                <a:ext cx="455596" cy="453208"/>
                <a:chOff x="434994" y="6077435"/>
                <a:chExt cx="455596" cy="453208"/>
              </a:xfrm>
            </p:grpSpPr>
            <p:sp>
              <p:nvSpPr>
                <p:cNvPr id="376" name="직각 삼각형 23">
                  <a:extLst>
                    <a:ext uri="{FF2B5EF4-FFF2-40B4-BE49-F238E27FC236}">
                      <a16:creationId xmlns:a16="http://schemas.microsoft.com/office/drawing/2014/main" id="{A27EB9B1-EDD4-4E70-A5B8-3F9867D2B895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7" name="직각 삼각형 23">
                  <a:extLst>
                    <a:ext uri="{FF2B5EF4-FFF2-40B4-BE49-F238E27FC236}">
                      <a16:creationId xmlns:a16="http://schemas.microsoft.com/office/drawing/2014/main" id="{C4335ECE-BF5C-4A89-8BC3-6DB4C47BBA1B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평행 사변형 22">
                  <a:extLst>
                    <a:ext uri="{FF2B5EF4-FFF2-40B4-BE49-F238E27FC236}">
                      <a16:creationId xmlns:a16="http://schemas.microsoft.com/office/drawing/2014/main" id="{583E912C-F763-4CAB-8D81-5654B492529B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사각형: 둥근 모서리 378">
                  <a:extLst>
                    <a:ext uri="{FF2B5EF4-FFF2-40B4-BE49-F238E27FC236}">
                      <a16:creationId xmlns:a16="http://schemas.microsoft.com/office/drawing/2014/main" id="{ED548F9B-B584-419B-B663-01ADABADF975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4" name="그룹 363">
                <a:extLst>
                  <a:ext uri="{FF2B5EF4-FFF2-40B4-BE49-F238E27FC236}">
                    <a16:creationId xmlns:a16="http://schemas.microsoft.com/office/drawing/2014/main" id="{8BD36081-56DD-488F-B4F6-70F5535B153E}"/>
                  </a:ext>
                </a:extLst>
              </p:cNvPr>
              <p:cNvGrpSpPr/>
              <p:nvPr/>
            </p:nvGrpSpPr>
            <p:grpSpPr>
              <a:xfrm>
                <a:off x="2702447" y="6208871"/>
                <a:ext cx="455596" cy="453208"/>
                <a:chOff x="434994" y="6077435"/>
                <a:chExt cx="455596" cy="453208"/>
              </a:xfrm>
            </p:grpSpPr>
            <p:sp>
              <p:nvSpPr>
                <p:cNvPr id="370" name="직각 삼각형 23">
                  <a:extLst>
                    <a:ext uri="{FF2B5EF4-FFF2-40B4-BE49-F238E27FC236}">
                      <a16:creationId xmlns:a16="http://schemas.microsoft.com/office/drawing/2014/main" id="{E596206F-F4A4-42AA-811F-27EE026032F3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1" name="직각 삼각형 23">
                  <a:extLst>
                    <a:ext uri="{FF2B5EF4-FFF2-40B4-BE49-F238E27FC236}">
                      <a16:creationId xmlns:a16="http://schemas.microsoft.com/office/drawing/2014/main" id="{5E416997-A01D-4D5C-8823-10710FE0EA3D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2" name="평행 사변형 22">
                  <a:extLst>
                    <a:ext uri="{FF2B5EF4-FFF2-40B4-BE49-F238E27FC236}">
                      <a16:creationId xmlns:a16="http://schemas.microsoft.com/office/drawing/2014/main" id="{0BD0246D-2025-4265-B9B3-2B229CE1721C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3" name="사각형: 둥근 모서리 372">
                  <a:extLst>
                    <a:ext uri="{FF2B5EF4-FFF2-40B4-BE49-F238E27FC236}">
                      <a16:creationId xmlns:a16="http://schemas.microsoft.com/office/drawing/2014/main" id="{90785CDF-B17E-444B-8E3E-C52E637E9654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5" name="그룹 364">
                <a:extLst>
                  <a:ext uri="{FF2B5EF4-FFF2-40B4-BE49-F238E27FC236}">
                    <a16:creationId xmlns:a16="http://schemas.microsoft.com/office/drawing/2014/main" id="{DEBE1423-DB16-4C3C-AB5E-E207635BA51C}"/>
                  </a:ext>
                </a:extLst>
              </p:cNvPr>
              <p:cNvGrpSpPr/>
              <p:nvPr/>
            </p:nvGrpSpPr>
            <p:grpSpPr>
              <a:xfrm>
                <a:off x="3155223" y="6209120"/>
                <a:ext cx="455596" cy="453208"/>
                <a:chOff x="434994" y="6077435"/>
                <a:chExt cx="455596" cy="453208"/>
              </a:xfrm>
            </p:grpSpPr>
            <p:sp>
              <p:nvSpPr>
                <p:cNvPr id="366" name="직각 삼각형 23">
                  <a:extLst>
                    <a:ext uri="{FF2B5EF4-FFF2-40B4-BE49-F238E27FC236}">
                      <a16:creationId xmlns:a16="http://schemas.microsoft.com/office/drawing/2014/main" id="{381DE149-30AE-440F-854A-B50C6AEA53F9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직각 삼각형 23">
                  <a:extLst>
                    <a:ext uri="{FF2B5EF4-FFF2-40B4-BE49-F238E27FC236}">
                      <a16:creationId xmlns:a16="http://schemas.microsoft.com/office/drawing/2014/main" id="{7552B295-9748-435C-AC84-5CB56F0D4758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평행 사변형 22">
                  <a:extLst>
                    <a:ext uri="{FF2B5EF4-FFF2-40B4-BE49-F238E27FC236}">
                      <a16:creationId xmlns:a16="http://schemas.microsoft.com/office/drawing/2014/main" id="{BA629772-E248-47E3-9F0E-DBA513E3DE81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사각형: 둥근 모서리 368">
                  <a:extLst>
                    <a:ext uri="{FF2B5EF4-FFF2-40B4-BE49-F238E27FC236}">
                      <a16:creationId xmlns:a16="http://schemas.microsoft.com/office/drawing/2014/main" id="{CF0E64B1-A75F-400D-A340-4D11AD1D24B2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4" name="그룹 353">
                <a:extLst>
                  <a:ext uri="{FF2B5EF4-FFF2-40B4-BE49-F238E27FC236}">
                    <a16:creationId xmlns:a16="http://schemas.microsoft.com/office/drawing/2014/main" id="{FE05F69A-D782-4E6C-BDB7-9B8F851F95D7}"/>
                  </a:ext>
                </a:extLst>
              </p:cNvPr>
              <p:cNvGrpSpPr/>
              <p:nvPr/>
            </p:nvGrpSpPr>
            <p:grpSpPr>
              <a:xfrm>
                <a:off x="1796895" y="6208871"/>
                <a:ext cx="455596" cy="453208"/>
                <a:chOff x="434994" y="6077435"/>
                <a:chExt cx="455596" cy="453208"/>
              </a:xfrm>
            </p:grpSpPr>
            <p:sp>
              <p:nvSpPr>
                <p:cNvPr id="360" name="직각 삼각형 23">
                  <a:extLst>
                    <a:ext uri="{FF2B5EF4-FFF2-40B4-BE49-F238E27FC236}">
                      <a16:creationId xmlns:a16="http://schemas.microsoft.com/office/drawing/2014/main" id="{FD2C2ECB-D0DF-431C-AFF0-AC5D97519DC7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직각 삼각형 23">
                  <a:extLst>
                    <a:ext uri="{FF2B5EF4-FFF2-40B4-BE49-F238E27FC236}">
                      <a16:creationId xmlns:a16="http://schemas.microsoft.com/office/drawing/2014/main" id="{9102365C-50AE-4A9A-A703-BE5BB67634C0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평행 사변형 22">
                  <a:extLst>
                    <a:ext uri="{FF2B5EF4-FFF2-40B4-BE49-F238E27FC236}">
                      <a16:creationId xmlns:a16="http://schemas.microsoft.com/office/drawing/2014/main" id="{2430EA48-5E4A-419F-B621-73F1E138EF6B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3" name="사각형: 둥근 모서리 362">
                  <a:extLst>
                    <a:ext uri="{FF2B5EF4-FFF2-40B4-BE49-F238E27FC236}">
                      <a16:creationId xmlns:a16="http://schemas.microsoft.com/office/drawing/2014/main" id="{E5ABEA41-2162-4782-9C90-3C0E994726C9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55" name="그룹 354">
                <a:extLst>
                  <a:ext uri="{FF2B5EF4-FFF2-40B4-BE49-F238E27FC236}">
                    <a16:creationId xmlns:a16="http://schemas.microsoft.com/office/drawing/2014/main" id="{E9AFA78C-C791-4CB3-8B49-54D494A6C3FA}"/>
                  </a:ext>
                </a:extLst>
              </p:cNvPr>
              <p:cNvGrpSpPr/>
              <p:nvPr/>
            </p:nvGrpSpPr>
            <p:grpSpPr>
              <a:xfrm>
                <a:off x="2249671" y="6209120"/>
                <a:ext cx="455596" cy="453208"/>
                <a:chOff x="434994" y="6077435"/>
                <a:chExt cx="455596" cy="453208"/>
              </a:xfrm>
            </p:grpSpPr>
            <p:sp>
              <p:nvSpPr>
                <p:cNvPr id="356" name="직각 삼각형 23">
                  <a:extLst>
                    <a:ext uri="{FF2B5EF4-FFF2-40B4-BE49-F238E27FC236}">
                      <a16:creationId xmlns:a16="http://schemas.microsoft.com/office/drawing/2014/main" id="{C779B7B3-A026-47B3-8F39-4D40817FA7BF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7" name="직각 삼각형 23">
                  <a:extLst>
                    <a:ext uri="{FF2B5EF4-FFF2-40B4-BE49-F238E27FC236}">
                      <a16:creationId xmlns:a16="http://schemas.microsoft.com/office/drawing/2014/main" id="{EC94C5C8-1C34-4FC9-B870-FD74662D3289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8" name="평행 사변형 22">
                  <a:extLst>
                    <a:ext uri="{FF2B5EF4-FFF2-40B4-BE49-F238E27FC236}">
                      <a16:creationId xmlns:a16="http://schemas.microsoft.com/office/drawing/2014/main" id="{7320BB62-D56E-4AAC-8842-67E1658327AD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사각형: 둥근 모서리 358">
                  <a:extLst>
                    <a:ext uri="{FF2B5EF4-FFF2-40B4-BE49-F238E27FC236}">
                      <a16:creationId xmlns:a16="http://schemas.microsoft.com/office/drawing/2014/main" id="{674C82F2-6CFE-4D32-B2C0-58185CEBC517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5" name="그룹 404">
                <a:extLst>
                  <a:ext uri="{FF2B5EF4-FFF2-40B4-BE49-F238E27FC236}">
                    <a16:creationId xmlns:a16="http://schemas.microsoft.com/office/drawing/2014/main" id="{8286B6CF-2D37-4761-B7A9-7E8568E63319}"/>
                  </a:ext>
                </a:extLst>
              </p:cNvPr>
              <p:cNvGrpSpPr/>
              <p:nvPr/>
            </p:nvGrpSpPr>
            <p:grpSpPr>
              <a:xfrm>
                <a:off x="891343" y="6208871"/>
                <a:ext cx="455596" cy="453208"/>
                <a:chOff x="434994" y="6077435"/>
                <a:chExt cx="455596" cy="453208"/>
              </a:xfrm>
            </p:grpSpPr>
            <p:sp>
              <p:nvSpPr>
                <p:cNvPr id="411" name="직각 삼각형 23">
                  <a:extLst>
                    <a:ext uri="{FF2B5EF4-FFF2-40B4-BE49-F238E27FC236}">
                      <a16:creationId xmlns:a16="http://schemas.microsoft.com/office/drawing/2014/main" id="{BF0E3668-7534-45C2-8E52-F6EAF913D77F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직각 삼각형 23">
                  <a:extLst>
                    <a:ext uri="{FF2B5EF4-FFF2-40B4-BE49-F238E27FC236}">
                      <a16:creationId xmlns:a16="http://schemas.microsoft.com/office/drawing/2014/main" id="{809A6D0A-02C6-481B-94CE-3F7E9691C55A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3" name="평행 사변형 22">
                  <a:extLst>
                    <a:ext uri="{FF2B5EF4-FFF2-40B4-BE49-F238E27FC236}">
                      <a16:creationId xmlns:a16="http://schemas.microsoft.com/office/drawing/2014/main" id="{5C4B9E2E-EF28-4A40-A4EE-98A6AE01191E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4" name="사각형: 둥근 모서리 413">
                  <a:extLst>
                    <a:ext uri="{FF2B5EF4-FFF2-40B4-BE49-F238E27FC236}">
                      <a16:creationId xmlns:a16="http://schemas.microsoft.com/office/drawing/2014/main" id="{4E0DF591-CA1B-4D58-8043-8C9D085BCCF1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6" name="그룹 405">
                <a:extLst>
                  <a:ext uri="{FF2B5EF4-FFF2-40B4-BE49-F238E27FC236}">
                    <a16:creationId xmlns:a16="http://schemas.microsoft.com/office/drawing/2014/main" id="{756E3A6F-7776-42F5-93AC-F0089643B1C4}"/>
                  </a:ext>
                </a:extLst>
              </p:cNvPr>
              <p:cNvGrpSpPr/>
              <p:nvPr/>
            </p:nvGrpSpPr>
            <p:grpSpPr>
              <a:xfrm>
                <a:off x="1344119" y="6209120"/>
                <a:ext cx="455596" cy="453208"/>
                <a:chOff x="434994" y="6077435"/>
                <a:chExt cx="455596" cy="453208"/>
              </a:xfrm>
            </p:grpSpPr>
            <p:sp>
              <p:nvSpPr>
                <p:cNvPr id="407" name="직각 삼각형 23">
                  <a:extLst>
                    <a:ext uri="{FF2B5EF4-FFF2-40B4-BE49-F238E27FC236}">
                      <a16:creationId xmlns:a16="http://schemas.microsoft.com/office/drawing/2014/main" id="{088285D7-CF65-4567-87D9-E2A15C3DDD0B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각 삼각형 23">
                  <a:extLst>
                    <a:ext uri="{FF2B5EF4-FFF2-40B4-BE49-F238E27FC236}">
                      <a16:creationId xmlns:a16="http://schemas.microsoft.com/office/drawing/2014/main" id="{FA908ABD-E53F-4F82-BB48-49315DC6C6F8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평행 사변형 22">
                  <a:extLst>
                    <a:ext uri="{FF2B5EF4-FFF2-40B4-BE49-F238E27FC236}">
                      <a16:creationId xmlns:a16="http://schemas.microsoft.com/office/drawing/2014/main" id="{650EAFA9-3A9B-4731-9262-E612A403B5B6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사각형: 둥근 모서리 409">
                  <a:extLst>
                    <a:ext uri="{FF2B5EF4-FFF2-40B4-BE49-F238E27FC236}">
                      <a16:creationId xmlns:a16="http://schemas.microsoft.com/office/drawing/2014/main" id="{139D53B9-3633-4F90-95E5-11AB5BA69A39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7" name="그룹 416">
                <a:extLst>
                  <a:ext uri="{FF2B5EF4-FFF2-40B4-BE49-F238E27FC236}">
                    <a16:creationId xmlns:a16="http://schemas.microsoft.com/office/drawing/2014/main" id="{25E2B9D0-2FBB-4E6E-9918-09DF04F1101D}"/>
                  </a:ext>
                </a:extLst>
              </p:cNvPr>
              <p:cNvGrpSpPr/>
              <p:nvPr/>
            </p:nvGrpSpPr>
            <p:grpSpPr>
              <a:xfrm>
                <a:off x="438567" y="6209120"/>
                <a:ext cx="455596" cy="453208"/>
                <a:chOff x="434994" y="6077435"/>
                <a:chExt cx="455596" cy="453208"/>
              </a:xfrm>
            </p:grpSpPr>
            <p:sp>
              <p:nvSpPr>
                <p:cNvPr id="418" name="직각 삼각형 23">
                  <a:extLst>
                    <a:ext uri="{FF2B5EF4-FFF2-40B4-BE49-F238E27FC236}">
                      <a16:creationId xmlns:a16="http://schemas.microsoft.com/office/drawing/2014/main" id="{E6D82707-1B32-4ACF-9FC9-BED61B081FDA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9" name="직각 삼각형 23">
                  <a:extLst>
                    <a:ext uri="{FF2B5EF4-FFF2-40B4-BE49-F238E27FC236}">
                      <a16:creationId xmlns:a16="http://schemas.microsoft.com/office/drawing/2014/main" id="{705706D8-AD54-4408-9A75-8A388841DE34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평행 사변형 22">
                  <a:extLst>
                    <a:ext uri="{FF2B5EF4-FFF2-40B4-BE49-F238E27FC236}">
                      <a16:creationId xmlns:a16="http://schemas.microsoft.com/office/drawing/2014/main" id="{7C5A4187-E381-4BDF-90F8-3C64C35E82ED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사각형: 둥근 모서리 420">
                  <a:extLst>
                    <a:ext uri="{FF2B5EF4-FFF2-40B4-BE49-F238E27FC236}">
                      <a16:creationId xmlns:a16="http://schemas.microsoft.com/office/drawing/2014/main" id="{273F66F1-3C65-42EA-94F3-438C8B869F12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CAEF6A48-421A-43F7-B671-475C0B51AFF0}"/>
                </a:ext>
              </a:extLst>
            </p:cNvPr>
            <p:cNvGrpSpPr/>
            <p:nvPr/>
          </p:nvGrpSpPr>
          <p:grpSpPr>
            <a:xfrm>
              <a:off x="-19032" y="6207600"/>
              <a:ext cx="455596" cy="453208"/>
              <a:chOff x="434994" y="6077435"/>
              <a:chExt cx="455596" cy="453208"/>
            </a:xfrm>
          </p:grpSpPr>
          <p:sp>
            <p:nvSpPr>
              <p:cNvPr id="314" name="직각 삼각형 23">
                <a:extLst>
                  <a:ext uri="{FF2B5EF4-FFF2-40B4-BE49-F238E27FC236}">
                    <a16:creationId xmlns:a16="http://schemas.microsoft.com/office/drawing/2014/main" id="{A9CB1D91-0E27-4F63-9258-8B9181E495AD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직각 삼각형 23">
                <a:extLst>
                  <a:ext uri="{FF2B5EF4-FFF2-40B4-BE49-F238E27FC236}">
                    <a16:creationId xmlns:a16="http://schemas.microsoft.com/office/drawing/2014/main" id="{97794EFF-5A44-4D2E-A68F-86277A6F8C45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평행 사변형 22">
                <a:extLst>
                  <a:ext uri="{FF2B5EF4-FFF2-40B4-BE49-F238E27FC236}">
                    <a16:creationId xmlns:a16="http://schemas.microsoft.com/office/drawing/2014/main" id="{FE3EBF56-A085-4148-93AE-6501BDF3B968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사각형: 둥근 모서리 327">
                <a:extLst>
                  <a:ext uri="{FF2B5EF4-FFF2-40B4-BE49-F238E27FC236}">
                    <a16:creationId xmlns:a16="http://schemas.microsoft.com/office/drawing/2014/main" id="{4E0908C9-53E4-4EBD-889C-85ACBF2603E4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5E697A-0DB3-4938-AB02-4A7DC132ED4A}"/>
              </a:ext>
            </a:extLst>
          </p:cNvPr>
          <p:cNvSpPr txBox="1"/>
          <p:nvPr/>
        </p:nvSpPr>
        <p:spPr>
          <a:xfrm>
            <a:off x="2565400" y="2018885"/>
            <a:ext cx="73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a컴퓨터A" panose="02020600000000000000" pitchFamily="18" charset="-127"/>
                <a:ea typeface="a컴퓨터A" panose="02020600000000000000" pitchFamily="18" charset="-127"/>
              </a:rPr>
              <a:t>‘</a:t>
            </a:r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캠퍼스</a:t>
            </a:r>
            <a:r>
              <a:rPr lang="en-US" altLang="ko-KR" sz="2800">
                <a:latin typeface="a컴퓨터A" panose="02020600000000000000" pitchFamily="18" charset="-127"/>
                <a:ea typeface="a컴퓨터A" panose="02020600000000000000" pitchFamily="18" charset="-127"/>
              </a:rPr>
              <a:t>’</a:t>
            </a:r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로 가고 싶은 주인공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F58B4B7-CB79-4A7D-A546-BE222DDB4DAE}"/>
              </a:ext>
            </a:extLst>
          </p:cNvPr>
          <p:cNvSpPr txBox="1"/>
          <p:nvPr/>
        </p:nvSpPr>
        <p:spPr>
          <a:xfrm>
            <a:off x="2565400" y="2830052"/>
            <a:ext cx="73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강한 자만 살아남는 냉혹한 등교길</a:t>
            </a:r>
            <a:r>
              <a:rPr lang="en-US" altLang="ko-KR" sz="2800">
                <a:latin typeface="a컴퓨터A" panose="02020600000000000000" pitchFamily="18" charset="-127"/>
                <a:ea typeface="a컴퓨터A" panose="02020600000000000000" pitchFamily="18" charset="-127"/>
              </a:rPr>
              <a:t>…….</a:t>
            </a:r>
            <a:endParaRPr lang="ko-KR" altLang="en-US" sz="2800">
              <a:latin typeface="a컴퓨터A" panose="02020600000000000000" pitchFamily="18" charset="-127"/>
              <a:ea typeface="a컴퓨터A" panose="02020600000000000000" pitchFamily="18" charset="-127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49E363A3-5B77-42B8-90B9-93F8F0BA5AF7}"/>
              </a:ext>
            </a:extLst>
          </p:cNvPr>
          <p:cNvSpPr txBox="1"/>
          <p:nvPr/>
        </p:nvSpPr>
        <p:spPr>
          <a:xfrm>
            <a:off x="1548490" y="3641219"/>
            <a:ext cx="941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온갖 권모 술수가 난무하는 험난한 방해들을 모두 극복하고</a:t>
            </a:r>
            <a:r>
              <a:rPr lang="en-US" altLang="ko-KR" sz="2800">
                <a:latin typeface="a컴퓨터A" panose="02020600000000000000" pitchFamily="18" charset="-127"/>
                <a:ea typeface="a컴퓨터A" panose="02020600000000000000" pitchFamily="18" charset="-127"/>
              </a:rPr>
              <a:t>,</a:t>
            </a:r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3E49356-B1C5-404C-A68A-B00A7D7BD304}"/>
              </a:ext>
            </a:extLst>
          </p:cNvPr>
          <p:cNvSpPr txBox="1"/>
          <p:nvPr/>
        </p:nvSpPr>
        <p:spPr>
          <a:xfrm>
            <a:off x="2565400" y="4452386"/>
            <a:ext cx="73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과연 무사히 강의를 들을 수 있을 것인가</a:t>
            </a:r>
            <a:r>
              <a:rPr lang="en-US" altLang="ko-KR" sz="2800">
                <a:latin typeface="a컴퓨터A" panose="02020600000000000000" pitchFamily="18" charset="-127"/>
                <a:ea typeface="a컴퓨터A" panose="02020600000000000000" pitchFamily="18" charset="-127"/>
              </a:rPr>
              <a:t>.</a:t>
            </a:r>
            <a:endParaRPr lang="ko-KR" altLang="en-US" sz="2800">
              <a:latin typeface="a컴퓨터A" panose="02020600000000000000" pitchFamily="18" charset="-127"/>
              <a:ea typeface="a컴퓨터A" panose="02020600000000000000" pitchFamily="18" charset="-127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EBA54FB-C8ED-4AE0-A6AB-F831D1D3E29D}"/>
              </a:ext>
            </a:extLst>
          </p:cNvPr>
          <p:cNvSpPr txBox="1"/>
          <p:nvPr/>
        </p:nvSpPr>
        <p:spPr>
          <a:xfrm>
            <a:off x="2565400" y="1566788"/>
            <a:ext cx="73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드디어 어딘가에 도착한 주인공</a:t>
            </a:r>
            <a:r>
              <a:rPr lang="en-US" altLang="ko-KR" sz="2800">
                <a:latin typeface="a컴퓨터A" panose="02020600000000000000" pitchFamily="18" charset="-127"/>
                <a:ea typeface="a컴퓨터A" panose="02020600000000000000" pitchFamily="18" charset="-127"/>
              </a:rPr>
              <a:t>.</a:t>
            </a:r>
            <a:endParaRPr lang="ko-KR" altLang="en-US" sz="2800">
              <a:latin typeface="a컴퓨터A" panose="02020600000000000000" pitchFamily="18" charset="-127"/>
              <a:ea typeface="a컴퓨터A" panose="02020600000000000000" pitchFamily="18" charset="-127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0D819FAD-DBE4-4859-ADE1-F30FA9DF3EBA}"/>
              </a:ext>
            </a:extLst>
          </p:cNvPr>
          <p:cNvSpPr txBox="1"/>
          <p:nvPr/>
        </p:nvSpPr>
        <p:spPr>
          <a:xfrm>
            <a:off x="1757463" y="2430878"/>
            <a:ext cx="899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그저 앞으로만 나아갔던 주인공은 끝내 깨닫지 못 한다</a:t>
            </a:r>
            <a:r>
              <a:rPr lang="en-US" altLang="ko-KR" sz="2800">
                <a:latin typeface="a컴퓨터A" panose="02020600000000000000" pitchFamily="18" charset="-127"/>
                <a:ea typeface="a컴퓨터A" panose="02020600000000000000" pitchFamily="18" charset="-127"/>
              </a:rPr>
              <a:t>.</a:t>
            </a:r>
            <a:endParaRPr lang="ko-KR" altLang="en-US" sz="2800">
              <a:latin typeface="a컴퓨터A" panose="02020600000000000000" pitchFamily="18" charset="-127"/>
              <a:ea typeface="a컴퓨터A" panose="02020600000000000000" pitchFamily="18" charset="-127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B4384EB5-B304-4BBB-B207-BB708B1C924F}"/>
              </a:ext>
            </a:extLst>
          </p:cNvPr>
          <p:cNvSpPr txBox="1"/>
          <p:nvPr/>
        </p:nvSpPr>
        <p:spPr>
          <a:xfrm>
            <a:off x="2565400" y="3294968"/>
            <a:ext cx="73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이곳이</a:t>
            </a:r>
            <a:r>
              <a:rPr lang="en-US" altLang="ko-KR" sz="2800">
                <a:latin typeface="a컴퓨터A" panose="02020600000000000000" pitchFamily="18" charset="-127"/>
                <a:ea typeface="a컴퓨터A" panose="02020600000000000000" pitchFamily="18" charset="-127"/>
              </a:rPr>
              <a:t> E-</a:t>
            </a:r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캠퍼스인지</a:t>
            </a:r>
            <a:r>
              <a:rPr lang="en-US" altLang="ko-KR" sz="2800">
                <a:latin typeface="a컴퓨터A" panose="02020600000000000000" pitchFamily="18" charset="-127"/>
                <a:ea typeface="a컴퓨터A" panose="02020600000000000000" pitchFamily="18" charset="-127"/>
              </a:rPr>
              <a:t>, </a:t>
            </a:r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서울캠인지</a:t>
            </a:r>
            <a:r>
              <a:rPr lang="en-US" altLang="ko-KR" sz="2800">
                <a:latin typeface="a컴퓨터A" panose="02020600000000000000" pitchFamily="18" charset="-127"/>
                <a:ea typeface="a컴퓨터A" panose="02020600000000000000" pitchFamily="18" charset="-127"/>
              </a:rPr>
              <a:t>, </a:t>
            </a:r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천안캠인지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2DE14059-2377-475E-AB79-0949A3DEC9B7}"/>
              </a:ext>
            </a:extLst>
          </p:cNvPr>
          <p:cNvSpPr txBox="1"/>
          <p:nvPr/>
        </p:nvSpPr>
        <p:spPr>
          <a:xfrm>
            <a:off x="1659848" y="5023150"/>
            <a:ext cx="918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서버 트래픽이었는지</a:t>
            </a:r>
            <a:r>
              <a:rPr lang="en-US" altLang="ko-KR" sz="2800">
                <a:latin typeface="a컴퓨터A" panose="02020600000000000000" pitchFamily="18" charset="-127"/>
                <a:ea typeface="a컴퓨터A" panose="02020600000000000000" pitchFamily="18" charset="-127"/>
              </a:rPr>
              <a:t>, 7016 </a:t>
            </a:r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버스의 사람들이었는지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42C9544D-C894-4491-AB15-236B35E36532}"/>
              </a:ext>
            </a:extLst>
          </p:cNvPr>
          <p:cNvSpPr txBox="1"/>
          <p:nvPr/>
        </p:nvSpPr>
        <p:spPr>
          <a:xfrm>
            <a:off x="2565400" y="4159058"/>
            <a:ext cx="73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a컴퓨터A" panose="02020600000000000000" pitchFamily="18" charset="-127"/>
                <a:ea typeface="a컴퓨터A" panose="02020600000000000000" pitchFamily="18" charset="-127"/>
              </a:rPr>
              <a:t>지금까지 자신을 방해했던 것들이</a:t>
            </a:r>
          </a:p>
        </p:txBody>
      </p:sp>
    </p:spTree>
    <p:extLst>
      <p:ext uri="{BB962C8B-B14F-4D97-AF65-F5344CB8AC3E}">
        <p14:creationId xmlns:p14="http://schemas.microsoft.com/office/powerpoint/2010/main" val="40434940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308" grpId="0"/>
      <p:bldP spid="308" grpId="1"/>
      <p:bldP spid="3" grpId="0"/>
      <p:bldP spid="3" grpId="1"/>
      <p:bldP spid="349" grpId="0"/>
      <p:bldP spid="349" grpId="1"/>
      <p:bldP spid="352" grpId="0"/>
      <p:bldP spid="352" grpId="1"/>
      <p:bldP spid="353" grpId="0"/>
      <p:bldP spid="353" grpId="1"/>
      <p:bldP spid="394" grpId="0"/>
      <p:bldP spid="395" grpId="0"/>
      <p:bldP spid="396" grpId="0"/>
      <p:bldP spid="397" grpId="0"/>
      <p:bldP spid="3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96075C0-357A-4C56-AD0E-DEA58DC42070}"/>
              </a:ext>
            </a:extLst>
          </p:cNvPr>
          <p:cNvGrpSpPr/>
          <p:nvPr/>
        </p:nvGrpSpPr>
        <p:grpSpPr>
          <a:xfrm>
            <a:off x="592065" y="2367171"/>
            <a:ext cx="11007871" cy="2800767"/>
            <a:chOff x="1340446" y="1848664"/>
            <a:chExt cx="11007871" cy="28007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BF6BE7-BCFD-41A6-B605-8B1CFC32F506}"/>
                </a:ext>
              </a:extLst>
            </p:cNvPr>
            <p:cNvSpPr txBox="1"/>
            <p:nvPr/>
          </p:nvSpPr>
          <p:spPr>
            <a:xfrm>
              <a:off x="1340446" y="1848664"/>
              <a:ext cx="468946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latin typeface="a컴퓨터A" panose="02020600000000000000" pitchFamily="18" charset="-127"/>
                  <a:ea typeface="a컴퓨터A" panose="02020600000000000000" pitchFamily="18" charset="-127"/>
                </a:rPr>
                <a:t>FMOD</a:t>
              </a:r>
            </a:p>
            <a:p>
              <a:pPr algn="ctr"/>
              <a:endParaRPr lang="en-US" altLang="ko-KR" sz="4400">
                <a:latin typeface="a컴퓨터A" panose="02020600000000000000" pitchFamily="18" charset="-127"/>
                <a:ea typeface="a컴퓨터A" panose="02020600000000000000" pitchFamily="18" charset="-127"/>
              </a:endParaRPr>
            </a:p>
            <a:p>
              <a:pPr algn="ctr"/>
              <a:r>
                <a:rPr lang="ko-KR" altLang="en-US" sz="4400">
                  <a:latin typeface="a컴퓨터A" panose="02020600000000000000" pitchFamily="18" charset="-127"/>
                  <a:ea typeface="a컴퓨터A" panose="02020600000000000000" pitchFamily="18" charset="-127"/>
                </a:rPr>
                <a:t>음향 처리 기술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6D329DE4-07C2-445A-A598-6B7E4AAE81C6}"/>
                </a:ext>
              </a:extLst>
            </p:cNvPr>
            <p:cNvSpPr txBox="1"/>
            <p:nvPr/>
          </p:nvSpPr>
          <p:spPr>
            <a:xfrm>
              <a:off x="5415430" y="1848664"/>
              <a:ext cx="6932887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latin typeface="a컴퓨터A" panose="02020600000000000000" pitchFamily="18" charset="-127"/>
                  <a:ea typeface="a컴퓨터A" panose="02020600000000000000" pitchFamily="18" charset="-127"/>
                </a:rPr>
                <a:t>Double Buffering</a:t>
              </a:r>
              <a:br>
                <a:rPr lang="en-US" altLang="ko-KR" sz="4400">
                  <a:latin typeface="a컴퓨터A" panose="02020600000000000000" pitchFamily="18" charset="-127"/>
                  <a:ea typeface="a컴퓨터A" panose="02020600000000000000" pitchFamily="18" charset="-127"/>
                </a:rPr>
              </a:br>
              <a:br>
                <a:rPr lang="en-US" altLang="ko-KR" sz="4400">
                  <a:latin typeface="a컴퓨터A" panose="02020600000000000000" pitchFamily="18" charset="-127"/>
                  <a:ea typeface="a컴퓨터A" panose="02020600000000000000" pitchFamily="18" charset="-127"/>
                </a:rPr>
              </a:br>
              <a:r>
                <a:rPr lang="ko-KR" altLang="en-US" sz="4400">
                  <a:latin typeface="a컴퓨터A" panose="02020600000000000000" pitchFamily="18" charset="-127"/>
                  <a:ea typeface="a컴퓨터A" panose="02020600000000000000" pitchFamily="18" charset="-127"/>
                </a:rPr>
                <a:t>화면 출력 및 </a:t>
              </a:r>
              <a:r>
                <a:rPr lang="en-US" altLang="ko-KR" sz="4400">
                  <a:latin typeface="a컴퓨터A" panose="02020600000000000000" pitchFamily="18" charset="-127"/>
                  <a:ea typeface="a컴퓨터A" panose="02020600000000000000" pitchFamily="18" charset="-127"/>
                </a:rPr>
                <a:t>GUI</a:t>
              </a:r>
              <a:br>
                <a:rPr lang="en-US" altLang="ko-KR" sz="4400">
                  <a:latin typeface="a컴퓨터A" panose="02020600000000000000" pitchFamily="18" charset="-127"/>
                  <a:ea typeface="a컴퓨터A" panose="02020600000000000000" pitchFamily="18" charset="-127"/>
                </a:rPr>
              </a:br>
              <a:r>
                <a:rPr lang="ko-KR" altLang="en-US" sz="4400">
                  <a:latin typeface="a컴퓨터A" panose="02020600000000000000" pitchFamily="18" charset="-127"/>
                  <a:ea typeface="a컴퓨터A" panose="02020600000000000000" pitchFamily="18" charset="-127"/>
                </a:rPr>
                <a:t>처리 기술</a:t>
              </a:r>
            </a:p>
          </p:txBody>
        </p:sp>
      </p:grpSp>
      <p:grpSp>
        <p:nvGrpSpPr>
          <p:cNvPr id="443" name="그룹 442">
            <a:extLst>
              <a:ext uri="{FF2B5EF4-FFF2-40B4-BE49-F238E27FC236}">
                <a16:creationId xmlns:a16="http://schemas.microsoft.com/office/drawing/2014/main" id="{1DFFE8AF-EE32-4DDE-B161-201742FA476E}"/>
              </a:ext>
            </a:extLst>
          </p:cNvPr>
          <p:cNvGrpSpPr/>
          <p:nvPr/>
        </p:nvGrpSpPr>
        <p:grpSpPr>
          <a:xfrm>
            <a:off x="-736602" y="230184"/>
            <a:ext cx="6832601" cy="923330"/>
            <a:chOff x="-736602" y="2121357"/>
            <a:chExt cx="6832601" cy="923330"/>
          </a:xfrm>
        </p:grpSpPr>
        <p:sp>
          <p:nvSpPr>
            <p:cNvPr id="444" name="사각형: 둥근 모서리 443">
              <a:extLst>
                <a:ext uri="{FF2B5EF4-FFF2-40B4-BE49-F238E27FC236}">
                  <a16:creationId xmlns:a16="http://schemas.microsoft.com/office/drawing/2014/main" id="{05549525-87ED-4656-92EB-241DCBA1102E}"/>
                </a:ext>
              </a:extLst>
            </p:cNvPr>
            <p:cNvSpPr/>
            <p:nvPr/>
          </p:nvSpPr>
          <p:spPr>
            <a:xfrm>
              <a:off x="-736602" y="2121357"/>
              <a:ext cx="6832601" cy="92333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79DF5B4-67E6-4FF4-8022-7C472309B8AC}"/>
                </a:ext>
              </a:extLst>
            </p:cNvPr>
            <p:cNvSpPr txBox="1"/>
            <p:nvPr/>
          </p:nvSpPr>
          <p:spPr>
            <a:xfrm>
              <a:off x="606440" y="2121357"/>
              <a:ext cx="46894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>
                  <a:ln w="38100">
                    <a:noFill/>
                  </a:ln>
                  <a:latin typeface="Orbit-B BT" pitchFamily="2" charset="0"/>
                </a:rPr>
                <a:t>3. Technology</a:t>
              </a:r>
              <a:endParaRPr lang="ko-KR" altLang="en-US" sz="5400">
                <a:ln w="38100">
                  <a:noFill/>
                </a:ln>
                <a:latin typeface="Orbit-B BT" pitchFamily="2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079301-63B4-47CF-87B2-618B187C789F}"/>
              </a:ext>
            </a:extLst>
          </p:cNvPr>
          <p:cNvGrpSpPr/>
          <p:nvPr/>
        </p:nvGrpSpPr>
        <p:grpSpPr>
          <a:xfrm>
            <a:off x="-24233" y="1353471"/>
            <a:ext cx="455596" cy="5724878"/>
            <a:chOff x="-24233" y="1353471"/>
            <a:chExt cx="455596" cy="5724878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5E9A60A7-9538-4A38-B127-6311BBA2AEAA}"/>
                </a:ext>
              </a:extLst>
            </p:cNvPr>
            <p:cNvGrpSpPr/>
            <p:nvPr/>
          </p:nvGrpSpPr>
          <p:grpSpPr>
            <a:xfrm>
              <a:off x="-24233" y="5754955"/>
              <a:ext cx="455596" cy="453208"/>
              <a:chOff x="434994" y="6077435"/>
              <a:chExt cx="455596" cy="453208"/>
            </a:xfrm>
          </p:grpSpPr>
          <p:sp>
            <p:nvSpPr>
              <p:cNvPr id="439" name="직각 삼각형 23">
                <a:extLst>
                  <a:ext uri="{FF2B5EF4-FFF2-40B4-BE49-F238E27FC236}">
                    <a16:creationId xmlns:a16="http://schemas.microsoft.com/office/drawing/2014/main" id="{9575403C-D484-439A-B71F-1F96657FEB0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직각 삼각형 23">
                <a:extLst>
                  <a:ext uri="{FF2B5EF4-FFF2-40B4-BE49-F238E27FC236}">
                    <a16:creationId xmlns:a16="http://schemas.microsoft.com/office/drawing/2014/main" id="{DE4BEB56-8E71-415B-B0C6-D0B18B0AD812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평행 사변형 22">
                <a:extLst>
                  <a:ext uri="{FF2B5EF4-FFF2-40B4-BE49-F238E27FC236}">
                    <a16:creationId xmlns:a16="http://schemas.microsoft.com/office/drawing/2014/main" id="{C653FE6E-73E7-4366-AC81-52DD90DF5252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사각형: 둥근 모서리 441">
                <a:extLst>
                  <a:ext uri="{FF2B5EF4-FFF2-40B4-BE49-F238E27FC236}">
                    <a16:creationId xmlns:a16="http://schemas.microsoft.com/office/drawing/2014/main" id="{CD0BF241-B01E-47AB-8233-CDF630AC11AE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53BA80DF-1442-47D0-90D7-1A05F4134B8A}"/>
                </a:ext>
              </a:extLst>
            </p:cNvPr>
            <p:cNvGrpSpPr/>
            <p:nvPr/>
          </p:nvGrpSpPr>
          <p:grpSpPr>
            <a:xfrm>
              <a:off x="-24233" y="5329555"/>
              <a:ext cx="455596" cy="453208"/>
              <a:chOff x="434994" y="6077435"/>
              <a:chExt cx="455596" cy="453208"/>
            </a:xfrm>
          </p:grpSpPr>
          <p:sp>
            <p:nvSpPr>
              <p:cNvPr id="435" name="직각 삼각형 23">
                <a:extLst>
                  <a:ext uri="{FF2B5EF4-FFF2-40B4-BE49-F238E27FC236}">
                    <a16:creationId xmlns:a16="http://schemas.microsoft.com/office/drawing/2014/main" id="{22F805C1-CFA2-4E12-B0AE-4A53F4CE6845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직각 삼각형 23">
                <a:extLst>
                  <a:ext uri="{FF2B5EF4-FFF2-40B4-BE49-F238E27FC236}">
                    <a16:creationId xmlns:a16="http://schemas.microsoft.com/office/drawing/2014/main" id="{4A97C011-20BA-40FE-8B21-140A937AFBE6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평행 사변형 22">
                <a:extLst>
                  <a:ext uri="{FF2B5EF4-FFF2-40B4-BE49-F238E27FC236}">
                    <a16:creationId xmlns:a16="http://schemas.microsoft.com/office/drawing/2014/main" id="{D2BB9BBC-F2D8-4BBF-A3B8-F7D7F5909DF4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사각형: 둥근 모서리 437">
                <a:extLst>
                  <a:ext uri="{FF2B5EF4-FFF2-40B4-BE49-F238E27FC236}">
                    <a16:creationId xmlns:a16="http://schemas.microsoft.com/office/drawing/2014/main" id="{B3D8944E-A570-4D0D-B4D7-02268093F9CE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E2F5862F-2A5B-427E-84B6-EEACF5BC5FA4}"/>
                </a:ext>
              </a:extLst>
            </p:cNvPr>
            <p:cNvGrpSpPr/>
            <p:nvPr/>
          </p:nvGrpSpPr>
          <p:grpSpPr>
            <a:xfrm>
              <a:off x="-24233" y="4899310"/>
              <a:ext cx="455596" cy="453208"/>
              <a:chOff x="434994" y="6077435"/>
              <a:chExt cx="455596" cy="453208"/>
            </a:xfrm>
          </p:grpSpPr>
          <p:sp>
            <p:nvSpPr>
              <p:cNvPr id="431" name="직각 삼각형 23">
                <a:extLst>
                  <a:ext uri="{FF2B5EF4-FFF2-40B4-BE49-F238E27FC236}">
                    <a16:creationId xmlns:a16="http://schemas.microsoft.com/office/drawing/2014/main" id="{3789B4BC-1676-4096-83BE-BBCC97D49AD0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직각 삼각형 23">
                <a:extLst>
                  <a:ext uri="{FF2B5EF4-FFF2-40B4-BE49-F238E27FC236}">
                    <a16:creationId xmlns:a16="http://schemas.microsoft.com/office/drawing/2014/main" id="{B653F5CC-87A7-4AB6-B38E-EBD841856A25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평행 사변형 22">
                <a:extLst>
                  <a:ext uri="{FF2B5EF4-FFF2-40B4-BE49-F238E27FC236}">
                    <a16:creationId xmlns:a16="http://schemas.microsoft.com/office/drawing/2014/main" id="{C62F6432-C843-4289-9CBA-22DD57C31786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사각형: 둥근 모서리 433">
                <a:extLst>
                  <a:ext uri="{FF2B5EF4-FFF2-40B4-BE49-F238E27FC236}">
                    <a16:creationId xmlns:a16="http://schemas.microsoft.com/office/drawing/2014/main" id="{01A0B60C-2710-48F2-B50C-0F53BF24CFC0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2FB1E4A1-AEFB-4D0F-9BFC-E391FFAD7358}"/>
                </a:ext>
              </a:extLst>
            </p:cNvPr>
            <p:cNvGrpSpPr/>
            <p:nvPr/>
          </p:nvGrpSpPr>
          <p:grpSpPr>
            <a:xfrm>
              <a:off x="-24233" y="4450951"/>
              <a:ext cx="455596" cy="453208"/>
              <a:chOff x="434994" y="6077435"/>
              <a:chExt cx="455596" cy="453208"/>
            </a:xfrm>
          </p:grpSpPr>
          <p:sp>
            <p:nvSpPr>
              <p:cNvPr id="427" name="직각 삼각형 23">
                <a:extLst>
                  <a:ext uri="{FF2B5EF4-FFF2-40B4-BE49-F238E27FC236}">
                    <a16:creationId xmlns:a16="http://schemas.microsoft.com/office/drawing/2014/main" id="{38ED5FFB-6EF1-404E-9BD7-AAAC97E7EA80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직각 삼각형 23">
                <a:extLst>
                  <a:ext uri="{FF2B5EF4-FFF2-40B4-BE49-F238E27FC236}">
                    <a16:creationId xmlns:a16="http://schemas.microsoft.com/office/drawing/2014/main" id="{DC311E37-63E0-4528-906C-5FBD617EA863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평행 사변형 22">
                <a:extLst>
                  <a:ext uri="{FF2B5EF4-FFF2-40B4-BE49-F238E27FC236}">
                    <a16:creationId xmlns:a16="http://schemas.microsoft.com/office/drawing/2014/main" id="{14BD34FA-A46E-459F-A311-10997519AC2C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사각형: 둥근 모서리 429">
                <a:extLst>
                  <a:ext uri="{FF2B5EF4-FFF2-40B4-BE49-F238E27FC236}">
                    <a16:creationId xmlns:a16="http://schemas.microsoft.com/office/drawing/2014/main" id="{D6395515-3912-4293-847A-EBCEBB9CA2D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56BA9746-9F95-4CD0-9CF3-50DE00773103}"/>
                </a:ext>
              </a:extLst>
            </p:cNvPr>
            <p:cNvGrpSpPr/>
            <p:nvPr/>
          </p:nvGrpSpPr>
          <p:grpSpPr>
            <a:xfrm>
              <a:off x="-24233" y="3989588"/>
              <a:ext cx="455596" cy="453208"/>
              <a:chOff x="434994" y="6077435"/>
              <a:chExt cx="455596" cy="453208"/>
            </a:xfrm>
          </p:grpSpPr>
          <p:sp>
            <p:nvSpPr>
              <p:cNvPr id="423" name="직각 삼각형 23">
                <a:extLst>
                  <a:ext uri="{FF2B5EF4-FFF2-40B4-BE49-F238E27FC236}">
                    <a16:creationId xmlns:a16="http://schemas.microsoft.com/office/drawing/2014/main" id="{26804F5E-DC6C-406A-9FD9-D71227532C0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직각 삼각형 23">
                <a:extLst>
                  <a:ext uri="{FF2B5EF4-FFF2-40B4-BE49-F238E27FC236}">
                    <a16:creationId xmlns:a16="http://schemas.microsoft.com/office/drawing/2014/main" id="{BC7C5DE0-553D-402C-A2AB-F1501DDD9AF3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평행 사변형 22">
                <a:extLst>
                  <a:ext uri="{FF2B5EF4-FFF2-40B4-BE49-F238E27FC236}">
                    <a16:creationId xmlns:a16="http://schemas.microsoft.com/office/drawing/2014/main" id="{97825B0C-DDA0-40A3-B592-FD70C45195AB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사각형: 둥근 모서리 425">
                <a:extLst>
                  <a:ext uri="{FF2B5EF4-FFF2-40B4-BE49-F238E27FC236}">
                    <a16:creationId xmlns:a16="http://schemas.microsoft.com/office/drawing/2014/main" id="{A9D1A2FD-4BFE-4545-AF6D-54E33CC0E27B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D6644731-F4BE-43DA-A0D2-333ADCFE897A}"/>
                </a:ext>
              </a:extLst>
            </p:cNvPr>
            <p:cNvGrpSpPr/>
            <p:nvPr/>
          </p:nvGrpSpPr>
          <p:grpSpPr>
            <a:xfrm>
              <a:off x="-24233" y="3564188"/>
              <a:ext cx="455596" cy="453208"/>
              <a:chOff x="434994" y="6077435"/>
              <a:chExt cx="455596" cy="453208"/>
            </a:xfrm>
          </p:grpSpPr>
          <p:sp>
            <p:nvSpPr>
              <p:cNvPr id="404" name="직각 삼각형 23">
                <a:extLst>
                  <a:ext uri="{FF2B5EF4-FFF2-40B4-BE49-F238E27FC236}">
                    <a16:creationId xmlns:a16="http://schemas.microsoft.com/office/drawing/2014/main" id="{32AEC68F-A580-4418-979D-D1777B0D1382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각 삼각형 23">
                <a:extLst>
                  <a:ext uri="{FF2B5EF4-FFF2-40B4-BE49-F238E27FC236}">
                    <a16:creationId xmlns:a16="http://schemas.microsoft.com/office/drawing/2014/main" id="{65A6F080-F4CF-4B5F-9A98-E33B1A6DF50B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평행 사변형 22">
                <a:extLst>
                  <a:ext uri="{FF2B5EF4-FFF2-40B4-BE49-F238E27FC236}">
                    <a16:creationId xmlns:a16="http://schemas.microsoft.com/office/drawing/2014/main" id="{BAF9111B-AB6A-4740-9A7F-FB6B0222E845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사각형: 둥근 모서리 421">
                <a:extLst>
                  <a:ext uri="{FF2B5EF4-FFF2-40B4-BE49-F238E27FC236}">
                    <a16:creationId xmlns:a16="http://schemas.microsoft.com/office/drawing/2014/main" id="{9F9D92E8-C2BD-4CD9-928F-CC465642193C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91C4DEF9-9050-4981-BB75-90296168B5FF}"/>
                </a:ext>
              </a:extLst>
            </p:cNvPr>
            <p:cNvGrpSpPr/>
            <p:nvPr/>
          </p:nvGrpSpPr>
          <p:grpSpPr>
            <a:xfrm>
              <a:off x="-24233" y="3133943"/>
              <a:ext cx="455596" cy="453208"/>
              <a:chOff x="434994" y="6077435"/>
              <a:chExt cx="455596" cy="453208"/>
            </a:xfrm>
          </p:grpSpPr>
          <p:sp>
            <p:nvSpPr>
              <p:cNvPr id="400" name="직각 삼각형 23">
                <a:extLst>
                  <a:ext uri="{FF2B5EF4-FFF2-40B4-BE49-F238E27FC236}">
                    <a16:creationId xmlns:a16="http://schemas.microsoft.com/office/drawing/2014/main" id="{636A3948-C639-4E05-A7CD-9BE16A177076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각 삼각형 23">
                <a:extLst>
                  <a:ext uri="{FF2B5EF4-FFF2-40B4-BE49-F238E27FC236}">
                    <a16:creationId xmlns:a16="http://schemas.microsoft.com/office/drawing/2014/main" id="{1568E3E1-3E8A-41BE-B7E0-9145D3A7B34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평행 사변형 22">
                <a:extLst>
                  <a:ext uri="{FF2B5EF4-FFF2-40B4-BE49-F238E27FC236}">
                    <a16:creationId xmlns:a16="http://schemas.microsoft.com/office/drawing/2014/main" id="{889E8962-C551-4E5A-B8BE-7AF22A3F2788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사각형: 둥근 모서리 402">
                <a:extLst>
                  <a:ext uri="{FF2B5EF4-FFF2-40B4-BE49-F238E27FC236}">
                    <a16:creationId xmlns:a16="http://schemas.microsoft.com/office/drawing/2014/main" id="{81F2FE11-0FF5-4F7A-8CF5-FFF4F714FF05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E9BE6A82-774C-4FD8-9F1F-280249956985}"/>
                </a:ext>
              </a:extLst>
            </p:cNvPr>
            <p:cNvGrpSpPr/>
            <p:nvPr/>
          </p:nvGrpSpPr>
          <p:grpSpPr>
            <a:xfrm>
              <a:off x="-24233" y="2670479"/>
              <a:ext cx="455596" cy="453208"/>
              <a:chOff x="434994" y="6077435"/>
              <a:chExt cx="455596" cy="453208"/>
            </a:xfrm>
          </p:grpSpPr>
          <p:sp>
            <p:nvSpPr>
              <p:cNvPr id="396" name="직각 삼각형 23">
                <a:extLst>
                  <a:ext uri="{FF2B5EF4-FFF2-40B4-BE49-F238E27FC236}">
                    <a16:creationId xmlns:a16="http://schemas.microsoft.com/office/drawing/2014/main" id="{F8A7D7B5-4CAF-4F11-A97F-9D7EF26288EE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각 삼각형 23">
                <a:extLst>
                  <a:ext uri="{FF2B5EF4-FFF2-40B4-BE49-F238E27FC236}">
                    <a16:creationId xmlns:a16="http://schemas.microsoft.com/office/drawing/2014/main" id="{613B7993-5764-4C28-B4C7-7B5541DE76D7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평행 사변형 22">
                <a:extLst>
                  <a:ext uri="{FF2B5EF4-FFF2-40B4-BE49-F238E27FC236}">
                    <a16:creationId xmlns:a16="http://schemas.microsoft.com/office/drawing/2014/main" id="{0A933B15-F5A2-4FA9-9F08-02C49F21557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사각형: 둥근 모서리 398">
                <a:extLst>
                  <a:ext uri="{FF2B5EF4-FFF2-40B4-BE49-F238E27FC236}">
                    <a16:creationId xmlns:a16="http://schemas.microsoft.com/office/drawing/2014/main" id="{4381C828-62AB-441C-ABFA-839B823590BB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F28FCEF1-5E66-4CA1-9206-93D7DF33FE4A}"/>
                </a:ext>
              </a:extLst>
            </p:cNvPr>
            <p:cNvGrpSpPr/>
            <p:nvPr/>
          </p:nvGrpSpPr>
          <p:grpSpPr>
            <a:xfrm>
              <a:off x="-24233" y="2209116"/>
              <a:ext cx="455596" cy="453208"/>
              <a:chOff x="434994" y="6077435"/>
              <a:chExt cx="455596" cy="453208"/>
            </a:xfrm>
          </p:grpSpPr>
          <p:sp>
            <p:nvSpPr>
              <p:cNvPr id="350" name="직각 삼각형 23">
                <a:extLst>
                  <a:ext uri="{FF2B5EF4-FFF2-40B4-BE49-F238E27FC236}">
                    <a16:creationId xmlns:a16="http://schemas.microsoft.com/office/drawing/2014/main" id="{C826BA2F-0D86-4B4A-A185-3B124E98E7C8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각 삼각형 23">
                <a:extLst>
                  <a:ext uri="{FF2B5EF4-FFF2-40B4-BE49-F238E27FC236}">
                    <a16:creationId xmlns:a16="http://schemas.microsoft.com/office/drawing/2014/main" id="{88744B49-9FA4-4277-883A-9693BFF2B11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평행 사변형 22">
                <a:extLst>
                  <a:ext uri="{FF2B5EF4-FFF2-40B4-BE49-F238E27FC236}">
                    <a16:creationId xmlns:a16="http://schemas.microsoft.com/office/drawing/2014/main" id="{A85D8554-BC39-48D7-8FFE-66E40FC65E9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사각형: 둥근 모서리 394">
                <a:extLst>
                  <a:ext uri="{FF2B5EF4-FFF2-40B4-BE49-F238E27FC236}">
                    <a16:creationId xmlns:a16="http://schemas.microsoft.com/office/drawing/2014/main" id="{9C22A0BD-4B17-4428-B8DB-33AC55BA673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8E54FF9B-2D77-48B3-8C04-28FF0C9CD2B3}"/>
                </a:ext>
              </a:extLst>
            </p:cNvPr>
            <p:cNvGrpSpPr/>
            <p:nvPr/>
          </p:nvGrpSpPr>
          <p:grpSpPr>
            <a:xfrm>
              <a:off x="-24233" y="1783716"/>
              <a:ext cx="455596" cy="453208"/>
              <a:chOff x="434994" y="6077435"/>
              <a:chExt cx="455596" cy="453208"/>
            </a:xfrm>
          </p:grpSpPr>
          <p:sp>
            <p:nvSpPr>
              <p:cNvPr id="232" name="직각 삼각형 23">
                <a:extLst>
                  <a:ext uri="{FF2B5EF4-FFF2-40B4-BE49-F238E27FC236}">
                    <a16:creationId xmlns:a16="http://schemas.microsoft.com/office/drawing/2014/main" id="{85EDC122-ACD5-4CAB-9862-70B762C39200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각 삼각형 23">
                <a:extLst>
                  <a:ext uri="{FF2B5EF4-FFF2-40B4-BE49-F238E27FC236}">
                    <a16:creationId xmlns:a16="http://schemas.microsoft.com/office/drawing/2014/main" id="{AFA52DF1-C616-4C31-B27B-AC6E18CC3935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평행 사변형 22">
                <a:extLst>
                  <a:ext uri="{FF2B5EF4-FFF2-40B4-BE49-F238E27FC236}">
                    <a16:creationId xmlns:a16="http://schemas.microsoft.com/office/drawing/2014/main" id="{973B874A-7973-4403-B128-3F7B66001CF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사각형: 둥근 모서리 323">
                <a:extLst>
                  <a:ext uri="{FF2B5EF4-FFF2-40B4-BE49-F238E27FC236}">
                    <a16:creationId xmlns:a16="http://schemas.microsoft.com/office/drawing/2014/main" id="{DE7B19AC-E95F-4893-8D71-5D9752EC5EA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3A4D3F70-308D-4820-AADA-93B3DCEE36CD}"/>
                </a:ext>
              </a:extLst>
            </p:cNvPr>
            <p:cNvGrpSpPr/>
            <p:nvPr/>
          </p:nvGrpSpPr>
          <p:grpSpPr>
            <a:xfrm>
              <a:off x="-24233" y="1353471"/>
              <a:ext cx="455596" cy="453208"/>
              <a:chOff x="434994" y="6077435"/>
              <a:chExt cx="455596" cy="453208"/>
            </a:xfrm>
          </p:grpSpPr>
          <p:sp>
            <p:nvSpPr>
              <p:cNvPr id="228" name="직각 삼각형 23">
                <a:extLst>
                  <a:ext uri="{FF2B5EF4-FFF2-40B4-BE49-F238E27FC236}">
                    <a16:creationId xmlns:a16="http://schemas.microsoft.com/office/drawing/2014/main" id="{EA00E78A-1AAF-4531-A55C-1ECC76E58193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각 삼각형 23">
                <a:extLst>
                  <a:ext uri="{FF2B5EF4-FFF2-40B4-BE49-F238E27FC236}">
                    <a16:creationId xmlns:a16="http://schemas.microsoft.com/office/drawing/2014/main" id="{B7E2FF19-33AC-4589-BA44-7B4D5F96423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평행 사변형 22">
                <a:extLst>
                  <a:ext uri="{FF2B5EF4-FFF2-40B4-BE49-F238E27FC236}">
                    <a16:creationId xmlns:a16="http://schemas.microsoft.com/office/drawing/2014/main" id="{3EE87832-46B9-403C-9FE6-20C9943F0C29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EF31F2BC-A1B9-49B0-BDE2-A769983ACCD5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31FC0AFD-65DE-43ED-A0D7-2206FF736452}"/>
                </a:ext>
              </a:extLst>
            </p:cNvPr>
            <p:cNvGrpSpPr/>
            <p:nvPr/>
          </p:nvGrpSpPr>
          <p:grpSpPr>
            <a:xfrm>
              <a:off x="-24233" y="6625141"/>
              <a:ext cx="455596" cy="453208"/>
              <a:chOff x="434994" y="6077435"/>
              <a:chExt cx="455596" cy="453208"/>
            </a:xfrm>
          </p:grpSpPr>
          <p:sp>
            <p:nvSpPr>
              <p:cNvPr id="126" name="직각 삼각형 23">
                <a:extLst>
                  <a:ext uri="{FF2B5EF4-FFF2-40B4-BE49-F238E27FC236}">
                    <a16:creationId xmlns:a16="http://schemas.microsoft.com/office/drawing/2014/main" id="{30CAE789-251B-4D4D-8067-8D73362E41B9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각 삼각형 23">
                <a:extLst>
                  <a:ext uri="{FF2B5EF4-FFF2-40B4-BE49-F238E27FC236}">
                    <a16:creationId xmlns:a16="http://schemas.microsoft.com/office/drawing/2014/main" id="{3122B958-ECC3-4FA7-9519-1CEFB32AB289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평행 사변형 22">
                <a:extLst>
                  <a:ext uri="{FF2B5EF4-FFF2-40B4-BE49-F238E27FC236}">
                    <a16:creationId xmlns:a16="http://schemas.microsoft.com/office/drawing/2014/main" id="{254EBAFB-E0F9-4F25-B528-5AB01B63DA0B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8689B007-12F6-4193-AFB2-7AC591CFD2F8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5267868D-60C3-4DE6-A071-3F00386FB993}"/>
                </a:ext>
              </a:extLst>
            </p:cNvPr>
            <p:cNvGrpSpPr/>
            <p:nvPr/>
          </p:nvGrpSpPr>
          <p:grpSpPr>
            <a:xfrm>
              <a:off x="-24233" y="6199741"/>
              <a:ext cx="455596" cy="453208"/>
              <a:chOff x="434994" y="6077435"/>
              <a:chExt cx="455596" cy="453208"/>
            </a:xfrm>
          </p:grpSpPr>
          <p:sp>
            <p:nvSpPr>
              <p:cNvPr id="131" name="직각 삼각형 23">
                <a:extLst>
                  <a:ext uri="{FF2B5EF4-FFF2-40B4-BE49-F238E27FC236}">
                    <a16:creationId xmlns:a16="http://schemas.microsoft.com/office/drawing/2014/main" id="{9B735F4E-CA8A-41A0-A540-6CDC8BA8366D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각 삼각형 23">
                <a:extLst>
                  <a:ext uri="{FF2B5EF4-FFF2-40B4-BE49-F238E27FC236}">
                    <a16:creationId xmlns:a16="http://schemas.microsoft.com/office/drawing/2014/main" id="{B268395C-6ADA-4CAB-A2B2-86B2153B53F9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평행 사변형 22">
                <a:extLst>
                  <a:ext uri="{FF2B5EF4-FFF2-40B4-BE49-F238E27FC236}">
                    <a16:creationId xmlns:a16="http://schemas.microsoft.com/office/drawing/2014/main" id="{9217B557-104D-4A73-AC70-94F62465153C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2E43A2F4-6DFC-4F7A-A265-7E615E653FBD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0BB3E2-7C7A-4C31-90E6-7CE8B5663649}"/>
              </a:ext>
            </a:extLst>
          </p:cNvPr>
          <p:cNvGrpSpPr/>
          <p:nvPr/>
        </p:nvGrpSpPr>
        <p:grpSpPr>
          <a:xfrm>
            <a:off x="11760777" y="1354906"/>
            <a:ext cx="457862" cy="5709839"/>
            <a:chOff x="11760777" y="1354906"/>
            <a:chExt cx="457862" cy="5709839"/>
          </a:xfrm>
        </p:grpSpPr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92056323-4178-4D9A-B6D9-F6D3A7F51852}"/>
                </a:ext>
              </a:extLst>
            </p:cNvPr>
            <p:cNvGrpSpPr/>
            <p:nvPr/>
          </p:nvGrpSpPr>
          <p:grpSpPr>
            <a:xfrm>
              <a:off x="11763043" y="1354906"/>
              <a:ext cx="455596" cy="4854692"/>
              <a:chOff x="434994" y="1214588"/>
              <a:chExt cx="455596" cy="4854692"/>
            </a:xfrm>
          </p:grpSpPr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C1B42C5A-EEBF-4F1B-BC00-F630142FBAB7}"/>
                  </a:ext>
                </a:extLst>
              </p:cNvPr>
              <p:cNvGrpSpPr/>
              <p:nvPr/>
            </p:nvGrpSpPr>
            <p:grpSpPr>
              <a:xfrm>
                <a:off x="434994" y="5616072"/>
                <a:ext cx="455596" cy="453208"/>
                <a:chOff x="434994" y="6077435"/>
                <a:chExt cx="455596" cy="453208"/>
              </a:xfrm>
            </p:grpSpPr>
            <p:sp>
              <p:nvSpPr>
                <p:cNvPr id="289" name="직각 삼각형 23">
                  <a:extLst>
                    <a:ext uri="{FF2B5EF4-FFF2-40B4-BE49-F238E27FC236}">
                      <a16:creationId xmlns:a16="http://schemas.microsoft.com/office/drawing/2014/main" id="{75559997-9473-45E2-85B2-07F475A69298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직각 삼각형 23">
                  <a:extLst>
                    <a:ext uri="{FF2B5EF4-FFF2-40B4-BE49-F238E27FC236}">
                      <a16:creationId xmlns:a16="http://schemas.microsoft.com/office/drawing/2014/main" id="{FEF235CD-6339-46F3-9216-DE52C42F820A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평행 사변형 22">
                  <a:extLst>
                    <a:ext uri="{FF2B5EF4-FFF2-40B4-BE49-F238E27FC236}">
                      <a16:creationId xmlns:a16="http://schemas.microsoft.com/office/drawing/2014/main" id="{3B09E255-8DE2-4C86-92B2-E2F85E798C58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사각형: 둥근 모서리 291">
                  <a:extLst>
                    <a:ext uri="{FF2B5EF4-FFF2-40B4-BE49-F238E27FC236}">
                      <a16:creationId xmlns:a16="http://schemas.microsoft.com/office/drawing/2014/main" id="{DE354910-0044-4DA6-B1D5-F4F8CC876ACA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DCE86060-5CB0-4213-9011-2AB310F370BD}"/>
                  </a:ext>
                </a:extLst>
              </p:cNvPr>
              <p:cNvGrpSpPr/>
              <p:nvPr/>
            </p:nvGrpSpPr>
            <p:grpSpPr>
              <a:xfrm>
                <a:off x="434994" y="5190672"/>
                <a:ext cx="455596" cy="453208"/>
                <a:chOff x="434994" y="6077435"/>
                <a:chExt cx="455596" cy="453208"/>
              </a:xfrm>
            </p:grpSpPr>
            <p:sp>
              <p:nvSpPr>
                <p:cNvPr id="285" name="직각 삼각형 23">
                  <a:extLst>
                    <a:ext uri="{FF2B5EF4-FFF2-40B4-BE49-F238E27FC236}">
                      <a16:creationId xmlns:a16="http://schemas.microsoft.com/office/drawing/2014/main" id="{BC11B662-98AA-49AA-89A3-32F0DFD079F6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직각 삼각형 23">
                  <a:extLst>
                    <a:ext uri="{FF2B5EF4-FFF2-40B4-BE49-F238E27FC236}">
                      <a16:creationId xmlns:a16="http://schemas.microsoft.com/office/drawing/2014/main" id="{DFC958C1-93FD-45BF-ADA5-66976B69E1FF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평행 사변형 22">
                  <a:extLst>
                    <a:ext uri="{FF2B5EF4-FFF2-40B4-BE49-F238E27FC236}">
                      <a16:creationId xmlns:a16="http://schemas.microsoft.com/office/drawing/2014/main" id="{CF84F889-242B-41CF-959D-1B0AEB973F9D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사각형: 둥근 모서리 287">
                  <a:extLst>
                    <a:ext uri="{FF2B5EF4-FFF2-40B4-BE49-F238E27FC236}">
                      <a16:creationId xmlns:a16="http://schemas.microsoft.com/office/drawing/2014/main" id="{7C265ED3-7649-47AE-ADD2-CDD6B40DBCE1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926863DB-0AAC-4F5B-A839-D2F109C32578}"/>
                  </a:ext>
                </a:extLst>
              </p:cNvPr>
              <p:cNvGrpSpPr/>
              <p:nvPr/>
            </p:nvGrpSpPr>
            <p:grpSpPr>
              <a:xfrm>
                <a:off x="434994" y="4760427"/>
                <a:ext cx="455596" cy="453208"/>
                <a:chOff x="434994" y="6077435"/>
                <a:chExt cx="455596" cy="453208"/>
              </a:xfrm>
            </p:grpSpPr>
            <p:sp>
              <p:nvSpPr>
                <p:cNvPr id="281" name="직각 삼각형 23">
                  <a:extLst>
                    <a:ext uri="{FF2B5EF4-FFF2-40B4-BE49-F238E27FC236}">
                      <a16:creationId xmlns:a16="http://schemas.microsoft.com/office/drawing/2014/main" id="{82E8EDE9-B98E-4D87-AB50-88227FCB448C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직각 삼각형 23">
                  <a:extLst>
                    <a:ext uri="{FF2B5EF4-FFF2-40B4-BE49-F238E27FC236}">
                      <a16:creationId xmlns:a16="http://schemas.microsoft.com/office/drawing/2014/main" id="{AD40A892-E6CF-4985-A51D-04E9EF01E70F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평행 사변형 22">
                  <a:extLst>
                    <a:ext uri="{FF2B5EF4-FFF2-40B4-BE49-F238E27FC236}">
                      <a16:creationId xmlns:a16="http://schemas.microsoft.com/office/drawing/2014/main" id="{22DE9B38-3910-4EFC-A3B1-00E1D6B0D82A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사각형: 둥근 모서리 283">
                  <a:extLst>
                    <a:ext uri="{FF2B5EF4-FFF2-40B4-BE49-F238E27FC236}">
                      <a16:creationId xmlns:a16="http://schemas.microsoft.com/office/drawing/2014/main" id="{2DA5EE3A-9006-43E6-84CC-A7B8BEBD401F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A8C56B97-0E30-4AC9-B2CA-BB03E809AFBD}"/>
                  </a:ext>
                </a:extLst>
              </p:cNvPr>
              <p:cNvGrpSpPr/>
              <p:nvPr/>
            </p:nvGrpSpPr>
            <p:grpSpPr>
              <a:xfrm>
                <a:off x="434994" y="4312068"/>
                <a:ext cx="455596" cy="453208"/>
                <a:chOff x="434994" y="6077435"/>
                <a:chExt cx="455596" cy="453208"/>
              </a:xfrm>
            </p:grpSpPr>
            <p:sp>
              <p:nvSpPr>
                <p:cNvPr id="277" name="직각 삼각형 23">
                  <a:extLst>
                    <a:ext uri="{FF2B5EF4-FFF2-40B4-BE49-F238E27FC236}">
                      <a16:creationId xmlns:a16="http://schemas.microsoft.com/office/drawing/2014/main" id="{C3F2F01F-A5CF-4B16-9113-CD42E53F8802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직각 삼각형 23">
                  <a:extLst>
                    <a:ext uri="{FF2B5EF4-FFF2-40B4-BE49-F238E27FC236}">
                      <a16:creationId xmlns:a16="http://schemas.microsoft.com/office/drawing/2014/main" id="{722BEBAD-3CA8-4745-B649-2E2CD6008F49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평행 사변형 22">
                  <a:extLst>
                    <a:ext uri="{FF2B5EF4-FFF2-40B4-BE49-F238E27FC236}">
                      <a16:creationId xmlns:a16="http://schemas.microsoft.com/office/drawing/2014/main" id="{BBD0D268-15E1-482E-BD83-DD976E7E19C1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사각형: 둥근 모서리 279">
                  <a:extLst>
                    <a:ext uri="{FF2B5EF4-FFF2-40B4-BE49-F238E27FC236}">
                      <a16:creationId xmlns:a16="http://schemas.microsoft.com/office/drawing/2014/main" id="{D073D1A3-1094-42FC-8224-5822BF6ACC58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E4869D29-B86B-4E99-9E78-1343FD74D2C9}"/>
                  </a:ext>
                </a:extLst>
              </p:cNvPr>
              <p:cNvGrpSpPr/>
              <p:nvPr/>
            </p:nvGrpSpPr>
            <p:grpSpPr>
              <a:xfrm>
                <a:off x="434994" y="3850705"/>
                <a:ext cx="455596" cy="453208"/>
                <a:chOff x="434994" y="6077435"/>
                <a:chExt cx="455596" cy="453208"/>
              </a:xfrm>
            </p:grpSpPr>
            <p:sp>
              <p:nvSpPr>
                <p:cNvPr id="273" name="직각 삼각형 23">
                  <a:extLst>
                    <a:ext uri="{FF2B5EF4-FFF2-40B4-BE49-F238E27FC236}">
                      <a16:creationId xmlns:a16="http://schemas.microsoft.com/office/drawing/2014/main" id="{6387EA4E-EE18-4633-8570-274FF45CE63E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직각 삼각형 23">
                  <a:extLst>
                    <a:ext uri="{FF2B5EF4-FFF2-40B4-BE49-F238E27FC236}">
                      <a16:creationId xmlns:a16="http://schemas.microsoft.com/office/drawing/2014/main" id="{0232A2DD-1C12-402F-8D3A-C65CD1D35054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평행 사변형 22">
                  <a:extLst>
                    <a:ext uri="{FF2B5EF4-FFF2-40B4-BE49-F238E27FC236}">
                      <a16:creationId xmlns:a16="http://schemas.microsoft.com/office/drawing/2014/main" id="{3CDDBA1B-DECD-41B0-85CE-9CD8E75C9FEF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사각형: 둥근 모서리 275">
                  <a:extLst>
                    <a:ext uri="{FF2B5EF4-FFF2-40B4-BE49-F238E27FC236}">
                      <a16:creationId xmlns:a16="http://schemas.microsoft.com/office/drawing/2014/main" id="{A355D7E0-D6AE-4A56-9EFB-4071C229D75A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386A7F1F-007C-4294-9706-4C3A0F1A0077}"/>
                  </a:ext>
                </a:extLst>
              </p:cNvPr>
              <p:cNvGrpSpPr/>
              <p:nvPr/>
            </p:nvGrpSpPr>
            <p:grpSpPr>
              <a:xfrm>
                <a:off x="434994" y="3425305"/>
                <a:ext cx="455596" cy="453208"/>
                <a:chOff x="434994" y="6077435"/>
                <a:chExt cx="455596" cy="453208"/>
              </a:xfrm>
            </p:grpSpPr>
            <p:sp>
              <p:nvSpPr>
                <p:cNvPr id="269" name="직각 삼각형 23">
                  <a:extLst>
                    <a:ext uri="{FF2B5EF4-FFF2-40B4-BE49-F238E27FC236}">
                      <a16:creationId xmlns:a16="http://schemas.microsoft.com/office/drawing/2014/main" id="{C93CFA6A-DA14-4525-8D07-09FBBC835036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직각 삼각형 23">
                  <a:extLst>
                    <a:ext uri="{FF2B5EF4-FFF2-40B4-BE49-F238E27FC236}">
                      <a16:creationId xmlns:a16="http://schemas.microsoft.com/office/drawing/2014/main" id="{C08453AC-34C3-4FB3-B4B5-FFA8B5EE46CB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평행 사변형 22">
                  <a:extLst>
                    <a:ext uri="{FF2B5EF4-FFF2-40B4-BE49-F238E27FC236}">
                      <a16:creationId xmlns:a16="http://schemas.microsoft.com/office/drawing/2014/main" id="{500B7827-AEB9-4010-BB06-013F89E57BFD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사각형: 둥근 모서리 271">
                  <a:extLst>
                    <a:ext uri="{FF2B5EF4-FFF2-40B4-BE49-F238E27FC236}">
                      <a16:creationId xmlns:a16="http://schemas.microsoft.com/office/drawing/2014/main" id="{C89C9743-3CD1-4BEF-87D1-951863AACBB0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927D7788-0BB9-4BD6-9C30-67A53826CF86}"/>
                  </a:ext>
                </a:extLst>
              </p:cNvPr>
              <p:cNvGrpSpPr/>
              <p:nvPr/>
            </p:nvGrpSpPr>
            <p:grpSpPr>
              <a:xfrm>
                <a:off x="434994" y="2995060"/>
                <a:ext cx="455596" cy="453208"/>
                <a:chOff x="434994" y="6077435"/>
                <a:chExt cx="455596" cy="453208"/>
              </a:xfrm>
            </p:grpSpPr>
            <p:sp>
              <p:nvSpPr>
                <p:cNvPr id="265" name="직각 삼각형 23">
                  <a:extLst>
                    <a:ext uri="{FF2B5EF4-FFF2-40B4-BE49-F238E27FC236}">
                      <a16:creationId xmlns:a16="http://schemas.microsoft.com/office/drawing/2014/main" id="{1C4FBF99-5897-4D51-A8F0-CEEAABC4B537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직각 삼각형 23">
                  <a:extLst>
                    <a:ext uri="{FF2B5EF4-FFF2-40B4-BE49-F238E27FC236}">
                      <a16:creationId xmlns:a16="http://schemas.microsoft.com/office/drawing/2014/main" id="{A5212747-68A0-4A9C-AE35-BF0DD44C78FD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평행 사변형 22">
                  <a:extLst>
                    <a:ext uri="{FF2B5EF4-FFF2-40B4-BE49-F238E27FC236}">
                      <a16:creationId xmlns:a16="http://schemas.microsoft.com/office/drawing/2014/main" id="{CED0A45B-E987-4672-944C-35F04AF4BD83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사각형: 둥근 모서리 267">
                  <a:extLst>
                    <a:ext uri="{FF2B5EF4-FFF2-40B4-BE49-F238E27FC236}">
                      <a16:creationId xmlns:a16="http://schemas.microsoft.com/office/drawing/2014/main" id="{FE172730-047C-4AC7-A831-05869998B5DE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4FBFBD3C-5ACE-44CA-BA85-69C4D2016F1C}"/>
                  </a:ext>
                </a:extLst>
              </p:cNvPr>
              <p:cNvGrpSpPr/>
              <p:nvPr/>
            </p:nvGrpSpPr>
            <p:grpSpPr>
              <a:xfrm>
                <a:off x="434994" y="2531596"/>
                <a:ext cx="455596" cy="453208"/>
                <a:chOff x="434994" y="6077435"/>
                <a:chExt cx="455596" cy="453208"/>
              </a:xfrm>
            </p:grpSpPr>
            <p:sp>
              <p:nvSpPr>
                <p:cNvPr id="261" name="직각 삼각형 23">
                  <a:extLst>
                    <a:ext uri="{FF2B5EF4-FFF2-40B4-BE49-F238E27FC236}">
                      <a16:creationId xmlns:a16="http://schemas.microsoft.com/office/drawing/2014/main" id="{C217179F-C853-48F8-9486-4B8B23A118AC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직각 삼각형 23">
                  <a:extLst>
                    <a:ext uri="{FF2B5EF4-FFF2-40B4-BE49-F238E27FC236}">
                      <a16:creationId xmlns:a16="http://schemas.microsoft.com/office/drawing/2014/main" id="{D8C63183-42B0-422B-9B36-C47C07C32282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평행 사변형 22">
                  <a:extLst>
                    <a:ext uri="{FF2B5EF4-FFF2-40B4-BE49-F238E27FC236}">
                      <a16:creationId xmlns:a16="http://schemas.microsoft.com/office/drawing/2014/main" id="{CA61B072-7C2B-4392-B363-16D8D2048FCF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사각형: 둥근 모서리 263">
                  <a:extLst>
                    <a:ext uri="{FF2B5EF4-FFF2-40B4-BE49-F238E27FC236}">
                      <a16:creationId xmlns:a16="http://schemas.microsoft.com/office/drawing/2014/main" id="{48805F52-5C1C-4135-89E1-83D9A10DD0DF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E2B61FFC-2FFD-46D4-927B-769915DDF512}"/>
                  </a:ext>
                </a:extLst>
              </p:cNvPr>
              <p:cNvGrpSpPr/>
              <p:nvPr/>
            </p:nvGrpSpPr>
            <p:grpSpPr>
              <a:xfrm>
                <a:off x="434994" y="2070233"/>
                <a:ext cx="455596" cy="453208"/>
                <a:chOff x="434994" y="6077435"/>
                <a:chExt cx="455596" cy="453208"/>
              </a:xfrm>
            </p:grpSpPr>
            <p:sp>
              <p:nvSpPr>
                <p:cNvPr id="257" name="직각 삼각형 23">
                  <a:extLst>
                    <a:ext uri="{FF2B5EF4-FFF2-40B4-BE49-F238E27FC236}">
                      <a16:creationId xmlns:a16="http://schemas.microsoft.com/office/drawing/2014/main" id="{ACA8D16F-F7FE-43DD-8AB0-3E684DBAC0FE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직각 삼각형 23">
                  <a:extLst>
                    <a:ext uri="{FF2B5EF4-FFF2-40B4-BE49-F238E27FC236}">
                      <a16:creationId xmlns:a16="http://schemas.microsoft.com/office/drawing/2014/main" id="{B93AEB73-4849-4F4C-BEA0-A1A5941F1472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평행 사변형 22">
                  <a:extLst>
                    <a:ext uri="{FF2B5EF4-FFF2-40B4-BE49-F238E27FC236}">
                      <a16:creationId xmlns:a16="http://schemas.microsoft.com/office/drawing/2014/main" id="{25418E6C-CCD2-44E1-BE27-9F62B93FAD76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사각형: 둥근 모서리 259">
                  <a:extLst>
                    <a:ext uri="{FF2B5EF4-FFF2-40B4-BE49-F238E27FC236}">
                      <a16:creationId xmlns:a16="http://schemas.microsoft.com/office/drawing/2014/main" id="{C02677A3-C1B5-4CC2-85BC-40C0B6E38F71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8A374F68-3140-4F37-A28A-E417998EDB7E}"/>
                  </a:ext>
                </a:extLst>
              </p:cNvPr>
              <p:cNvGrpSpPr/>
              <p:nvPr/>
            </p:nvGrpSpPr>
            <p:grpSpPr>
              <a:xfrm>
                <a:off x="434994" y="1644833"/>
                <a:ext cx="455596" cy="453208"/>
                <a:chOff x="434994" y="6077435"/>
                <a:chExt cx="455596" cy="453208"/>
              </a:xfrm>
            </p:grpSpPr>
            <p:sp>
              <p:nvSpPr>
                <p:cNvPr id="253" name="직각 삼각형 23">
                  <a:extLst>
                    <a:ext uri="{FF2B5EF4-FFF2-40B4-BE49-F238E27FC236}">
                      <a16:creationId xmlns:a16="http://schemas.microsoft.com/office/drawing/2014/main" id="{845C9B52-B5B4-4B8C-A8F0-B9ECF270C19A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직각 삼각형 23">
                  <a:extLst>
                    <a:ext uri="{FF2B5EF4-FFF2-40B4-BE49-F238E27FC236}">
                      <a16:creationId xmlns:a16="http://schemas.microsoft.com/office/drawing/2014/main" id="{3D04382C-7AEE-4641-B80D-17323316A9F4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평행 사변형 22">
                  <a:extLst>
                    <a:ext uri="{FF2B5EF4-FFF2-40B4-BE49-F238E27FC236}">
                      <a16:creationId xmlns:a16="http://schemas.microsoft.com/office/drawing/2014/main" id="{D5A0EA70-3419-4C34-B9AB-AE64303D71EA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사각형: 둥근 모서리 255">
                  <a:extLst>
                    <a:ext uri="{FF2B5EF4-FFF2-40B4-BE49-F238E27FC236}">
                      <a16:creationId xmlns:a16="http://schemas.microsoft.com/office/drawing/2014/main" id="{5CEE6B0B-553C-433C-9BF2-CC2678DF02B5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0920DBE-D8FA-49F7-8CBF-F5C5A33CF4BB}"/>
                  </a:ext>
                </a:extLst>
              </p:cNvPr>
              <p:cNvGrpSpPr/>
              <p:nvPr/>
            </p:nvGrpSpPr>
            <p:grpSpPr>
              <a:xfrm>
                <a:off x="434994" y="1214588"/>
                <a:ext cx="455596" cy="453208"/>
                <a:chOff x="434994" y="6077435"/>
                <a:chExt cx="455596" cy="453208"/>
              </a:xfrm>
            </p:grpSpPr>
            <p:sp>
              <p:nvSpPr>
                <p:cNvPr id="249" name="직각 삼각형 23">
                  <a:extLst>
                    <a:ext uri="{FF2B5EF4-FFF2-40B4-BE49-F238E27FC236}">
                      <a16:creationId xmlns:a16="http://schemas.microsoft.com/office/drawing/2014/main" id="{C5AC6C67-D0ED-4C80-8970-AB940AB4B9B3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직각 삼각형 23">
                  <a:extLst>
                    <a:ext uri="{FF2B5EF4-FFF2-40B4-BE49-F238E27FC236}">
                      <a16:creationId xmlns:a16="http://schemas.microsoft.com/office/drawing/2014/main" id="{C258D5CB-E4A5-4D30-B3A9-EA5EC510861D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평행 사변형 22">
                  <a:extLst>
                    <a:ext uri="{FF2B5EF4-FFF2-40B4-BE49-F238E27FC236}">
                      <a16:creationId xmlns:a16="http://schemas.microsoft.com/office/drawing/2014/main" id="{D414B3D9-5C43-4CCB-9033-F21878D5AA34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사각형: 둥근 모서리 251">
                  <a:extLst>
                    <a:ext uri="{FF2B5EF4-FFF2-40B4-BE49-F238E27FC236}">
                      <a16:creationId xmlns:a16="http://schemas.microsoft.com/office/drawing/2014/main" id="{78289C6F-692E-4B0C-865D-89CBE0A73B4A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3DF10A53-1708-46A6-95C9-9F57BFB21385}"/>
                </a:ext>
              </a:extLst>
            </p:cNvPr>
            <p:cNvGrpSpPr/>
            <p:nvPr/>
          </p:nvGrpSpPr>
          <p:grpSpPr>
            <a:xfrm>
              <a:off x="11760777" y="6611537"/>
              <a:ext cx="455596" cy="453208"/>
              <a:chOff x="434994" y="6077435"/>
              <a:chExt cx="455596" cy="453208"/>
            </a:xfrm>
          </p:grpSpPr>
          <p:sp>
            <p:nvSpPr>
              <p:cNvPr id="136" name="직각 삼각형 23">
                <a:extLst>
                  <a:ext uri="{FF2B5EF4-FFF2-40B4-BE49-F238E27FC236}">
                    <a16:creationId xmlns:a16="http://schemas.microsoft.com/office/drawing/2014/main" id="{B8124BCC-D289-47BF-8D81-8AA80137DCAE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각 삼각형 23">
                <a:extLst>
                  <a:ext uri="{FF2B5EF4-FFF2-40B4-BE49-F238E27FC236}">
                    <a16:creationId xmlns:a16="http://schemas.microsoft.com/office/drawing/2014/main" id="{A290D304-9913-4D46-962C-42AB6AB02C8B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평행 사변형 22">
                <a:extLst>
                  <a:ext uri="{FF2B5EF4-FFF2-40B4-BE49-F238E27FC236}">
                    <a16:creationId xmlns:a16="http://schemas.microsoft.com/office/drawing/2014/main" id="{296D8E60-CFCB-48A0-A568-6BF847B5535B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93EE6CEA-B168-421D-B62A-76B99C063C1D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E150E263-CA0E-4F57-81CD-19F7CEEC2D95}"/>
                </a:ext>
              </a:extLst>
            </p:cNvPr>
            <p:cNvGrpSpPr/>
            <p:nvPr/>
          </p:nvGrpSpPr>
          <p:grpSpPr>
            <a:xfrm>
              <a:off x="11760777" y="6186137"/>
              <a:ext cx="455596" cy="453208"/>
              <a:chOff x="434994" y="6077435"/>
              <a:chExt cx="455596" cy="453208"/>
            </a:xfrm>
          </p:grpSpPr>
          <p:sp>
            <p:nvSpPr>
              <p:cNvPr id="141" name="직각 삼각형 23">
                <a:extLst>
                  <a:ext uri="{FF2B5EF4-FFF2-40B4-BE49-F238E27FC236}">
                    <a16:creationId xmlns:a16="http://schemas.microsoft.com/office/drawing/2014/main" id="{0CAD986A-48D6-453C-8BEB-364BA75603B7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각 삼각형 23">
                <a:extLst>
                  <a:ext uri="{FF2B5EF4-FFF2-40B4-BE49-F238E27FC236}">
                    <a16:creationId xmlns:a16="http://schemas.microsoft.com/office/drawing/2014/main" id="{E7FC9CA6-E846-41C0-B4C9-288EE90721B5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평행 사변형 22">
                <a:extLst>
                  <a:ext uri="{FF2B5EF4-FFF2-40B4-BE49-F238E27FC236}">
                    <a16:creationId xmlns:a16="http://schemas.microsoft.com/office/drawing/2014/main" id="{4B54EC4E-60DE-4387-897F-EF6D0396CE17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EB02309A-6EEB-49EA-BC0A-033755DE93FE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01740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7057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6636ACB-0769-4635-B484-44C2ABA98F5F}"/>
              </a:ext>
            </a:extLst>
          </p:cNvPr>
          <p:cNvGrpSpPr/>
          <p:nvPr/>
        </p:nvGrpSpPr>
        <p:grpSpPr>
          <a:xfrm>
            <a:off x="5281525" y="230184"/>
            <a:ext cx="8261552" cy="923330"/>
            <a:chOff x="-736602" y="2121357"/>
            <a:chExt cx="6832601" cy="92333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6C89512B-3582-47DB-94C7-5B1F8EED9BFA}"/>
                </a:ext>
              </a:extLst>
            </p:cNvPr>
            <p:cNvSpPr/>
            <p:nvPr/>
          </p:nvSpPr>
          <p:spPr>
            <a:xfrm>
              <a:off x="-736602" y="2121357"/>
              <a:ext cx="6832601" cy="92333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C9962B4-23B6-44FE-9048-7A98ADF4962D}"/>
                </a:ext>
              </a:extLst>
            </p:cNvPr>
            <p:cNvSpPr txBox="1"/>
            <p:nvPr/>
          </p:nvSpPr>
          <p:spPr>
            <a:xfrm>
              <a:off x="-27160" y="2121357"/>
              <a:ext cx="46894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>
                  <a:ln w="38100">
                    <a:noFill/>
                  </a:ln>
                  <a:latin typeface="Orbit-B BT" pitchFamily="2" charset="0"/>
                </a:rPr>
                <a:t>3. User Interface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4FF316-7242-4A95-8D5E-523DA4A517D9}"/>
              </a:ext>
            </a:extLst>
          </p:cNvPr>
          <p:cNvGrpSpPr/>
          <p:nvPr/>
        </p:nvGrpSpPr>
        <p:grpSpPr>
          <a:xfrm>
            <a:off x="-24233" y="-406665"/>
            <a:ext cx="455596" cy="7491269"/>
            <a:chOff x="-24233" y="-406665"/>
            <a:chExt cx="455596" cy="7491269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5E9A60A7-9538-4A38-B127-6311BBA2AEAA}"/>
                </a:ext>
              </a:extLst>
            </p:cNvPr>
            <p:cNvGrpSpPr/>
            <p:nvPr/>
          </p:nvGrpSpPr>
          <p:grpSpPr>
            <a:xfrm>
              <a:off x="-24233" y="5754955"/>
              <a:ext cx="455596" cy="453208"/>
              <a:chOff x="434994" y="6077435"/>
              <a:chExt cx="455596" cy="453208"/>
            </a:xfrm>
          </p:grpSpPr>
          <p:sp>
            <p:nvSpPr>
              <p:cNvPr id="439" name="직각 삼각형 23">
                <a:extLst>
                  <a:ext uri="{FF2B5EF4-FFF2-40B4-BE49-F238E27FC236}">
                    <a16:creationId xmlns:a16="http://schemas.microsoft.com/office/drawing/2014/main" id="{9575403C-D484-439A-B71F-1F96657FEB0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직각 삼각형 23">
                <a:extLst>
                  <a:ext uri="{FF2B5EF4-FFF2-40B4-BE49-F238E27FC236}">
                    <a16:creationId xmlns:a16="http://schemas.microsoft.com/office/drawing/2014/main" id="{DE4BEB56-8E71-415B-B0C6-D0B18B0AD812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평행 사변형 22">
                <a:extLst>
                  <a:ext uri="{FF2B5EF4-FFF2-40B4-BE49-F238E27FC236}">
                    <a16:creationId xmlns:a16="http://schemas.microsoft.com/office/drawing/2014/main" id="{C653FE6E-73E7-4366-AC81-52DD90DF5252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사각형: 둥근 모서리 441">
                <a:extLst>
                  <a:ext uri="{FF2B5EF4-FFF2-40B4-BE49-F238E27FC236}">
                    <a16:creationId xmlns:a16="http://schemas.microsoft.com/office/drawing/2014/main" id="{CD0BF241-B01E-47AB-8233-CDF630AC11AE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53BA80DF-1442-47D0-90D7-1A05F4134B8A}"/>
                </a:ext>
              </a:extLst>
            </p:cNvPr>
            <p:cNvGrpSpPr/>
            <p:nvPr/>
          </p:nvGrpSpPr>
          <p:grpSpPr>
            <a:xfrm>
              <a:off x="-24233" y="5329555"/>
              <a:ext cx="455596" cy="453208"/>
              <a:chOff x="434994" y="6077435"/>
              <a:chExt cx="455596" cy="453208"/>
            </a:xfrm>
          </p:grpSpPr>
          <p:sp>
            <p:nvSpPr>
              <p:cNvPr id="435" name="직각 삼각형 23">
                <a:extLst>
                  <a:ext uri="{FF2B5EF4-FFF2-40B4-BE49-F238E27FC236}">
                    <a16:creationId xmlns:a16="http://schemas.microsoft.com/office/drawing/2014/main" id="{22F805C1-CFA2-4E12-B0AE-4A53F4CE6845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직각 삼각형 23">
                <a:extLst>
                  <a:ext uri="{FF2B5EF4-FFF2-40B4-BE49-F238E27FC236}">
                    <a16:creationId xmlns:a16="http://schemas.microsoft.com/office/drawing/2014/main" id="{4A97C011-20BA-40FE-8B21-140A937AFBE6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평행 사변형 22">
                <a:extLst>
                  <a:ext uri="{FF2B5EF4-FFF2-40B4-BE49-F238E27FC236}">
                    <a16:creationId xmlns:a16="http://schemas.microsoft.com/office/drawing/2014/main" id="{D2BB9BBC-F2D8-4BBF-A3B8-F7D7F5909DF4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사각형: 둥근 모서리 437">
                <a:extLst>
                  <a:ext uri="{FF2B5EF4-FFF2-40B4-BE49-F238E27FC236}">
                    <a16:creationId xmlns:a16="http://schemas.microsoft.com/office/drawing/2014/main" id="{B3D8944E-A570-4D0D-B4D7-02268093F9CE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E2F5862F-2A5B-427E-84B6-EEACF5BC5FA4}"/>
                </a:ext>
              </a:extLst>
            </p:cNvPr>
            <p:cNvGrpSpPr/>
            <p:nvPr/>
          </p:nvGrpSpPr>
          <p:grpSpPr>
            <a:xfrm>
              <a:off x="-24233" y="4899310"/>
              <a:ext cx="455596" cy="453208"/>
              <a:chOff x="434994" y="6077435"/>
              <a:chExt cx="455596" cy="453208"/>
            </a:xfrm>
          </p:grpSpPr>
          <p:sp>
            <p:nvSpPr>
              <p:cNvPr id="431" name="직각 삼각형 23">
                <a:extLst>
                  <a:ext uri="{FF2B5EF4-FFF2-40B4-BE49-F238E27FC236}">
                    <a16:creationId xmlns:a16="http://schemas.microsoft.com/office/drawing/2014/main" id="{3789B4BC-1676-4096-83BE-BBCC97D49AD0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직각 삼각형 23">
                <a:extLst>
                  <a:ext uri="{FF2B5EF4-FFF2-40B4-BE49-F238E27FC236}">
                    <a16:creationId xmlns:a16="http://schemas.microsoft.com/office/drawing/2014/main" id="{B653F5CC-87A7-4AB6-B38E-EBD841856A25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평행 사변형 22">
                <a:extLst>
                  <a:ext uri="{FF2B5EF4-FFF2-40B4-BE49-F238E27FC236}">
                    <a16:creationId xmlns:a16="http://schemas.microsoft.com/office/drawing/2014/main" id="{C62F6432-C843-4289-9CBA-22DD57C31786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사각형: 둥근 모서리 433">
                <a:extLst>
                  <a:ext uri="{FF2B5EF4-FFF2-40B4-BE49-F238E27FC236}">
                    <a16:creationId xmlns:a16="http://schemas.microsoft.com/office/drawing/2014/main" id="{01A0B60C-2710-48F2-B50C-0F53BF24CFC0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2FB1E4A1-AEFB-4D0F-9BFC-E391FFAD7358}"/>
                </a:ext>
              </a:extLst>
            </p:cNvPr>
            <p:cNvGrpSpPr/>
            <p:nvPr/>
          </p:nvGrpSpPr>
          <p:grpSpPr>
            <a:xfrm>
              <a:off x="-24233" y="4450951"/>
              <a:ext cx="455596" cy="453208"/>
              <a:chOff x="434994" y="6077435"/>
              <a:chExt cx="455596" cy="453208"/>
            </a:xfrm>
          </p:grpSpPr>
          <p:sp>
            <p:nvSpPr>
              <p:cNvPr id="427" name="직각 삼각형 23">
                <a:extLst>
                  <a:ext uri="{FF2B5EF4-FFF2-40B4-BE49-F238E27FC236}">
                    <a16:creationId xmlns:a16="http://schemas.microsoft.com/office/drawing/2014/main" id="{38ED5FFB-6EF1-404E-9BD7-AAAC97E7EA80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직각 삼각형 23">
                <a:extLst>
                  <a:ext uri="{FF2B5EF4-FFF2-40B4-BE49-F238E27FC236}">
                    <a16:creationId xmlns:a16="http://schemas.microsoft.com/office/drawing/2014/main" id="{DC311E37-63E0-4528-906C-5FBD617EA863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평행 사변형 22">
                <a:extLst>
                  <a:ext uri="{FF2B5EF4-FFF2-40B4-BE49-F238E27FC236}">
                    <a16:creationId xmlns:a16="http://schemas.microsoft.com/office/drawing/2014/main" id="{14BD34FA-A46E-459F-A311-10997519AC2C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사각형: 둥근 모서리 429">
                <a:extLst>
                  <a:ext uri="{FF2B5EF4-FFF2-40B4-BE49-F238E27FC236}">
                    <a16:creationId xmlns:a16="http://schemas.microsoft.com/office/drawing/2014/main" id="{D6395515-3912-4293-847A-EBCEBB9CA2D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56BA9746-9F95-4CD0-9CF3-50DE00773103}"/>
                </a:ext>
              </a:extLst>
            </p:cNvPr>
            <p:cNvGrpSpPr/>
            <p:nvPr/>
          </p:nvGrpSpPr>
          <p:grpSpPr>
            <a:xfrm>
              <a:off x="-24233" y="3989588"/>
              <a:ext cx="455596" cy="453208"/>
              <a:chOff x="434994" y="6077435"/>
              <a:chExt cx="455596" cy="453208"/>
            </a:xfrm>
          </p:grpSpPr>
          <p:sp>
            <p:nvSpPr>
              <p:cNvPr id="423" name="직각 삼각형 23">
                <a:extLst>
                  <a:ext uri="{FF2B5EF4-FFF2-40B4-BE49-F238E27FC236}">
                    <a16:creationId xmlns:a16="http://schemas.microsoft.com/office/drawing/2014/main" id="{26804F5E-DC6C-406A-9FD9-D71227532C0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직각 삼각형 23">
                <a:extLst>
                  <a:ext uri="{FF2B5EF4-FFF2-40B4-BE49-F238E27FC236}">
                    <a16:creationId xmlns:a16="http://schemas.microsoft.com/office/drawing/2014/main" id="{BC7C5DE0-553D-402C-A2AB-F1501DDD9AF3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평행 사변형 22">
                <a:extLst>
                  <a:ext uri="{FF2B5EF4-FFF2-40B4-BE49-F238E27FC236}">
                    <a16:creationId xmlns:a16="http://schemas.microsoft.com/office/drawing/2014/main" id="{97825B0C-DDA0-40A3-B592-FD70C45195AB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사각형: 둥근 모서리 425">
                <a:extLst>
                  <a:ext uri="{FF2B5EF4-FFF2-40B4-BE49-F238E27FC236}">
                    <a16:creationId xmlns:a16="http://schemas.microsoft.com/office/drawing/2014/main" id="{A9D1A2FD-4BFE-4545-AF6D-54E33CC0E27B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D6644731-F4BE-43DA-A0D2-333ADCFE897A}"/>
                </a:ext>
              </a:extLst>
            </p:cNvPr>
            <p:cNvGrpSpPr/>
            <p:nvPr/>
          </p:nvGrpSpPr>
          <p:grpSpPr>
            <a:xfrm>
              <a:off x="-24233" y="3564188"/>
              <a:ext cx="455596" cy="453208"/>
              <a:chOff x="434994" y="6077435"/>
              <a:chExt cx="455596" cy="453208"/>
            </a:xfrm>
          </p:grpSpPr>
          <p:sp>
            <p:nvSpPr>
              <p:cNvPr id="404" name="직각 삼각형 23">
                <a:extLst>
                  <a:ext uri="{FF2B5EF4-FFF2-40B4-BE49-F238E27FC236}">
                    <a16:creationId xmlns:a16="http://schemas.microsoft.com/office/drawing/2014/main" id="{32AEC68F-A580-4418-979D-D1777B0D1382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각 삼각형 23">
                <a:extLst>
                  <a:ext uri="{FF2B5EF4-FFF2-40B4-BE49-F238E27FC236}">
                    <a16:creationId xmlns:a16="http://schemas.microsoft.com/office/drawing/2014/main" id="{65A6F080-F4CF-4B5F-9A98-E33B1A6DF50B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평행 사변형 22">
                <a:extLst>
                  <a:ext uri="{FF2B5EF4-FFF2-40B4-BE49-F238E27FC236}">
                    <a16:creationId xmlns:a16="http://schemas.microsoft.com/office/drawing/2014/main" id="{BAF9111B-AB6A-4740-9A7F-FB6B0222E845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사각형: 둥근 모서리 421">
                <a:extLst>
                  <a:ext uri="{FF2B5EF4-FFF2-40B4-BE49-F238E27FC236}">
                    <a16:creationId xmlns:a16="http://schemas.microsoft.com/office/drawing/2014/main" id="{9F9D92E8-C2BD-4CD9-928F-CC465642193C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91C4DEF9-9050-4981-BB75-90296168B5FF}"/>
                </a:ext>
              </a:extLst>
            </p:cNvPr>
            <p:cNvGrpSpPr/>
            <p:nvPr/>
          </p:nvGrpSpPr>
          <p:grpSpPr>
            <a:xfrm>
              <a:off x="-24233" y="3133943"/>
              <a:ext cx="455596" cy="453208"/>
              <a:chOff x="434994" y="6077435"/>
              <a:chExt cx="455596" cy="453208"/>
            </a:xfrm>
          </p:grpSpPr>
          <p:sp>
            <p:nvSpPr>
              <p:cNvPr id="400" name="직각 삼각형 23">
                <a:extLst>
                  <a:ext uri="{FF2B5EF4-FFF2-40B4-BE49-F238E27FC236}">
                    <a16:creationId xmlns:a16="http://schemas.microsoft.com/office/drawing/2014/main" id="{636A3948-C639-4E05-A7CD-9BE16A177076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각 삼각형 23">
                <a:extLst>
                  <a:ext uri="{FF2B5EF4-FFF2-40B4-BE49-F238E27FC236}">
                    <a16:creationId xmlns:a16="http://schemas.microsoft.com/office/drawing/2014/main" id="{1568E3E1-3E8A-41BE-B7E0-9145D3A7B34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평행 사변형 22">
                <a:extLst>
                  <a:ext uri="{FF2B5EF4-FFF2-40B4-BE49-F238E27FC236}">
                    <a16:creationId xmlns:a16="http://schemas.microsoft.com/office/drawing/2014/main" id="{889E8962-C551-4E5A-B8BE-7AF22A3F2788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사각형: 둥근 모서리 402">
                <a:extLst>
                  <a:ext uri="{FF2B5EF4-FFF2-40B4-BE49-F238E27FC236}">
                    <a16:creationId xmlns:a16="http://schemas.microsoft.com/office/drawing/2014/main" id="{81F2FE11-0FF5-4F7A-8CF5-FFF4F714FF05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E9BE6A82-774C-4FD8-9F1F-280249956985}"/>
                </a:ext>
              </a:extLst>
            </p:cNvPr>
            <p:cNvGrpSpPr/>
            <p:nvPr/>
          </p:nvGrpSpPr>
          <p:grpSpPr>
            <a:xfrm>
              <a:off x="-24233" y="2670479"/>
              <a:ext cx="455596" cy="453208"/>
              <a:chOff x="434994" y="6077435"/>
              <a:chExt cx="455596" cy="453208"/>
            </a:xfrm>
          </p:grpSpPr>
          <p:sp>
            <p:nvSpPr>
              <p:cNvPr id="396" name="직각 삼각형 23">
                <a:extLst>
                  <a:ext uri="{FF2B5EF4-FFF2-40B4-BE49-F238E27FC236}">
                    <a16:creationId xmlns:a16="http://schemas.microsoft.com/office/drawing/2014/main" id="{F8A7D7B5-4CAF-4F11-A97F-9D7EF26288EE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각 삼각형 23">
                <a:extLst>
                  <a:ext uri="{FF2B5EF4-FFF2-40B4-BE49-F238E27FC236}">
                    <a16:creationId xmlns:a16="http://schemas.microsoft.com/office/drawing/2014/main" id="{613B7993-5764-4C28-B4C7-7B5541DE76D7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평행 사변형 22">
                <a:extLst>
                  <a:ext uri="{FF2B5EF4-FFF2-40B4-BE49-F238E27FC236}">
                    <a16:creationId xmlns:a16="http://schemas.microsoft.com/office/drawing/2014/main" id="{0A933B15-F5A2-4FA9-9F08-02C49F21557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사각형: 둥근 모서리 398">
                <a:extLst>
                  <a:ext uri="{FF2B5EF4-FFF2-40B4-BE49-F238E27FC236}">
                    <a16:creationId xmlns:a16="http://schemas.microsoft.com/office/drawing/2014/main" id="{4381C828-62AB-441C-ABFA-839B823590BB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F28FCEF1-5E66-4CA1-9206-93D7DF33FE4A}"/>
                </a:ext>
              </a:extLst>
            </p:cNvPr>
            <p:cNvGrpSpPr/>
            <p:nvPr/>
          </p:nvGrpSpPr>
          <p:grpSpPr>
            <a:xfrm>
              <a:off x="-24233" y="2209116"/>
              <a:ext cx="455596" cy="453208"/>
              <a:chOff x="434994" y="6077435"/>
              <a:chExt cx="455596" cy="453208"/>
            </a:xfrm>
          </p:grpSpPr>
          <p:sp>
            <p:nvSpPr>
              <p:cNvPr id="350" name="직각 삼각형 23">
                <a:extLst>
                  <a:ext uri="{FF2B5EF4-FFF2-40B4-BE49-F238E27FC236}">
                    <a16:creationId xmlns:a16="http://schemas.microsoft.com/office/drawing/2014/main" id="{C826BA2F-0D86-4B4A-A185-3B124E98E7C8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각 삼각형 23">
                <a:extLst>
                  <a:ext uri="{FF2B5EF4-FFF2-40B4-BE49-F238E27FC236}">
                    <a16:creationId xmlns:a16="http://schemas.microsoft.com/office/drawing/2014/main" id="{88744B49-9FA4-4277-883A-9693BFF2B11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평행 사변형 22">
                <a:extLst>
                  <a:ext uri="{FF2B5EF4-FFF2-40B4-BE49-F238E27FC236}">
                    <a16:creationId xmlns:a16="http://schemas.microsoft.com/office/drawing/2014/main" id="{A85D8554-BC39-48D7-8FFE-66E40FC65E9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사각형: 둥근 모서리 394">
                <a:extLst>
                  <a:ext uri="{FF2B5EF4-FFF2-40B4-BE49-F238E27FC236}">
                    <a16:creationId xmlns:a16="http://schemas.microsoft.com/office/drawing/2014/main" id="{9C22A0BD-4B17-4428-B8DB-33AC55BA673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8E54FF9B-2D77-48B3-8C04-28FF0C9CD2B3}"/>
                </a:ext>
              </a:extLst>
            </p:cNvPr>
            <p:cNvGrpSpPr/>
            <p:nvPr/>
          </p:nvGrpSpPr>
          <p:grpSpPr>
            <a:xfrm>
              <a:off x="-24233" y="1783716"/>
              <a:ext cx="455596" cy="453208"/>
              <a:chOff x="434994" y="6077435"/>
              <a:chExt cx="455596" cy="453208"/>
            </a:xfrm>
          </p:grpSpPr>
          <p:sp>
            <p:nvSpPr>
              <p:cNvPr id="232" name="직각 삼각형 23">
                <a:extLst>
                  <a:ext uri="{FF2B5EF4-FFF2-40B4-BE49-F238E27FC236}">
                    <a16:creationId xmlns:a16="http://schemas.microsoft.com/office/drawing/2014/main" id="{85EDC122-ACD5-4CAB-9862-70B762C39200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각 삼각형 23">
                <a:extLst>
                  <a:ext uri="{FF2B5EF4-FFF2-40B4-BE49-F238E27FC236}">
                    <a16:creationId xmlns:a16="http://schemas.microsoft.com/office/drawing/2014/main" id="{AFA52DF1-C616-4C31-B27B-AC6E18CC3935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평행 사변형 22">
                <a:extLst>
                  <a:ext uri="{FF2B5EF4-FFF2-40B4-BE49-F238E27FC236}">
                    <a16:creationId xmlns:a16="http://schemas.microsoft.com/office/drawing/2014/main" id="{973B874A-7973-4403-B128-3F7B66001CF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사각형: 둥근 모서리 323">
                <a:extLst>
                  <a:ext uri="{FF2B5EF4-FFF2-40B4-BE49-F238E27FC236}">
                    <a16:creationId xmlns:a16="http://schemas.microsoft.com/office/drawing/2014/main" id="{DE7B19AC-E95F-4893-8D71-5D9752EC5EA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3A4D3F70-308D-4820-AADA-93B3DCEE36CD}"/>
                </a:ext>
              </a:extLst>
            </p:cNvPr>
            <p:cNvGrpSpPr/>
            <p:nvPr/>
          </p:nvGrpSpPr>
          <p:grpSpPr>
            <a:xfrm>
              <a:off x="-24233" y="1353471"/>
              <a:ext cx="455596" cy="453208"/>
              <a:chOff x="434994" y="6077435"/>
              <a:chExt cx="455596" cy="453208"/>
            </a:xfrm>
          </p:grpSpPr>
          <p:sp>
            <p:nvSpPr>
              <p:cNvPr id="228" name="직각 삼각형 23">
                <a:extLst>
                  <a:ext uri="{FF2B5EF4-FFF2-40B4-BE49-F238E27FC236}">
                    <a16:creationId xmlns:a16="http://schemas.microsoft.com/office/drawing/2014/main" id="{EA00E78A-1AAF-4531-A55C-1ECC76E58193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각 삼각형 23">
                <a:extLst>
                  <a:ext uri="{FF2B5EF4-FFF2-40B4-BE49-F238E27FC236}">
                    <a16:creationId xmlns:a16="http://schemas.microsoft.com/office/drawing/2014/main" id="{B7E2FF19-33AC-4589-BA44-7B4D5F96423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평행 사변형 22">
                <a:extLst>
                  <a:ext uri="{FF2B5EF4-FFF2-40B4-BE49-F238E27FC236}">
                    <a16:creationId xmlns:a16="http://schemas.microsoft.com/office/drawing/2014/main" id="{3EE87832-46B9-403C-9FE6-20C9943F0C29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EF31F2BC-A1B9-49B0-BDE2-A769983ACCD5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1C7E99FC-4209-4963-8F9E-41A756513DED}"/>
                </a:ext>
              </a:extLst>
            </p:cNvPr>
            <p:cNvGrpSpPr/>
            <p:nvPr/>
          </p:nvGrpSpPr>
          <p:grpSpPr>
            <a:xfrm>
              <a:off x="-24233" y="902437"/>
              <a:ext cx="455596" cy="453208"/>
              <a:chOff x="434994" y="6077435"/>
              <a:chExt cx="455596" cy="453208"/>
            </a:xfrm>
          </p:grpSpPr>
          <p:sp>
            <p:nvSpPr>
              <p:cNvPr id="144" name="직각 삼각형 23">
                <a:extLst>
                  <a:ext uri="{FF2B5EF4-FFF2-40B4-BE49-F238E27FC236}">
                    <a16:creationId xmlns:a16="http://schemas.microsoft.com/office/drawing/2014/main" id="{3ED67A9E-BF9B-4943-82E0-510A4FF45E6D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각 삼각형 23">
                <a:extLst>
                  <a:ext uri="{FF2B5EF4-FFF2-40B4-BE49-F238E27FC236}">
                    <a16:creationId xmlns:a16="http://schemas.microsoft.com/office/drawing/2014/main" id="{ACBF2764-C4B5-4E83-A6AA-386B82FF8297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평행 사변형 22">
                <a:extLst>
                  <a:ext uri="{FF2B5EF4-FFF2-40B4-BE49-F238E27FC236}">
                    <a16:creationId xmlns:a16="http://schemas.microsoft.com/office/drawing/2014/main" id="{6EEB621C-20FD-412B-88C7-762836766ED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93A39E55-1494-4D8A-AB0F-D06315E9F2AD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6742F933-51BA-4739-9435-6B6669CDEBD9}"/>
                </a:ext>
              </a:extLst>
            </p:cNvPr>
            <p:cNvGrpSpPr/>
            <p:nvPr/>
          </p:nvGrpSpPr>
          <p:grpSpPr>
            <a:xfrm>
              <a:off x="-24233" y="477037"/>
              <a:ext cx="455596" cy="453208"/>
              <a:chOff x="434994" y="6077435"/>
              <a:chExt cx="455596" cy="453208"/>
            </a:xfrm>
          </p:grpSpPr>
          <p:sp>
            <p:nvSpPr>
              <p:cNvPr id="149" name="직각 삼각형 23">
                <a:extLst>
                  <a:ext uri="{FF2B5EF4-FFF2-40B4-BE49-F238E27FC236}">
                    <a16:creationId xmlns:a16="http://schemas.microsoft.com/office/drawing/2014/main" id="{E12D0A2A-1802-4F46-AFED-748C707D11D4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각 삼각형 23">
                <a:extLst>
                  <a:ext uri="{FF2B5EF4-FFF2-40B4-BE49-F238E27FC236}">
                    <a16:creationId xmlns:a16="http://schemas.microsoft.com/office/drawing/2014/main" id="{38F26B15-3654-4F58-8D4A-CB99DF6B6C7D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평행 사변형 22">
                <a:extLst>
                  <a:ext uri="{FF2B5EF4-FFF2-40B4-BE49-F238E27FC236}">
                    <a16:creationId xmlns:a16="http://schemas.microsoft.com/office/drawing/2014/main" id="{79F23437-F126-4163-906A-4E6132731B40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15B35CB6-80BB-464D-8B23-26D1DE725BDD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6992D28F-C7C1-4312-AD17-845B4A43D5E7}"/>
                </a:ext>
              </a:extLst>
            </p:cNvPr>
            <p:cNvGrpSpPr/>
            <p:nvPr/>
          </p:nvGrpSpPr>
          <p:grpSpPr>
            <a:xfrm>
              <a:off x="-24233" y="46792"/>
              <a:ext cx="455596" cy="453208"/>
              <a:chOff x="434994" y="6077435"/>
              <a:chExt cx="455596" cy="453208"/>
            </a:xfrm>
          </p:grpSpPr>
          <p:sp>
            <p:nvSpPr>
              <p:cNvPr id="154" name="직각 삼각형 23">
                <a:extLst>
                  <a:ext uri="{FF2B5EF4-FFF2-40B4-BE49-F238E27FC236}">
                    <a16:creationId xmlns:a16="http://schemas.microsoft.com/office/drawing/2014/main" id="{A873307F-B1C3-45AC-955B-47B655575F13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각 삼각형 23">
                <a:extLst>
                  <a:ext uri="{FF2B5EF4-FFF2-40B4-BE49-F238E27FC236}">
                    <a16:creationId xmlns:a16="http://schemas.microsoft.com/office/drawing/2014/main" id="{4AC16F3E-F43C-4720-B98E-555423545199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평행 사변형 22">
                <a:extLst>
                  <a:ext uri="{FF2B5EF4-FFF2-40B4-BE49-F238E27FC236}">
                    <a16:creationId xmlns:a16="http://schemas.microsoft.com/office/drawing/2014/main" id="{B0FAF04B-0169-4DF4-B828-5C0F226C17B3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사각형: 둥근 모서리 156">
                <a:extLst>
                  <a:ext uri="{FF2B5EF4-FFF2-40B4-BE49-F238E27FC236}">
                    <a16:creationId xmlns:a16="http://schemas.microsoft.com/office/drawing/2014/main" id="{4A6416F7-C7A3-4954-8BDD-6CA09B5CEE7F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6FA1B0E-F7D2-483F-A720-AE95EF19BFBF}"/>
                </a:ext>
              </a:extLst>
            </p:cNvPr>
            <p:cNvGrpSpPr/>
            <p:nvPr/>
          </p:nvGrpSpPr>
          <p:grpSpPr>
            <a:xfrm>
              <a:off x="-24233" y="-406665"/>
              <a:ext cx="455596" cy="453208"/>
              <a:chOff x="434994" y="6077435"/>
              <a:chExt cx="455596" cy="453208"/>
            </a:xfrm>
          </p:grpSpPr>
          <p:sp>
            <p:nvSpPr>
              <p:cNvPr id="159" name="직각 삼각형 23">
                <a:extLst>
                  <a:ext uri="{FF2B5EF4-FFF2-40B4-BE49-F238E27FC236}">
                    <a16:creationId xmlns:a16="http://schemas.microsoft.com/office/drawing/2014/main" id="{AEB865C0-477A-469E-A4E4-B493EDF51F42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각 삼각형 23">
                <a:extLst>
                  <a:ext uri="{FF2B5EF4-FFF2-40B4-BE49-F238E27FC236}">
                    <a16:creationId xmlns:a16="http://schemas.microsoft.com/office/drawing/2014/main" id="{02993921-8650-4413-9C23-9E33752A6674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평행 사변형 22">
                <a:extLst>
                  <a:ext uri="{FF2B5EF4-FFF2-40B4-BE49-F238E27FC236}">
                    <a16:creationId xmlns:a16="http://schemas.microsoft.com/office/drawing/2014/main" id="{0B8F18AD-E887-4D31-9615-C9FACEB650F7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124B2624-2122-4815-A4EA-BA5FD5FA999F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FBE2CC9-9BC2-42BA-9372-13B7F1F43B6B}"/>
                </a:ext>
              </a:extLst>
            </p:cNvPr>
            <p:cNvGrpSpPr/>
            <p:nvPr/>
          </p:nvGrpSpPr>
          <p:grpSpPr>
            <a:xfrm>
              <a:off x="-24233" y="6631396"/>
              <a:ext cx="455596" cy="453208"/>
              <a:chOff x="434994" y="6077435"/>
              <a:chExt cx="455596" cy="453208"/>
            </a:xfrm>
          </p:grpSpPr>
          <p:sp>
            <p:nvSpPr>
              <p:cNvPr id="164" name="직각 삼각형 23">
                <a:extLst>
                  <a:ext uri="{FF2B5EF4-FFF2-40B4-BE49-F238E27FC236}">
                    <a16:creationId xmlns:a16="http://schemas.microsoft.com/office/drawing/2014/main" id="{B68FB20E-9B75-4692-B057-834ED7C63899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각 삼각형 23">
                <a:extLst>
                  <a:ext uri="{FF2B5EF4-FFF2-40B4-BE49-F238E27FC236}">
                    <a16:creationId xmlns:a16="http://schemas.microsoft.com/office/drawing/2014/main" id="{3FFA83A3-B319-46EB-978A-F864390E77F0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평행 사변형 22">
                <a:extLst>
                  <a:ext uri="{FF2B5EF4-FFF2-40B4-BE49-F238E27FC236}">
                    <a16:creationId xmlns:a16="http://schemas.microsoft.com/office/drawing/2014/main" id="{D4854BC5-EC15-4458-8EF5-59C8AF10144E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E6208293-42F6-47C7-800E-8023BB3D4667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3B91FBCC-AE6C-4643-B48A-D212C7267BAC}"/>
                </a:ext>
              </a:extLst>
            </p:cNvPr>
            <p:cNvGrpSpPr/>
            <p:nvPr/>
          </p:nvGrpSpPr>
          <p:grpSpPr>
            <a:xfrm>
              <a:off x="-24233" y="6205996"/>
              <a:ext cx="455596" cy="453208"/>
              <a:chOff x="434994" y="6077435"/>
              <a:chExt cx="455596" cy="453208"/>
            </a:xfrm>
          </p:grpSpPr>
          <p:sp>
            <p:nvSpPr>
              <p:cNvPr id="169" name="직각 삼각형 23">
                <a:extLst>
                  <a:ext uri="{FF2B5EF4-FFF2-40B4-BE49-F238E27FC236}">
                    <a16:creationId xmlns:a16="http://schemas.microsoft.com/office/drawing/2014/main" id="{C6E3EE57-17DC-43D7-AA56-4D25CE7DA407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각 삼각형 23">
                <a:extLst>
                  <a:ext uri="{FF2B5EF4-FFF2-40B4-BE49-F238E27FC236}">
                    <a16:creationId xmlns:a16="http://schemas.microsoft.com/office/drawing/2014/main" id="{E4C707BF-FD2B-4BD5-B4D0-E44304C11567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평행 사변형 22">
                <a:extLst>
                  <a:ext uri="{FF2B5EF4-FFF2-40B4-BE49-F238E27FC236}">
                    <a16:creationId xmlns:a16="http://schemas.microsoft.com/office/drawing/2014/main" id="{88540D07-4937-4838-8AE4-4ECF97637928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4F65DE22-E75E-42FB-8830-0101189D03BF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DFFDD8-0ADF-420B-913C-1A98AE5A34A3}"/>
              </a:ext>
            </a:extLst>
          </p:cNvPr>
          <p:cNvGrpSpPr/>
          <p:nvPr/>
        </p:nvGrpSpPr>
        <p:grpSpPr>
          <a:xfrm>
            <a:off x="11760777" y="1354906"/>
            <a:ext cx="457862" cy="5729274"/>
            <a:chOff x="11760777" y="1354906"/>
            <a:chExt cx="457862" cy="5729274"/>
          </a:xfrm>
        </p:grpSpPr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92056323-4178-4D9A-B6D9-F6D3A7F51852}"/>
                </a:ext>
              </a:extLst>
            </p:cNvPr>
            <p:cNvGrpSpPr/>
            <p:nvPr/>
          </p:nvGrpSpPr>
          <p:grpSpPr>
            <a:xfrm>
              <a:off x="11763043" y="1354906"/>
              <a:ext cx="455596" cy="4854692"/>
              <a:chOff x="434994" y="1214588"/>
              <a:chExt cx="455596" cy="4854692"/>
            </a:xfrm>
          </p:grpSpPr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C1B42C5A-EEBF-4F1B-BC00-F630142FBAB7}"/>
                  </a:ext>
                </a:extLst>
              </p:cNvPr>
              <p:cNvGrpSpPr/>
              <p:nvPr/>
            </p:nvGrpSpPr>
            <p:grpSpPr>
              <a:xfrm>
                <a:off x="434994" y="5616072"/>
                <a:ext cx="455596" cy="453208"/>
                <a:chOff x="434994" y="6077435"/>
                <a:chExt cx="455596" cy="453208"/>
              </a:xfrm>
            </p:grpSpPr>
            <p:sp>
              <p:nvSpPr>
                <p:cNvPr id="289" name="직각 삼각형 23">
                  <a:extLst>
                    <a:ext uri="{FF2B5EF4-FFF2-40B4-BE49-F238E27FC236}">
                      <a16:creationId xmlns:a16="http://schemas.microsoft.com/office/drawing/2014/main" id="{75559997-9473-45E2-85B2-07F475A69298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직각 삼각형 23">
                  <a:extLst>
                    <a:ext uri="{FF2B5EF4-FFF2-40B4-BE49-F238E27FC236}">
                      <a16:creationId xmlns:a16="http://schemas.microsoft.com/office/drawing/2014/main" id="{FEF235CD-6339-46F3-9216-DE52C42F820A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평행 사변형 22">
                  <a:extLst>
                    <a:ext uri="{FF2B5EF4-FFF2-40B4-BE49-F238E27FC236}">
                      <a16:creationId xmlns:a16="http://schemas.microsoft.com/office/drawing/2014/main" id="{3B09E255-8DE2-4C86-92B2-E2F85E798C58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사각형: 둥근 모서리 291">
                  <a:extLst>
                    <a:ext uri="{FF2B5EF4-FFF2-40B4-BE49-F238E27FC236}">
                      <a16:creationId xmlns:a16="http://schemas.microsoft.com/office/drawing/2014/main" id="{DE354910-0044-4DA6-B1D5-F4F8CC876ACA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DCE86060-5CB0-4213-9011-2AB310F370BD}"/>
                  </a:ext>
                </a:extLst>
              </p:cNvPr>
              <p:cNvGrpSpPr/>
              <p:nvPr/>
            </p:nvGrpSpPr>
            <p:grpSpPr>
              <a:xfrm>
                <a:off x="434994" y="5190672"/>
                <a:ext cx="455596" cy="453208"/>
                <a:chOff x="434994" y="6077435"/>
                <a:chExt cx="455596" cy="453208"/>
              </a:xfrm>
            </p:grpSpPr>
            <p:sp>
              <p:nvSpPr>
                <p:cNvPr id="285" name="직각 삼각형 23">
                  <a:extLst>
                    <a:ext uri="{FF2B5EF4-FFF2-40B4-BE49-F238E27FC236}">
                      <a16:creationId xmlns:a16="http://schemas.microsoft.com/office/drawing/2014/main" id="{BC11B662-98AA-49AA-89A3-32F0DFD079F6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직각 삼각형 23">
                  <a:extLst>
                    <a:ext uri="{FF2B5EF4-FFF2-40B4-BE49-F238E27FC236}">
                      <a16:creationId xmlns:a16="http://schemas.microsoft.com/office/drawing/2014/main" id="{DFC958C1-93FD-45BF-ADA5-66976B69E1FF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평행 사변형 22">
                  <a:extLst>
                    <a:ext uri="{FF2B5EF4-FFF2-40B4-BE49-F238E27FC236}">
                      <a16:creationId xmlns:a16="http://schemas.microsoft.com/office/drawing/2014/main" id="{CF84F889-242B-41CF-959D-1B0AEB973F9D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사각형: 둥근 모서리 287">
                  <a:extLst>
                    <a:ext uri="{FF2B5EF4-FFF2-40B4-BE49-F238E27FC236}">
                      <a16:creationId xmlns:a16="http://schemas.microsoft.com/office/drawing/2014/main" id="{7C265ED3-7649-47AE-ADD2-CDD6B40DBCE1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926863DB-0AAC-4F5B-A839-D2F109C32578}"/>
                  </a:ext>
                </a:extLst>
              </p:cNvPr>
              <p:cNvGrpSpPr/>
              <p:nvPr/>
            </p:nvGrpSpPr>
            <p:grpSpPr>
              <a:xfrm>
                <a:off x="434994" y="4760427"/>
                <a:ext cx="455596" cy="453208"/>
                <a:chOff x="434994" y="6077435"/>
                <a:chExt cx="455596" cy="453208"/>
              </a:xfrm>
            </p:grpSpPr>
            <p:sp>
              <p:nvSpPr>
                <p:cNvPr id="281" name="직각 삼각형 23">
                  <a:extLst>
                    <a:ext uri="{FF2B5EF4-FFF2-40B4-BE49-F238E27FC236}">
                      <a16:creationId xmlns:a16="http://schemas.microsoft.com/office/drawing/2014/main" id="{82E8EDE9-B98E-4D87-AB50-88227FCB448C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직각 삼각형 23">
                  <a:extLst>
                    <a:ext uri="{FF2B5EF4-FFF2-40B4-BE49-F238E27FC236}">
                      <a16:creationId xmlns:a16="http://schemas.microsoft.com/office/drawing/2014/main" id="{AD40A892-E6CF-4985-A51D-04E9EF01E70F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평행 사변형 22">
                  <a:extLst>
                    <a:ext uri="{FF2B5EF4-FFF2-40B4-BE49-F238E27FC236}">
                      <a16:creationId xmlns:a16="http://schemas.microsoft.com/office/drawing/2014/main" id="{22DE9B38-3910-4EFC-A3B1-00E1D6B0D82A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사각형: 둥근 모서리 283">
                  <a:extLst>
                    <a:ext uri="{FF2B5EF4-FFF2-40B4-BE49-F238E27FC236}">
                      <a16:creationId xmlns:a16="http://schemas.microsoft.com/office/drawing/2014/main" id="{2DA5EE3A-9006-43E6-84CC-A7B8BEBD401F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A8C56B97-0E30-4AC9-B2CA-BB03E809AFBD}"/>
                  </a:ext>
                </a:extLst>
              </p:cNvPr>
              <p:cNvGrpSpPr/>
              <p:nvPr/>
            </p:nvGrpSpPr>
            <p:grpSpPr>
              <a:xfrm>
                <a:off x="434994" y="4312068"/>
                <a:ext cx="455596" cy="453208"/>
                <a:chOff x="434994" y="6077435"/>
                <a:chExt cx="455596" cy="453208"/>
              </a:xfrm>
            </p:grpSpPr>
            <p:sp>
              <p:nvSpPr>
                <p:cNvPr id="277" name="직각 삼각형 23">
                  <a:extLst>
                    <a:ext uri="{FF2B5EF4-FFF2-40B4-BE49-F238E27FC236}">
                      <a16:creationId xmlns:a16="http://schemas.microsoft.com/office/drawing/2014/main" id="{C3F2F01F-A5CF-4B16-9113-CD42E53F8802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직각 삼각형 23">
                  <a:extLst>
                    <a:ext uri="{FF2B5EF4-FFF2-40B4-BE49-F238E27FC236}">
                      <a16:creationId xmlns:a16="http://schemas.microsoft.com/office/drawing/2014/main" id="{722BEBAD-3CA8-4745-B649-2E2CD6008F49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평행 사변형 22">
                  <a:extLst>
                    <a:ext uri="{FF2B5EF4-FFF2-40B4-BE49-F238E27FC236}">
                      <a16:creationId xmlns:a16="http://schemas.microsoft.com/office/drawing/2014/main" id="{BBD0D268-15E1-482E-BD83-DD976E7E19C1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사각형: 둥근 모서리 279">
                  <a:extLst>
                    <a:ext uri="{FF2B5EF4-FFF2-40B4-BE49-F238E27FC236}">
                      <a16:creationId xmlns:a16="http://schemas.microsoft.com/office/drawing/2014/main" id="{D073D1A3-1094-42FC-8224-5822BF6ACC58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E4869D29-B86B-4E99-9E78-1343FD74D2C9}"/>
                  </a:ext>
                </a:extLst>
              </p:cNvPr>
              <p:cNvGrpSpPr/>
              <p:nvPr/>
            </p:nvGrpSpPr>
            <p:grpSpPr>
              <a:xfrm>
                <a:off x="434994" y="3850705"/>
                <a:ext cx="455596" cy="453208"/>
                <a:chOff x="434994" y="6077435"/>
                <a:chExt cx="455596" cy="453208"/>
              </a:xfrm>
            </p:grpSpPr>
            <p:sp>
              <p:nvSpPr>
                <p:cNvPr id="273" name="직각 삼각형 23">
                  <a:extLst>
                    <a:ext uri="{FF2B5EF4-FFF2-40B4-BE49-F238E27FC236}">
                      <a16:creationId xmlns:a16="http://schemas.microsoft.com/office/drawing/2014/main" id="{6387EA4E-EE18-4633-8570-274FF45CE63E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직각 삼각형 23">
                  <a:extLst>
                    <a:ext uri="{FF2B5EF4-FFF2-40B4-BE49-F238E27FC236}">
                      <a16:creationId xmlns:a16="http://schemas.microsoft.com/office/drawing/2014/main" id="{0232A2DD-1C12-402F-8D3A-C65CD1D35054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평행 사변형 22">
                  <a:extLst>
                    <a:ext uri="{FF2B5EF4-FFF2-40B4-BE49-F238E27FC236}">
                      <a16:creationId xmlns:a16="http://schemas.microsoft.com/office/drawing/2014/main" id="{3CDDBA1B-DECD-41B0-85CE-9CD8E75C9FEF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사각형: 둥근 모서리 275">
                  <a:extLst>
                    <a:ext uri="{FF2B5EF4-FFF2-40B4-BE49-F238E27FC236}">
                      <a16:creationId xmlns:a16="http://schemas.microsoft.com/office/drawing/2014/main" id="{A355D7E0-D6AE-4A56-9EFB-4071C229D75A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386A7F1F-007C-4294-9706-4C3A0F1A0077}"/>
                  </a:ext>
                </a:extLst>
              </p:cNvPr>
              <p:cNvGrpSpPr/>
              <p:nvPr/>
            </p:nvGrpSpPr>
            <p:grpSpPr>
              <a:xfrm>
                <a:off x="434994" y="3425305"/>
                <a:ext cx="455596" cy="453208"/>
                <a:chOff x="434994" y="6077435"/>
                <a:chExt cx="455596" cy="453208"/>
              </a:xfrm>
            </p:grpSpPr>
            <p:sp>
              <p:nvSpPr>
                <p:cNvPr id="269" name="직각 삼각형 23">
                  <a:extLst>
                    <a:ext uri="{FF2B5EF4-FFF2-40B4-BE49-F238E27FC236}">
                      <a16:creationId xmlns:a16="http://schemas.microsoft.com/office/drawing/2014/main" id="{C93CFA6A-DA14-4525-8D07-09FBBC835036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직각 삼각형 23">
                  <a:extLst>
                    <a:ext uri="{FF2B5EF4-FFF2-40B4-BE49-F238E27FC236}">
                      <a16:creationId xmlns:a16="http://schemas.microsoft.com/office/drawing/2014/main" id="{C08453AC-34C3-4FB3-B4B5-FFA8B5EE46CB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평행 사변형 22">
                  <a:extLst>
                    <a:ext uri="{FF2B5EF4-FFF2-40B4-BE49-F238E27FC236}">
                      <a16:creationId xmlns:a16="http://schemas.microsoft.com/office/drawing/2014/main" id="{500B7827-AEB9-4010-BB06-013F89E57BFD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사각형: 둥근 모서리 271">
                  <a:extLst>
                    <a:ext uri="{FF2B5EF4-FFF2-40B4-BE49-F238E27FC236}">
                      <a16:creationId xmlns:a16="http://schemas.microsoft.com/office/drawing/2014/main" id="{C89C9743-3CD1-4BEF-87D1-951863AACBB0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927D7788-0BB9-4BD6-9C30-67A53826CF86}"/>
                  </a:ext>
                </a:extLst>
              </p:cNvPr>
              <p:cNvGrpSpPr/>
              <p:nvPr/>
            </p:nvGrpSpPr>
            <p:grpSpPr>
              <a:xfrm>
                <a:off x="434994" y="2995060"/>
                <a:ext cx="455596" cy="453208"/>
                <a:chOff x="434994" y="6077435"/>
                <a:chExt cx="455596" cy="453208"/>
              </a:xfrm>
            </p:grpSpPr>
            <p:sp>
              <p:nvSpPr>
                <p:cNvPr id="265" name="직각 삼각형 23">
                  <a:extLst>
                    <a:ext uri="{FF2B5EF4-FFF2-40B4-BE49-F238E27FC236}">
                      <a16:creationId xmlns:a16="http://schemas.microsoft.com/office/drawing/2014/main" id="{1C4FBF99-5897-4D51-A8F0-CEEAABC4B537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직각 삼각형 23">
                  <a:extLst>
                    <a:ext uri="{FF2B5EF4-FFF2-40B4-BE49-F238E27FC236}">
                      <a16:creationId xmlns:a16="http://schemas.microsoft.com/office/drawing/2014/main" id="{A5212747-68A0-4A9C-AE35-BF0DD44C78FD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평행 사변형 22">
                  <a:extLst>
                    <a:ext uri="{FF2B5EF4-FFF2-40B4-BE49-F238E27FC236}">
                      <a16:creationId xmlns:a16="http://schemas.microsoft.com/office/drawing/2014/main" id="{CED0A45B-E987-4672-944C-35F04AF4BD83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사각형: 둥근 모서리 267">
                  <a:extLst>
                    <a:ext uri="{FF2B5EF4-FFF2-40B4-BE49-F238E27FC236}">
                      <a16:creationId xmlns:a16="http://schemas.microsoft.com/office/drawing/2014/main" id="{FE172730-047C-4AC7-A831-05869998B5DE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4FBFBD3C-5ACE-44CA-BA85-69C4D2016F1C}"/>
                  </a:ext>
                </a:extLst>
              </p:cNvPr>
              <p:cNvGrpSpPr/>
              <p:nvPr/>
            </p:nvGrpSpPr>
            <p:grpSpPr>
              <a:xfrm>
                <a:off x="434994" y="2531596"/>
                <a:ext cx="455596" cy="453208"/>
                <a:chOff x="434994" y="6077435"/>
                <a:chExt cx="455596" cy="453208"/>
              </a:xfrm>
            </p:grpSpPr>
            <p:sp>
              <p:nvSpPr>
                <p:cNvPr id="261" name="직각 삼각형 23">
                  <a:extLst>
                    <a:ext uri="{FF2B5EF4-FFF2-40B4-BE49-F238E27FC236}">
                      <a16:creationId xmlns:a16="http://schemas.microsoft.com/office/drawing/2014/main" id="{C217179F-C853-48F8-9486-4B8B23A118AC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직각 삼각형 23">
                  <a:extLst>
                    <a:ext uri="{FF2B5EF4-FFF2-40B4-BE49-F238E27FC236}">
                      <a16:creationId xmlns:a16="http://schemas.microsoft.com/office/drawing/2014/main" id="{D8C63183-42B0-422B-9B36-C47C07C32282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평행 사변형 22">
                  <a:extLst>
                    <a:ext uri="{FF2B5EF4-FFF2-40B4-BE49-F238E27FC236}">
                      <a16:creationId xmlns:a16="http://schemas.microsoft.com/office/drawing/2014/main" id="{CA61B072-7C2B-4392-B363-16D8D2048FCF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사각형: 둥근 모서리 263">
                  <a:extLst>
                    <a:ext uri="{FF2B5EF4-FFF2-40B4-BE49-F238E27FC236}">
                      <a16:creationId xmlns:a16="http://schemas.microsoft.com/office/drawing/2014/main" id="{48805F52-5C1C-4135-89E1-83D9A10DD0DF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E2B61FFC-2FFD-46D4-927B-769915DDF512}"/>
                  </a:ext>
                </a:extLst>
              </p:cNvPr>
              <p:cNvGrpSpPr/>
              <p:nvPr/>
            </p:nvGrpSpPr>
            <p:grpSpPr>
              <a:xfrm>
                <a:off x="434994" y="2070233"/>
                <a:ext cx="455596" cy="453208"/>
                <a:chOff x="434994" y="6077435"/>
                <a:chExt cx="455596" cy="453208"/>
              </a:xfrm>
            </p:grpSpPr>
            <p:sp>
              <p:nvSpPr>
                <p:cNvPr id="257" name="직각 삼각형 23">
                  <a:extLst>
                    <a:ext uri="{FF2B5EF4-FFF2-40B4-BE49-F238E27FC236}">
                      <a16:creationId xmlns:a16="http://schemas.microsoft.com/office/drawing/2014/main" id="{ACA8D16F-F7FE-43DD-8AB0-3E684DBAC0FE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직각 삼각형 23">
                  <a:extLst>
                    <a:ext uri="{FF2B5EF4-FFF2-40B4-BE49-F238E27FC236}">
                      <a16:creationId xmlns:a16="http://schemas.microsoft.com/office/drawing/2014/main" id="{B93AEB73-4849-4F4C-BEA0-A1A5941F1472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평행 사변형 22">
                  <a:extLst>
                    <a:ext uri="{FF2B5EF4-FFF2-40B4-BE49-F238E27FC236}">
                      <a16:creationId xmlns:a16="http://schemas.microsoft.com/office/drawing/2014/main" id="{25418E6C-CCD2-44E1-BE27-9F62B93FAD76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사각형: 둥근 모서리 259">
                  <a:extLst>
                    <a:ext uri="{FF2B5EF4-FFF2-40B4-BE49-F238E27FC236}">
                      <a16:creationId xmlns:a16="http://schemas.microsoft.com/office/drawing/2014/main" id="{C02677A3-C1B5-4CC2-85BC-40C0B6E38F71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8A374F68-3140-4F37-A28A-E417998EDB7E}"/>
                  </a:ext>
                </a:extLst>
              </p:cNvPr>
              <p:cNvGrpSpPr/>
              <p:nvPr/>
            </p:nvGrpSpPr>
            <p:grpSpPr>
              <a:xfrm>
                <a:off x="434994" y="1644833"/>
                <a:ext cx="455596" cy="453208"/>
                <a:chOff x="434994" y="6077435"/>
                <a:chExt cx="455596" cy="453208"/>
              </a:xfrm>
            </p:grpSpPr>
            <p:sp>
              <p:nvSpPr>
                <p:cNvPr id="253" name="직각 삼각형 23">
                  <a:extLst>
                    <a:ext uri="{FF2B5EF4-FFF2-40B4-BE49-F238E27FC236}">
                      <a16:creationId xmlns:a16="http://schemas.microsoft.com/office/drawing/2014/main" id="{845C9B52-B5B4-4B8C-A8F0-B9ECF270C19A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직각 삼각형 23">
                  <a:extLst>
                    <a:ext uri="{FF2B5EF4-FFF2-40B4-BE49-F238E27FC236}">
                      <a16:creationId xmlns:a16="http://schemas.microsoft.com/office/drawing/2014/main" id="{3D04382C-7AEE-4641-B80D-17323316A9F4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평행 사변형 22">
                  <a:extLst>
                    <a:ext uri="{FF2B5EF4-FFF2-40B4-BE49-F238E27FC236}">
                      <a16:creationId xmlns:a16="http://schemas.microsoft.com/office/drawing/2014/main" id="{D5A0EA70-3419-4C34-B9AB-AE64303D71EA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사각형: 둥근 모서리 255">
                  <a:extLst>
                    <a:ext uri="{FF2B5EF4-FFF2-40B4-BE49-F238E27FC236}">
                      <a16:creationId xmlns:a16="http://schemas.microsoft.com/office/drawing/2014/main" id="{5CEE6B0B-553C-433C-9BF2-CC2678DF02B5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0920DBE-D8FA-49F7-8CBF-F5C5A33CF4BB}"/>
                  </a:ext>
                </a:extLst>
              </p:cNvPr>
              <p:cNvGrpSpPr/>
              <p:nvPr/>
            </p:nvGrpSpPr>
            <p:grpSpPr>
              <a:xfrm>
                <a:off x="434994" y="1214588"/>
                <a:ext cx="455596" cy="453208"/>
                <a:chOff x="434994" y="6077435"/>
                <a:chExt cx="455596" cy="453208"/>
              </a:xfrm>
            </p:grpSpPr>
            <p:sp>
              <p:nvSpPr>
                <p:cNvPr id="249" name="직각 삼각형 23">
                  <a:extLst>
                    <a:ext uri="{FF2B5EF4-FFF2-40B4-BE49-F238E27FC236}">
                      <a16:creationId xmlns:a16="http://schemas.microsoft.com/office/drawing/2014/main" id="{C5AC6C67-D0ED-4C80-8970-AB940AB4B9B3}"/>
                    </a:ext>
                  </a:extLst>
                </p:cNvPr>
                <p:cNvSpPr/>
                <p:nvPr/>
              </p:nvSpPr>
              <p:spPr>
                <a:xfrm flipV="1">
                  <a:off x="437556" y="6077435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직각 삼각형 23">
                  <a:extLst>
                    <a:ext uri="{FF2B5EF4-FFF2-40B4-BE49-F238E27FC236}">
                      <a16:creationId xmlns:a16="http://schemas.microsoft.com/office/drawing/2014/main" id="{C258D5CB-E4A5-4D30-B3A9-EA5EC510861D}"/>
                    </a:ext>
                  </a:extLst>
                </p:cNvPr>
                <p:cNvSpPr/>
                <p:nvPr/>
              </p:nvSpPr>
              <p:spPr>
                <a:xfrm flipH="1">
                  <a:off x="437556" y="6408238"/>
                  <a:ext cx="452385" cy="122405"/>
                </a:xfrm>
                <a:custGeom>
                  <a:avLst/>
                  <a:gdLst>
                    <a:gd name="connsiteX0" fmla="*/ 0 w 1887998"/>
                    <a:gd name="connsiteY0" fmla="*/ 3870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0 w 1887998"/>
                    <a:gd name="connsiteY3" fmla="*/ 387059 h 387059"/>
                    <a:gd name="connsiteX0" fmla="*/ 47625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47625 w 1887998"/>
                    <a:gd name="connsiteY3" fmla="*/ 361659 h 387059"/>
                    <a:gd name="connsiteX0" fmla="*/ 52388 w 1887998"/>
                    <a:gd name="connsiteY0" fmla="*/ 361659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52388 w 1887998"/>
                    <a:gd name="connsiteY3" fmla="*/ 361659 h 387059"/>
                    <a:gd name="connsiteX0" fmla="*/ 52986 w 1888596"/>
                    <a:gd name="connsiteY0" fmla="*/ 361659 h 387059"/>
                    <a:gd name="connsiteX1" fmla="*/ 598 w 1888596"/>
                    <a:gd name="connsiteY1" fmla="*/ 0 h 387059"/>
                    <a:gd name="connsiteX2" fmla="*/ 1888596 w 1888596"/>
                    <a:gd name="connsiteY2" fmla="*/ 387059 h 387059"/>
                    <a:gd name="connsiteX3" fmla="*/ 52986 w 1888596"/>
                    <a:gd name="connsiteY3" fmla="*/ 361659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887998"/>
                    <a:gd name="connsiteY0" fmla="*/ 385471 h 387059"/>
                    <a:gd name="connsiteX1" fmla="*/ 0 w 1887998"/>
                    <a:gd name="connsiteY1" fmla="*/ 0 h 387059"/>
                    <a:gd name="connsiteX2" fmla="*/ 1887998 w 1887998"/>
                    <a:gd name="connsiteY2" fmla="*/ 387059 h 387059"/>
                    <a:gd name="connsiteX3" fmla="*/ 98425 w 1887998"/>
                    <a:gd name="connsiteY3" fmla="*/ 385471 h 387059"/>
                    <a:gd name="connsiteX0" fmla="*/ 98425 w 1433973"/>
                    <a:gd name="connsiteY0" fmla="*/ 385471 h 385471"/>
                    <a:gd name="connsiteX1" fmla="*/ 0 w 1433973"/>
                    <a:gd name="connsiteY1" fmla="*/ 0 h 385471"/>
                    <a:gd name="connsiteX2" fmla="*/ 1433973 w 1433973"/>
                    <a:gd name="connsiteY2" fmla="*/ 275934 h 385471"/>
                    <a:gd name="connsiteX3" fmla="*/ 98425 w 1433973"/>
                    <a:gd name="connsiteY3" fmla="*/ 385471 h 385471"/>
                    <a:gd name="connsiteX0" fmla="*/ 98425 w 1405398"/>
                    <a:gd name="connsiteY0" fmla="*/ 385471 h 385471"/>
                    <a:gd name="connsiteX1" fmla="*/ 0 w 1405398"/>
                    <a:gd name="connsiteY1" fmla="*/ 0 h 385471"/>
                    <a:gd name="connsiteX2" fmla="*/ 1405398 w 1405398"/>
                    <a:gd name="connsiteY2" fmla="*/ 333084 h 385471"/>
                    <a:gd name="connsiteX3" fmla="*/ 98425 w 1405398"/>
                    <a:gd name="connsiteY3" fmla="*/ 385471 h 385471"/>
                    <a:gd name="connsiteX0" fmla="*/ 98425 w 1440323"/>
                    <a:gd name="connsiteY0" fmla="*/ 385471 h 385471"/>
                    <a:gd name="connsiteX1" fmla="*/ 0 w 1440323"/>
                    <a:gd name="connsiteY1" fmla="*/ 0 h 385471"/>
                    <a:gd name="connsiteX2" fmla="*/ 1440323 w 1440323"/>
                    <a:gd name="connsiteY2" fmla="*/ 288634 h 385471"/>
                    <a:gd name="connsiteX3" fmla="*/ 98425 w 1440323"/>
                    <a:gd name="connsiteY3" fmla="*/ 385471 h 385471"/>
                    <a:gd name="connsiteX0" fmla="*/ 98425 w 1440323"/>
                    <a:gd name="connsiteY0" fmla="*/ 385471 h 391995"/>
                    <a:gd name="connsiteX1" fmla="*/ 0 w 1440323"/>
                    <a:gd name="connsiteY1" fmla="*/ 0 h 391995"/>
                    <a:gd name="connsiteX2" fmla="*/ 1440323 w 1440323"/>
                    <a:gd name="connsiteY2" fmla="*/ 288634 h 391995"/>
                    <a:gd name="connsiteX3" fmla="*/ 98425 w 1440323"/>
                    <a:gd name="connsiteY3" fmla="*/ 385471 h 391995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98425 w 1440323"/>
                    <a:gd name="connsiteY0" fmla="*/ 385471 h 393250"/>
                    <a:gd name="connsiteX1" fmla="*/ 0 w 1440323"/>
                    <a:gd name="connsiteY1" fmla="*/ 0 h 393250"/>
                    <a:gd name="connsiteX2" fmla="*/ 1440323 w 1440323"/>
                    <a:gd name="connsiteY2" fmla="*/ 288634 h 393250"/>
                    <a:gd name="connsiteX3" fmla="*/ 98425 w 1440323"/>
                    <a:gd name="connsiteY3" fmla="*/ 385471 h 393250"/>
                    <a:gd name="connsiteX0" fmla="*/ 103594 w 1445492"/>
                    <a:gd name="connsiteY0" fmla="*/ 385471 h 393250"/>
                    <a:gd name="connsiteX1" fmla="*/ 5169 w 1445492"/>
                    <a:gd name="connsiteY1" fmla="*/ 0 h 393250"/>
                    <a:gd name="connsiteX2" fmla="*/ 1445492 w 1445492"/>
                    <a:gd name="connsiteY2" fmla="*/ 288634 h 393250"/>
                    <a:gd name="connsiteX3" fmla="*/ 103594 w 1445492"/>
                    <a:gd name="connsiteY3" fmla="*/ 385471 h 393250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445492"/>
                    <a:gd name="connsiteY0" fmla="*/ 385471 h 403765"/>
                    <a:gd name="connsiteX1" fmla="*/ 5169 w 1445492"/>
                    <a:gd name="connsiteY1" fmla="*/ 0 h 403765"/>
                    <a:gd name="connsiteX2" fmla="*/ 1445492 w 1445492"/>
                    <a:gd name="connsiteY2" fmla="*/ 288634 h 403765"/>
                    <a:gd name="connsiteX3" fmla="*/ 103594 w 1445492"/>
                    <a:gd name="connsiteY3" fmla="*/ 385471 h 403765"/>
                    <a:gd name="connsiteX0" fmla="*/ 103594 w 1519815"/>
                    <a:gd name="connsiteY0" fmla="*/ 385471 h 421354"/>
                    <a:gd name="connsiteX1" fmla="*/ 5169 w 1519815"/>
                    <a:gd name="connsiteY1" fmla="*/ 0 h 421354"/>
                    <a:gd name="connsiteX2" fmla="*/ 1445492 w 1519815"/>
                    <a:gd name="connsiteY2" fmla="*/ 288634 h 421354"/>
                    <a:gd name="connsiteX3" fmla="*/ 1186730 w 1519815"/>
                    <a:gd name="connsiteY3" fmla="*/ 393634 h 421354"/>
                    <a:gd name="connsiteX4" fmla="*/ 103594 w 1519815"/>
                    <a:gd name="connsiteY4" fmla="*/ 385471 h 421354"/>
                    <a:gd name="connsiteX0" fmla="*/ 103594 w 1519815"/>
                    <a:gd name="connsiteY0" fmla="*/ 385471 h 410550"/>
                    <a:gd name="connsiteX1" fmla="*/ 5169 w 1519815"/>
                    <a:gd name="connsiteY1" fmla="*/ 0 h 410550"/>
                    <a:gd name="connsiteX2" fmla="*/ 1445492 w 1519815"/>
                    <a:gd name="connsiteY2" fmla="*/ 288634 h 410550"/>
                    <a:gd name="connsiteX3" fmla="*/ 1186730 w 1519815"/>
                    <a:gd name="connsiteY3" fmla="*/ 393634 h 410550"/>
                    <a:gd name="connsiteX4" fmla="*/ 103594 w 1519815"/>
                    <a:gd name="connsiteY4" fmla="*/ 385471 h 410550"/>
                    <a:gd name="connsiteX0" fmla="*/ 103594 w 1445492"/>
                    <a:gd name="connsiteY0" fmla="*/ 385471 h 410550"/>
                    <a:gd name="connsiteX1" fmla="*/ 5169 w 1445492"/>
                    <a:gd name="connsiteY1" fmla="*/ 0 h 410550"/>
                    <a:gd name="connsiteX2" fmla="*/ 1445492 w 1445492"/>
                    <a:gd name="connsiteY2" fmla="*/ 288634 h 410550"/>
                    <a:gd name="connsiteX3" fmla="*/ 1186730 w 1445492"/>
                    <a:gd name="connsiteY3" fmla="*/ 393634 h 410550"/>
                    <a:gd name="connsiteX4" fmla="*/ 103594 w 1445492"/>
                    <a:gd name="connsiteY4" fmla="*/ 385471 h 410550"/>
                    <a:gd name="connsiteX0" fmla="*/ 103594 w 1445492"/>
                    <a:gd name="connsiteY0" fmla="*/ 385471 h 409058"/>
                    <a:gd name="connsiteX1" fmla="*/ 5169 w 1445492"/>
                    <a:gd name="connsiteY1" fmla="*/ 0 h 409058"/>
                    <a:gd name="connsiteX2" fmla="*/ 1445492 w 1445492"/>
                    <a:gd name="connsiteY2" fmla="*/ 288634 h 409058"/>
                    <a:gd name="connsiteX3" fmla="*/ 1180380 w 1445492"/>
                    <a:gd name="connsiteY3" fmla="*/ 385696 h 409058"/>
                    <a:gd name="connsiteX4" fmla="*/ 103594 w 1445492"/>
                    <a:gd name="connsiteY4" fmla="*/ 385471 h 409058"/>
                    <a:gd name="connsiteX0" fmla="*/ 103594 w 1445492"/>
                    <a:gd name="connsiteY0" fmla="*/ 385471 h 412414"/>
                    <a:gd name="connsiteX1" fmla="*/ 5169 w 1445492"/>
                    <a:gd name="connsiteY1" fmla="*/ 0 h 412414"/>
                    <a:gd name="connsiteX2" fmla="*/ 1445492 w 1445492"/>
                    <a:gd name="connsiteY2" fmla="*/ 288634 h 412414"/>
                    <a:gd name="connsiteX3" fmla="*/ 1180380 w 1445492"/>
                    <a:gd name="connsiteY3" fmla="*/ 385696 h 412414"/>
                    <a:gd name="connsiteX4" fmla="*/ 103594 w 1445492"/>
                    <a:gd name="connsiteY4" fmla="*/ 385471 h 412414"/>
                    <a:gd name="connsiteX0" fmla="*/ 103594 w 1445492"/>
                    <a:gd name="connsiteY0" fmla="*/ 385471 h 389583"/>
                    <a:gd name="connsiteX1" fmla="*/ 5169 w 1445492"/>
                    <a:gd name="connsiteY1" fmla="*/ 0 h 389583"/>
                    <a:gd name="connsiteX2" fmla="*/ 1445492 w 1445492"/>
                    <a:gd name="connsiteY2" fmla="*/ 288634 h 389583"/>
                    <a:gd name="connsiteX3" fmla="*/ 1180380 w 1445492"/>
                    <a:gd name="connsiteY3" fmla="*/ 385696 h 389583"/>
                    <a:gd name="connsiteX4" fmla="*/ 103594 w 1445492"/>
                    <a:gd name="connsiteY4" fmla="*/ 385471 h 389583"/>
                    <a:gd name="connsiteX0" fmla="*/ 103594 w 1445492"/>
                    <a:gd name="connsiteY0" fmla="*/ 385471 h 391116"/>
                    <a:gd name="connsiteX1" fmla="*/ 5169 w 1445492"/>
                    <a:gd name="connsiteY1" fmla="*/ 0 h 391116"/>
                    <a:gd name="connsiteX2" fmla="*/ 1445492 w 1445492"/>
                    <a:gd name="connsiteY2" fmla="*/ 288634 h 391116"/>
                    <a:gd name="connsiteX3" fmla="*/ 1180380 w 1445492"/>
                    <a:gd name="connsiteY3" fmla="*/ 385696 h 391116"/>
                    <a:gd name="connsiteX4" fmla="*/ 103594 w 1445492"/>
                    <a:gd name="connsiteY4" fmla="*/ 385471 h 39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492" h="391116">
                      <a:moveTo>
                        <a:pt x="103594" y="385471"/>
                      </a:moveTo>
                      <a:cubicBezTo>
                        <a:pt x="-58333" y="379219"/>
                        <a:pt x="22632" y="120553"/>
                        <a:pt x="5169" y="0"/>
                      </a:cubicBezTo>
                      <a:lnTo>
                        <a:pt x="1445492" y="288634"/>
                      </a:lnTo>
                      <a:cubicBezTo>
                        <a:pt x="1413819" y="400278"/>
                        <a:pt x="1404030" y="369557"/>
                        <a:pt x="1180380" y="385696"/>
                      </a:cubicBezTo>
                      <a:cubicBezTo>
                        <a:pt x="901167" y="384373"/>
                        <a:pt x="319571" y="398689"/>
                        <a:pt x="103594" y="38547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평행 사변형 22">
                  <a:extLst>
                    <a:ext uri="{FF2B5EF4-FFF2-40B4-BE49-F238E27FC236}">
                      <a16:creationId xmlns:a16="http://schemas.microsoft.com/office/drawing/2014/main" id="{D414B3D9-5C43-4CCB-9033-F21878D5AA34}"/>
                    </a:ext>
                  </a:extLst>
                </p:cNvPr>
                <p:cNvSpPr/>
                <p:nvPr/>
              </p:nvSpPr>
              <p:spPr>
                <a:xfrm rot="5400000" flipH="1">
                  <a:off x="444094" y="6075992"/>
                  <a:ext cx="437395" cy="455596"/>
                </a:xfrm>
                <a:custGeom>
                  <a:avLst/>
                  <a:gdLst>
                    <a:gd name="connsiteX0" fmla="*/ 0 w 1411878"/>
                    <a:gd name="connsiteY0" fmla="*/ 1439996 h 1439996"/>
                    <a:gd name="connsiteX1" fmla="*/ 319550 w 1411878"/>
                    <a:gd name="connsiteY1" fmla="*/ 0 h 1439996"/>
                    <a:gd name="connsiteX2" fmla="*/ 1411878 w 1411878"/>
                    <a:gd name="connsiteY2" fmla="*/ 0 h 1439996"/>
                    <a:gd name="connsiteX3" fmla="*/ 1092328 w 1411878"/>
                    <a:gd name="connsiteY3" fmla="*/ 1439996 h 1439996"/>
                    <a:gd name="connsiteX4" fmla="*/ 0 w 141187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405528"/>
                    <a:gd name="connsiteY0" fmla="*/ 1439996 h 1439996"/>
                    <a:gd name="connsiteX1" fmla="*/ 319550 w 1405528"/>
                    <a:gd name="connsiteY1" fmla="*/ 0 h 1439996"/>
                    <a:gd name="connsiteX2" fmla="*/ 1405528 w 1405528"/>
                    <a:gd name="connsiteY2" fmla="*/ 26988 h 1439996"/>
                    <a:gd name="connsiteX3" fmla="*/ 1092328 w 1405528"/>
                    <a:gd name="connsiteY3" fmla="*/ 1439996 h 1439996"/>
                    <a:gd name="connsiteX4" fmla="*/ 0 w 1405528"/>
                    <a:gd name="connsiteY4" fmla="*/ 143999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39996"/>
                    <a:gd name="connsiteX1" fmla="*/ 311613 w 1397591"/>
                    <a:gd name="connsiteY1" fmla="*/ 0 h 1439996"/>
                    <a:gd name="connsiteX2" fmla="*/ 1397591 w 1397591"/>
                    <a:gd name="connsiteY2" fmla="*/ 26988 h 1439996"/>
                    <a:gd name="connsiteX3" fmla="*/ 1084391 w 1397591"/>
                    <a:gd name="connsiteY3" fmla="*/ 1439996 h 1439996"/>
                    <a:gd name="connsiteX4" fmla="*/ 0 w 1397591"/>
                    <a:gd name="connsiteY4" fmla="*/ 1408246 h 1439996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31179 h 1471445"/>
                    <a:gd name="connsiteX1" fmla="*/ 311613 w 1397591"/>
                    <a:gd name="connsiteY1" fmla="*/ 22933 h 1471445"/>
                    <a:gd name="connsiteX2" fmla="*/ 1397591 w 1397591"/>
                    <a:gd name="connsiteY2" fmla="*/ 49921 h 1471445"/>
                    <a:gd name="connsiteX3" fmla="*/ 1084391 w 1397591"/>
                    <a:gd name="connsiteY3" fmla="*/ 1462929 h 1471445"/>
                    <a:gd name="connsiteX4" fmla="*/ 0 w 1397591"/>
                    <a:gd name="connsiteY4" fmla="*/ 1431179 h 1471445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400111"/>
                    <a:gd name="connsiteY0" fmla="*/ 1468222 h 1508488"/>
                    <a:gd name="connsiteX1" fmla="*/ 311613 w 1400111"/>
                    <a:gd name="connsiteY1" fmla="*/ 59976 h 1508488"/>
                    <a:gd name="connsiteX2" fmla="*/ 1397591 w 1400111"/>
                    <a:gd name="connsiteY2" fmla="*/ 86964 h 1508488"/>
                    <a:gd name="connsiteX3" fmla="*/ 1084391 w 1400111"/>
                    <a:gd name="connsiteY3" fmla="*/ 1499972 h 1508488"/>
                    <a:gd name="connsiteX4" fmla="*/ 0 w 1400111"/>
                    <a:gd name="connsiteY4" fmla="*/ 1468222 h 1508488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08246 h 1448512"/>
                    <a:gd name="connsiteX1" fmla="*/ 311613 w 1397591"/>
                    <a:gd name="connsiteY1" fmla="*/ 0 h 1448512"/>
                    <a:gd name="connsiteX2" fmla="*/ 1397591 w 1397591"/>
                    <a:gd name="connsiteY2" fmla="*/ 26988 h 1448512"/>
                    <a:gd name="connsiteX3" fmla="*/ 1084391 w 1397591"/>
                    <a:gd name="connsiteY3" fmla="*/ 1439996 h 1448512"/>
                    <a:gd name="connsiteX4" fmla="*/ 0 w 1397591"/>
                    <a:gd name="connsiteY4" fmla="*/ 1408246 h 1448512"/>
                    <a:gd name="connsiteX0" fmla="*/ 0 w 1397591"/>
                    <a:gd name="connsiteY0" fmla="*/ 1415485 h 1455751"/>
                    <a:gd name="connsiteX1" fmla="*/ 311613 w 1397591"/>
                    <a:gd name="connsiteY1" fmla="*/ 7239 h 1455751"/>
                    <a:gd name="connsiteX2" fmla="*/ 1397591 w 1397591"/>
                    <a:gd name="connsiteY2" fmla="*/ 34227 h 1455751"/>
                    <a:gd name="connsiteX3" fmla="*/ 1084391 w 1397591"/>
                    <a:gd name="connsiteY3" fmla="*/ 1447235 h 1455751"/>
                    <a:gd name="connsiteX4" fmla="*/ 0 w 1397591"/>
                    <a:gd name="connsiteY4" fmla="*/ 1415485 h 145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91" h="1455751">
                      <a:moveTo>
                        <a:pt x="0" y="1415485"/>
                      </a:moveTo>
                      <a:lnTo>
                        <a:pt x="311613" y="7239"/>
                      </a:lnTo>
                      <a:cubicBezTo>
                        <a:pt x="673606" y="16235"/>
                        <a:pt x="1064173" y="-28745"/>
                        <a:pt x="1397591" y="34227"/>
                      </a:cubicBezTo>
                      <a:lnTo>
                        <a:pt x="1084391" y="1447235"/>
                      </a:lnTo>
                      <a:cubicBezTo>
                        <a:pt x="722927" y="1436652"/>
                        <a:pt x="37614" y="1489568"/>
                        <a:pt x="0" y="1415485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사각형: 둥근 모서리 251">
                  <a:extLst>
                    <a:ext uri="{FF2B5EF4-FFF2-40B4-BE49-F238E27FC236}">
                      <a16:creationId xmlns:a16="http://schemas.microsoft.com/office/drawing/2014/main" id="{78289C6F-692E-4B0C-865D-89CBE0A73B4A}"/>
                    </a:ext>
                  </a:extLst>
                </p:cNvPr>
                <p:cNvSpPr/>
                <p:nvPr/>
              </p:nvSpPr>
              <p:spPr>
                <a:xfrm>
                  <a:off x="437658" y="6078705"/>
                  <a:ext cx="450667" cy="450667"/>
                </a:xfrm>
                <a:prstGeom prst="roundRect">
                  <a:avLst>
                    <a:gd name="adj" fmla="val 6855"/>
                  </a:avLst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4158313A-FF97-4594-ACBE-45CEC9BC3441}"/>
                </a:ext>
              </a:extLst>
            </p:cNvPr>
            <p:cNvGrpSpPr/>
            <p:nvPr/>
          </p:nvGrpSpPr>
          <p:grpSpPr>
            <a:xfrm>
              <a:off x="11760777" y="6630972"/>
              <a:ext cx="455596" cy="453208"/>
              <a:chOff x="434994" y="6077435"/>
              <a:chExt cx="455596" cy="453208"/>
            </a:xfrm>
          </p:grpSpPr>
          <p:sp>
            <p:nvSpPr>
              <p:cNvPr id="174" name="직각 삼각형 23">
                <a:extLst>
                  <a:ext uri="{FF2B5EF4-FFF2-40B4-BE49-F238E27FC236}">
                    <a16:creationId xmlns:a16="http://schemas.microsoft.com/office/drawing/2014/main" id="{15100D53-1006-416F-9A54-59FC068C14BD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각 삼각형 23">
                <a:extLst>
                  <a:ext uri="{FF2B5EF4-FFF2-40B4-BE49-F238E27FC236}">
                    <a16:creationId xmlns:a16="http://schemas.microsoft.com/office/drawing/2014/main" id="{DFB85897-4844-4AE3-BF3B-A4CD1BEE7AD1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평행 사변형 22">
                <a:extLst>
                  <a:ext uri="{FF2B5EF4-FFF2-40B4-BE49-F238E27FC236}">
                    <a16:creationId xmlns:a16="http://schemas.microsoft.com/office/drawing/2014/main" id="{1EF78C1D-A206-4211-9022-36C1F095E204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사각형: 둥근 모서리 176">
                <a:extLst>
                  <a:ext uri="{FF2B5EF4-FFF2-40B4-BE49-F238E27FC236}">
                    <a16:creationId xmlns:a16="http://schemas.microsoft.com/office/drawing/2014/main" id="{447DA09E-9A04-44C9-965D-9665513F133A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302175-D5D5-463B-8199-873E0E059737}"/>
                </a:ext>
              </a:extLst>
            </p:cNvPr>
            <p:cNvGrpSpPr/>
            <p:nvPr/>
          </p:nvGrpSpPr>
          <p:grpSpPr>
            <a:xfrm>
              <a:off x="11760777" y="6205572"/>
              <a:ext cx="455596" cy="453208"/>
              <a:chOff x="434994" y="6077435"/>
              <a:chExt cx="455596" cy="453208"/>
            </a:xfrm>
          </p:grpSpPr>
          <p:sp>
            <p:nvSpPr>
              <p:cNvPr id="179" name="직각 삼각형 23">
                <a:extLst>
                  <a:ext uri="{FF2B5EF4-FFF2-40B4-BE49-F238E27FC236}">
                    <a16:creationId xmlns:a16="http://schemas.microsoft.com/office/drawing/2014/main" id="{48989ED6-068E-4836-872E-B5434F0C8101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각 삼각형 23">
                <a:extLst>
                  <a:ext uri="{FF2B5EF4-FFF2-40B4-BE49-F238E27FC236}">
                    <a16:creationId xmlns:a16="http://schemas.microsoft.com/office/drawing/2014/main" id="{5686D5AF-7683-41C8-A7AA-DD1FDFBB4EAE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평행 사변형 22">
                <a:extLst>
                  <a:ext uri="{FF2B5EF4-FFF2-40B4-BE49-F238E27FC236}">
                    <a16:creationId xmlns:a16="http://schemas.microsoft.com/office/drawing/2014/main" id="{56059AF5-D084-48A9-BED6-548B405CFA36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사각형: 둥근 모서리 181">
                <a:extLst>
                  <a:ext uri="{FF2B5EF4-FFF2-40B4-BE49-F238E27FC236}">
                    <a16:creationId xmlns:a16="http://schemas.microsoft.com/office/drawing/2014/main" id="{C2D3B149-20E9-483F-884A-C9D283CE728F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047BC13-E177-499C-AB6D-3C02FC09589E}"/>
              </a:ext>
            </a:extLst>
          </p:cNvPr>
          <p:cNvSpPr txBox="1"/>
          <p:nvPr/>
        </p:nvSpPr>
        <p:spPr>
          <a:xfrm>
            <a:off x="1518425" y="4636994"/>
            <a:ext cx="2815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a컴퓨터A" panose="02020600000000000000" pitchFamily="18" charset="-127"/>
                <a:ea typeface="a컴퓨터A" panose="02020600000000000000" pitchFamily="18" charset="-127"/>
              </a:rPr>
              <a:t>Keyboard</a:t>
            </a:r>
            <a:endParaRPr lang="ko-KR" altLang="en-US" sz="4400">
              <a:latin typeface="a컴퓨터A" panose="02020600000000000000" pitchFamily="18" charset="-127"/>
              <a:ea typeface="a컴퓨터A" panose="02020600000000000000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2430A21-4FF6-4C97-B291-130D87AEFE42}"/>
              </a:ext>
            </a:extLst>
          </p:cNvPr>
          <p:cNvSpPr txBox="1"/>
          <p:nvPr/>
        </p:nvSpPr>
        <p:spPr>
          <a:xfrm>
            <a:off x="7370154" y="4636994"/>
            <a:ext cx="3303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>
                <a:latin typeface="a컴퓨터A" panose="02020600000000000000" pitchFamily="18" charset="-127"/>
                <a:ea typeface="a컴퓨터A" panose="02020600000000000000" pitchFamily="18" charset="-127"/>
              </a:rPr>
              <a:t>Physical UI</a:t>
            </a:r>
            <a:endParaRPr lang="ko-KR" altLang="en-US" sz="4400">
              <a:latin typeface="a컴퓨터A" panose="02020600000000000000" pitchFamily="18" charset="-127"/>
              <a:ea typeface="a컴퓨터A" panose="02020600000000000000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BDE315E-8524-41C2-9B9C-D2702802E2E0}"/>
              </a:ext>
            </a:extLst>
          </p:cNvPr>
          <p:cNvSpPr txBox="1"/>
          <p:nvPr/>
        </p:nvSpPr>
        <p:spPr>
          <a:xfrm>
            <a:off x="1518425" y="1899885"/>
            <a:ext cx="18240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a컴퓨터A" panose="02020600000000000000" pitchFamily="18" charset="-127"/>
                <a:ea typeface="a컴퓨터A" panose="02020600000000000000" pitchFamily="18" charset="-127"/>
              </a:rPr>
              <a:t>FMOD</a:t>
            </a:r>
            <a:endParaRPr lang="ko-KR" altLang="en-US" sz="4400">
              <a:latin typeface="a컴퓨터A" panose="02020600000000000000" pitchFamily="18" charset="-127"/>
              <a:ea typeface="a컴퓨터A" panose="02020600000000000000" pitchFamily="18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A2B0335-6C6B-486C-8E5E-95F62AB517FA}"/>
              </a:ext>
            </a:extLst>
          </p:cNvPr>
          <p:cNvSpPr txBox="1"/>
          <p:nvPr/>
        </p:nvSpPr>
        <p:spPr>
          <a:xfrm>
            <a:off x="7457440" y="1899885"/>
            <a:ext cx="3216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>
                <a:latin typeface="a컴퓨터A" panose="02020600000000000000" pitchFamily="18" charset="-127"/>
                <a:ea typeface="a컴퓨터A" panose="02020600000000000000" pitchFamily="18" charset="-127"/>
              </a:rPr>
              <a:t>Auditory UI</a:t>
            </a:r>
            <a:endParaRPr lang="ko-KR" altLang="en-US" sz="4400">
              <a:latin typeface="a컴퓨터A" panose="02020600000000000000" pitchFamily="18" charset="-127"/>
              <a:ea typeface="a컴퓨터A" panose="02020600000000000000" pitchFamily="18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35AE44B-708C-4D67-9E9E-346C0D85D542}"/>
              </a:ext>
            </a:extLst>
          </p:cNvPr>
          <p:cNvSpPr txBox="1"/>
          <p:nvPr/>
        </p:nvSpPr>
        <p:spPr>
          <a:xfrm>
            <a:off x="1518425" y="3329995"/>
            <a:ext cx="527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a컴퓨터A" panose="02020600000000000000" pitchFamily="18" charset="-127"/>
                <a:ea typeface="a컴퓨터A" panose="02020600000000000000" pitchFamily="18" charset="-127"/>
              </a:rPr>
              <a:t>Doubble buffering</a:t>
            </a:r>
            <a:endParaRPr lang="ko-KR" altLang="en-US" sz="3600" b="1">
              <a:latin typeface="a컴퓨터A" panose="02020600000000000000" pitchFamily="18" charset="-127"/>
              <a:ea typeface="a컴퓨터A" panose="02020600000000000000" pitchFamily="18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0425B7B-AD79-4252-906C-AFE323A7CE15}"/>
              </a:ext>
            </a:extLst>
          </p:cNvPr>
          <p:cNvSpPr txBox="1"/>
          <p:nvPr/>
        </p:nvSpPr>
        <p:spPr>
          <a:xfrm>
            <a:off x="7370154" y="3268440"/>
            <a:ext cx="3303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>
                <a:latin typeface="a컴퓨터A" panose="02020600000000000000" pitchFamily="18" charset="-127"/>
                <a:ea typeface="a컴퓨터A" panose="02020600000000000000" pitchFamily="18" charset="-127"/>
              </a:rPr>
              <a:t>Graphic UI</a:t>
            </a:r>
            <a:endParaRPr lang="ko-KR" altLang="en-US" sz="4400">
              <a:latin typeface="a컴퓨터A" panose="02020600000000000000" pitchFamily="18" charset="-127"/>
              <a:ea typeface="a컴퓨터A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20D1A-5B9B-4D29-A285-C158A2080B87}"/>
              </a:ext>
            </a:extLst>
          </p:cNvPr>
          <p:cNvSpPr txBox="1"/>
          <p:nvPr/>
        </p:nvSpPr>
        <p:spPr>
          <a:xfrm>
            <a:off x="7455176" y="1699830"/>
            <a:ext cx="321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>
                <a:latin typeface="a컴퓨터A" panose="02020600000000000000" pitchFamily="18" charset="-127"/>
                <a:ea typeface="a컴퓨터A" panose="02020600000000000000" pitchFamily="18" charset="-127"/>
              </a:rPr>
              <a:t>청각적 사용자 인터페이스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78BAFAE-CFE4-410C-B8CB-ADA9DA3E008F}"/>
              </a:ext>
            </a:extLst>
          </p:cNvPr>
          <p:cNvSpPr txBox="1"/>
          <p:nvPr/>
        </p:nvSpPr>
        <p:spPr>
          <a:xfrm>
            <a:off x="7455176" y="3054842"/>
            <a:ext cx="321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>
                <a:latin typeface="a컴퓨터A" panose="02020600000000000000" pitchFamily="18" charset="-127"/>
                <a:ea typeface="a컴퓨터A" panose="02020600000000000000" pitchFamily="18" charset="-127"/>
              </a:rPr>
              <a:t>시각적 사용자 인터페이스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5C343DB-7897-41AB-849D-99DB376EF644}"/>
              </a:ext>
            </a:extLst>
          </p:cNvPr>
          <p:cNvSpPr txBox="1"/>
          <p:nvPr/>
        </p:nvSpPr>
        <p:spPr>
          <a:xfrm>
            <a:off x="7455176" y="4409854"/>
            <a:ext cx="321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>
                <a:latin typeface="a컴퓨터A" panose="02020600000000000000" pitchFamily="18" charset="-127"/>
                <a:ea typeface="a컴퓨터A" panose="02020600000000000000" pitchFamily="18" charset="-127"/>
              </a:rPr>
              <a:t>물리적 사용자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075819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9" grpId="0"/>
      <p:bldP spid="190" grpId="0"/>
      <p:bldP spid="191" grpId="0"/>
      <p:bldP spid="192" grpId="0"/>
      <p:bldP spid="193" grpId="0"/>
      <p:bldP spid="9" grpId="0"/>
      <p:bldP spid="196" grpId="0"/>
      <p:bldP spid="1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2056323-4178-4D9A-B6D9-F6D3A7F51852}"/>
              </a:ext>
            </a:extLst>
          </p:cNvPr>
          <p:cNvGrpSpPr/>
          <p:nvPr/>
        </p:nvGrpSpPr>
        <p:grpSpPr>
          <a:xfrm>
            <a:off x="11763043" y="1587446"/>
            <a:ext cx="455596" cy="4854692"/>
            <a:chOff x="434994" y="1214588"/>
            <a:chExt cx="455596" cy="4854692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C1B42C5A-EEBF-4F1B-BC00-F630142FBAB7}"/>
                </a:ext>
              </a:extLst>
            </p:cNvPr>
            <p:cNvGrpSpPr/>
            <p:nvPr/>
          </p:nvGrpSpPr>
          <p:grpSpPr>
            <a:xfrm>
              <a:off x="434994" y="5616072"/>
              <a:ext cx="455596" cy="453208"/>
              <a:chOff x="434994" y="6077435"/>
              <a:chExt cx="455596" cy="453208"/>
            </a:xfrm>
          </p:grpSpPr>
          <p:sp>
            <p:nvSpPr>
              <p:cNvPr id="289" name="직각 삼각형 23">
                <a:extLst>
                  <a:ext uri="{FF2B5EF4-FFF2-40B4-BE49-F238E27FC236}">
                    <a16:creationId xmlns:a16="http://schemas.microsoft.com/office/drawing/2014/main" id="{75559997-9473-45E2-85B2-07F475A69298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각 삼각형 23">
                <a:extLst>
                  <a:ext uri="{FF2B5EF4-FFF2-40B4-BE49-F238E27FC236}">
                    <a16:creationId xmlns:a16="http://schemas.microsoft.com/office/drawing/2014/main" id="{FEF235CD-6339-46F3-9216-DE52C42F820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평행 사변형 22">
                <a:extLst>
                  <a:ext uri="{FF2B5EF4-FFF2-40B4-BE49-F238E27FC236}">
                    <a16:creationId xmlns:a16="http://schemas.microsoft.com/office/drawing/2014/main" id="{3B09E255-8DE2-4C86-92B2-E2F85E798C58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사각형: 둥근 모서리 291">
                <a:extLst>
                  <a:ext uri="{FF2B5EF4-FFF2-40B4-BE49-F238E27FC236}">
                    <a16:creationId xmlns:a16="http://schemas.microsoft.com/office/drawing/2014/main" id="{DE354910-0044-4DA6-B1D5-F4F8CC876ACA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DCE86060-5CB0-4213-9011-2AB310F370BD}"/>
                </a:ext>
              </a:extLst>
            </p:cNvPr>
            <p:cNvGrpSpPr/>
            <p:nvPr/>
          </p:nvGrpSpPr>
          <p:grpSpPr>
            <a:xfrm>
              <a:off x="434994" y="5190672"/>
              <a:ext cx="455596" cy="453208"/>
              <a:chOff x="434994" y="6077435"/>
              <a:chExt cx="455596" cy="453208"/>
            </a:xfrm>
          </p:grpSpPr>
          <p:sp>
            <p:nvSpPr>
              <p:cNvPr id="285" name="직각 삼각형 23">
                <a:extLst>
                  <a:ext uri="{FF2B5EF4-FFF2-40B4-BE49-F238E27FC236}">
                    <a16:creationId xmlns:a16="http://schemas.microsoft.com/office/drawing/2014/main" id="{BC11B662-98AA-49AA-89A3-32F0DFD079F6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각 삼각형 23">
                <a:extLst>
                  <a:ext uri="{FF2B5EF4-FFF2-40B4-BE49-F238E27FC236}">
                    <a16:creationId xmlns:a16="http://schemas.microsoft.com/office/drawing/2014/main" id="{DFC958C1-93FD-45BF-ADA5-66976B69E1FF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평행 사변형 22">
                <a:extLst>
                  <a:ext uri="{FF2B5EF4-FFF2-40B4-BE49-F238E27FC236}">
                    <a16:creationId xmlns:a16="http://schemas.microsoft.com/office/drawing/2014/main" id="{CF84F889-242B-41CF-959D-1B0AEB973F9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사각형: 둥근 모서리 287">
                <a:extLst>
                  <a:ext uri="{FF2B5EF4-FFF2-40B4-BE49-F238E27FC236}">
                    <a16:creationId xmlns:a16="http://schemas.microsoft.com/office/drawing/2014/main" id="{7C265ED3-7649-47AE-ADD2-CDD6B40DBCE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926863DB-0AAC-4F5B-A839-D2F109C32578}"/>
                </a:ext>
              </a:extLst>
            </p:cNvPr>
            <p:cNvGrpSpPr/>
            <p:nvPr/>
          </p:nvGrpSpPr>
          <p:grpSpPr>
            <a:xfrm>
              <a:off x="434994" y="4760427"/>
              <a:ext cx="455596" cy="453208"/>
              <a:chOff x="434994" y="6077435"/>
              <a:chExt cx="455596" cy="453208"/>
            </a:xfrm>
          </p:grpSpPr>
          <p:sp>
            <p:nvSpPr>
              <p:cNvPr id="281" name="직각 삼각형 23">
                <a:extLst>
                  <a:ext uri="{FF2B5EF4-FFF2-40B4-BE49-F238E27FC236}">
                    <a16:creationId xmlns:a16="http://schemas.microsoft.com/office/drawing/2014/main" id="{82E8EDE9-B98E-4D87-AB50-88227FCB448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각 삼각형 23">
                <a:extLst>
                  <a:ext uri="{FF2B5EF4-FFF2-40B4-BE49-F238E27FC236}">
                    <a16:creationId xmlns:a16="http://schemas.microsoft.com/office/drawing/2014/main" id="{AD40A892-E6CF-4985-A51D-04E9EF01E70F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평행 사변형 22">
                <a:extLst>
                  <a:ext uri="{FF2B5EF4-FFF2-40B4-BE49-F238E27FC236}">
                    <a16:creationId xmlns:a16="http://schemas.microsoft.com/office/drawing/2014/main" id="{22DE9B38-3910-4EFC-A3B1-00E1D6B0D82A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사각형: 둥근 모서리 283">
                <a:extLst>
                  <a:ext uri="{FF2B5EF4-FFF2-40B4-BE49-F238E27FC236}">
                    <a16:creationId xmlns:a16="http://schemas.microsoft.com/office/drawing/2014/main" id="{2DA5EE3A-9006-43E6-84CC-A7B8BEBD401F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A8C56B97-0E30-4AC9-B2CA-BB03E809AFBD}"/>
                </a:ext>
              </a:extLst>
            </p:cNvPr>
            <p:cNvGrpSpPr/>
            <p:nvPr/>
          </p:nvGrpSpPr>
          <p:grpSpPr>
            <a:xfrm>
              <a:off x="434994" y="4312068"/>
              <a:ext cx="455596" cy="453208"/>
              <a:chOff x="434994" y="6077435"/>
              <a:chExt cx="455596" cy="453208"/>
            </a:xfrm>
          </p:grpSpPr>
          <p:sp>
            <p:nvSpPr>
              <p:cNvPr id="277" name="직각 삼각형 23">
                <a:extLst>
                  <a:ext uri="{FF2B5EF4-FFF2-40B4-BE49-F238E27FC236}">
                    <a16:creationId xmlns:a16="http://schemas.microsoft.com/office/drawing/2014/main" id="{C3F2F01F-A5CF-4B16-9113-CD42E53F8802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직각 삼각형 23">
                <a:extLst>
                  <a:ext uri="{FF2B5EF4-FFF2-40B4-BE49-F238E27FC236}">
                    <a16:creationId xmlns:a16="http://schemas.microsoft.com/office/drawing/2014/main" id="{722BEBAD-3CA8-4745-B649-2E2CD6008F49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평행 사변형 22">
                <a:extLst>
                  <a:ext uri="{FF2B5EF4-FFF2-40B4-BE49-F238E27FC236}">
                    <a16:creationId xmlns:a16="http://schemas.microsoft.com/office/drawing/2014/main" id="{BBD0D268-15E1-482E-BD83-DD976E7E19C1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사각형: 둥근 모서리 279">
                <a:extLst>
                  <a:ext uri="{FF2B5EF4-FFF2-40B4-BE49-F238E27FC236}">
                    <a16:creationId xmlns:a16="http://schemas.microsoft.com/office/drawing/2014/main" id="{D073D1A3-1094-42FC-8224-5822BF6ACC58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E4869D29-B86B-4E99-9E78-1343FD74D2C9}"/>
                </a:ext>
              </a:extLst>
            </p:cNvPr>
            <p:cNvGrpSpPr/>
            <p:nvPr/>
          </p:nvGrpSpPr>
          <p:grpSpPr>
            <a:xfrm>
              <a:off x="434994" y="3850705"/>
              <a:ext cx="455596" cy="453208"/>
              <a:chOff x="434994" y="6077435"/>
              <a:chExt cx="455596" cy="453208"/>
            </a:xfrm>
          </p:grpSpPr>
          <p:sp>
            <p:nvSpPr>
              <p:cNvPr id="273" name="직각 삼각형 23">
                <a:extLst>
                  <a:ext uri="{FF2B5EF4-FFF2-40B4-BE49-F238E27FC236}">
                    <a16:creationId xmlns:a16="http://schemas.microsoft.com/office/drawing/2014/main" id="{6387EA4E-EE18-4633-8570-274FF45CE63E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직각 삼각형 23">
                <a:extLst>
                  <a:ext uri="{FF2B5EF4-FFF2-40B4-BE49-F238E27FC236}">
                    <a16:creationId xmlns:a16="http://schemas.microsoft.com/office/drawing/2014/main" id="{0232A2DD-1C12-402F-8D3A-C65CD1D35054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평행 사변형 22">
                <a:extLst>
                  <a:ext uri="{FF2B5EF4-FFF2-40B4-BE49-F238E27FC236}">
                    <a16:creationId xmlns:a16="http://schemas.microsoft.com/office/drawing/2014/main" id="{3CDDBA1B-DECD-41B0-85CE-9CD8E75C9FE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355D7E0-D6AE-4A56-9EFB-4071C229D75A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386A7F1F-007C-4294-9706-4C3A0F1A0077}"/>
                </a:ext>
              </a:extLst>
            </p:cNvPr>
            <p:cNvGrpSpPr/>
            <p:nvPr/>
          </p:nvGrpSpPr>
          <p:grpSpPr>
            <a:xfrm>
              <a:off x="434994" y="3425305"/>
              <a:ext cx="455596" cy="453208"/>
              <a:chOff x="434994" y="6077435"/>
              <a:chExt cx="455596" cy="453208"/>
            </a:xfrm>
          </p:grpSpPr>
          <p:sp>
            <p:nvSpPr>
              <p:cNvPr id="269" name="직각 삼각형 23">
                <a:extLst>
                  <a:ext uri="{FF2B5EF4-FFF2-40B4-BE49-F238E27FC236}">
                    <a16:creationId xmlns:a16="http://schemas.microsoft.com/office/drawing/2014/main" id="{C93CFA6A-DA14-4525-8D07-09FBBC835036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각 삼각형 23">
                <a:extLst>
                  <a:ext uri="{FF2B5EF4-FFF2-40B4-BE49-F238E27FC236}">
                    <a16:creationId xmlns:a16="http://schemas.microsoft.com/office/drawing/2014/main" id="{C08453AC-34C3-4FB3-B4B5-FFA8B5EE46CB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평행 사변형 22">
                <a:extLst>
                  <a:ext uri="{FF2B5EF4-FFF2-40B4-BE49-F238E27FC236}">
                    <a16:creationId xmlns:a16="http://schemas.microsoft.com/office/drawing/2014/main" id="{500B7827-AEB9-4010-BB06-013F89E57BF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사각형: 둥근 모서리 271">
                <a:extLst>
                  <a:ext uri="{FF2B5EF4-FFF2-40B4-BE49-F238E27FC236}">
                    <a16:creationId xmlns:a16="http://schemas.microsoft.com/office/drawing/2014/main" id="{C89C9743-3CD1-4BEF-87D1-951863AACBB0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927D7788-0BB9-4BD6-9C30-67A53826CF86}"/>
                </a:ext>
              </a:extLst>
            </p:cNvPr>
            <p:cNvGrpSpPr/>
            <p:nvPr/>
          </p:nvGrpSpPr>
          <p:grpSpPr>
            <a:xfrm>
              <a:off x="434994" y="2995060"/>
              <a:ext cx="455596" cy="453208"/>
              <a:chOff x="434994" y="6077435"/>
              <a:chExt cx="455596" cy="453208"/>
            </a:xfrm>
          </p:grpSpPr>
          <p:sp>
            <p:nvSpPr>
              <p:cNvPr id="265" name="직각 삼각형 23">
                <a:extLst>
                  <a:ext uri="{FF2B5EF4-FFF2-40B4-BE49-F238E27FC236}">
                    <a16:creationId xmlns:a16="http://schemas.microsoft.com/office/drawing/2014/main" id="{1C4FBF99-5897-4D51-A8F0-CEEAABC4B537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각 삼각형 23">
                <a:extLst>
                  <a:ext uri="{FF2B5EF4-FFF2-40B4-BE49-F238E27FC236}">
                    <a16:creationId xmlns:a16="http://schemas.microsoft.com/office/drawing/2014/main" id="{A5212747-68A0-4A9C-AE35-BF0DD44C78FD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평행 사변형 22">
                <a:extLst>
                  <a:ext uri="{FF2B5EF4-FFF2-40B4-BE49-F238E27FC236}">
                    <a16:creationId xmlns:a16="http://schemas.microsoft.com/office/drawing/2014/main" id="{CED0A45B-E987-4672-944C-35F04AF4BD83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사각형: 둥근 모서리 267">
                <a:extLst>
                  <a:ext uri="{FF2B5EF4-FFF2-40B4-BE49-F238E27FC236}">
                    <a16:creationId xmlns:a16="http://schemas.microsoft.com/office/drawing/2014/main" id="{FE172730-047C-4AC7-A831-05869998B5DE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4FBFBD3C-5ACE-44CA-BA85-69C4D2016F1C}"/>
                </a:ext>
              </a:extLst>
            </p:cNvPr>
            <p:cNvGrpSpPr/>
            <p:nvPr/>
          </p:nvGrpSpPr>
          <p:grpSpPr>
            <a:xfrm>
              <a:off x="434994" y="2531596"/>
              <a:ext cx="455596" cy="453208"/>
              <a:chOff x="434994" y="6077435"/>
              <a:chExt cx="455596" cy="453208"/>
            </a:xfrm>
          </p:grpSpPr>
          <p:sp>
            <p:nvSpPr>
              <p:cNvPr id="261" name="직각 삼각형 23">
                <a:extLst>
                  <a:ext uri="{FF2B5EF4-FFF2-40B4-BE49-F238E27FC236}">
                    <a16:creationId xmlns:a16="http://schemas.microsoft.com/office/drawing/2014/main" id="{C217179F-C853-48F8-9486-4B8B23A118A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각 삼각형 23">
                <a:extLst>
                  <a:ext uri="{FF2B5EF4-FFF2-40B4-BE49-F238E27FC236}">
                    <a16:creationId xmlns:a16="http://schemas.microsoft.com/office/drawing/2014/main" id="{D8C63183-42B0-422B-9B36-C47C07C32282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평행 사변형 22">
                <a:extLst>
                  <a:ext uri="{FF2B5EF4-FFF2-40B4-BE49-F238E27FC236}">
                    <a16:creationId xmlns:a16="http://schemas.microsoft.com/office/drawing/2014/main" id="{CA61B072-7C2B-4392-B363-16D8D2048FC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사각형: 둥근 모서리 263">
                <a:extLst>
                  <a:ext uri="{FF2B5EF4-FFF2-40B4-BE49-F238E27FC236}">
                    <a16:creationId xmlns:a16="http://schemas.microsoft.com/office/drawing/2014/main" id="{48805F52-5C1C-4135-89E1-83D9A10DD0DF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E2B61FFC-2FFD-46D4-927B-769915DDF512}"/>
                </a:ext>
              </a:extLst>
            </p:cNvPr>
            <p:cNvGrpSpPr/>
            <p:nvPr/>
          </p:nvGrpSpPr>
          <p:grpSpPr>
            <a:xfrm>
              <a:off x="434994" y="2070233"/>
              <a:ext cx="455596" cy="453208"/>
              <a:chOff x="434994" y="6077435"/>
              <a:chExt cx="455596" cy="453208"/>
            </a:xfrm>
          </p:grpSpPr>
          <p:sp>
            <p:nvSpPr>
              <p:cNvPr id="257" name="직각 삼각형 23">
                <a:extLst>
                  <a:ext uri="{FF2B5EF4-FFF2-40B4-BE49-F238E27FC236}">
                    <a16:creationId xmlns:a16="http://schemas.microsoft.com/office/drawing/2014/main" id="{ACA8D16F-F7FE-43DD-8AB0-3E684DBAC0FE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각 삼각형 23">
                <a:extLst>
                  <a:ext uri="{FF2B5EF4-FFF2-40B4-BE49-F238E27FC236}">
                    <a16:creationId xmlns:a16="http://schemas.microsoft.com/office/drawing/2014/main" id="{B93AEB73-4849-4F4C-BEA0-A1A5941F1472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평행 사변형 22">
                <a:extLst>
                  <a:ext uri="{FF2B5EF4-FFF2-40B4-BE49-F238E27FC236}">
                    <a16:creationId xmlns:a16="http://schemas.microsoft.com/office/drawing/2014/main" id="{25418E6C-CCD2-44E1-BE27-9F62B93FAD76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사각형: 둥근 모서리 259">
                <a:extLst>
                  <a:ext uri="{FF2B5EF4-FFF2-40B4-BE49-F238E27FC236}">
                    <a16:creationId xmlns:a16="http://schemas.microsoft.com/office/drawing/2014/main" id="{C02677A3-C1B5-4CC2-85BC-40C0B6E38F7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7" name="그룹 246">
              <a:extLst>
                <a:ext uri="{FF2B5EF4-FFF2-40B4-BE49-F238E27FC236}">
                  <a16:creationId xmlns:a16="http://schemas.microsoft.com/office/drawing/2014/main" id="{8A374F68-3140-4F37-A28A-E417998EDB7E}"/>
                </a:ext>
              </a:extLst>
            </p:cNvPr>
            <p:cNvGrpSpPr/>
            <p:nvPr/>
          </p:nvGrpSpPr>
          <p:grpSpPr>
            <a:xfrm>
              <a:off x="434994" y="1644833"/>
              <a:ext cx="455596" cy="453208"/>
              <a:chOff x="434994" y="6077435"/>
              <a:chExt cx="455596" cy="453208"/>
            </a:xfrm>
          </p:grpSpPr>
          <p:sp>
            <p:nvSpPr>
              <p:cNvPr id="253" name="직각 삼각형 23">
                <a:extLst>
                  <a:ext uri="{FF2B5EF4-FFF2-40B4-BE49-F238E27FC236}">
                    <a16:creationId xmlns:a16="http://schemas.microsoft.com/office/drawing/2014/main" id="{845C9B52-B5B4-4B8C-A8F0-B9ECF270C19A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각 삼각형 23">
                <a:extLst>
                  <a:ext uri="{FF2B5EF4-FFF2-40B4-BE49-F238E27FC236}">
                    <a16:creationId xmlns:a16="http://schemas.microsoft.com/office/drawing/2014/main" id="{3D04382C-7AEE-4641-B80D-17323316A9F4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평행 사변형 22">
                <a:extLst>
                  <a:ext uri="{FF2B5EF4-FFF2-40B4-BE49-F238E27FC236}">
                    <a16:creationId xmlns:a16="http://schemas.microsoft.com/office/drawing/2014/main" id="{D5A0EA70-3419-4C34-B9AB-AE64303D71EA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사각형: 둥근 모서리 255">
                <a:extLst>
                  <a:ext uri="{FF2B5EF4-FFF2-40B4-BE49-F238E27FC236}">
                    <a16:creationId xmlns:a16="http://schemas.microsoft.com/office/drawing/2014/main" id="{5CEE6B0B-553C-433C-9BF2-CC2678DF02B5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00920DBE-D8FA-49F7-8CBF-F5C5A33CF4BB}"/>
                </a:ext>
              </a:extLst>
            </p:cNvPr>
            <p:cNvGrpSpPr/>
            <p:nvPr/>
          </p:nvGrpSpPr>
          <p:grpSpPr>
            <a:xfrm>
              <a:off x="434994" y="1214588"/>
              <a:ext cx="455596" cy="453208"/>
              <a:chOff x="434994" y="6077435"/>
              <a:chExt cx="455596" cy="453208"/>
            </a:xfrm>
          </p:grpSpPr>
          <p:sp>
            <p:nvSpPr>
              <p:cNvPr id="249" name="직각 삼각형 23">
                <a:extLst>
                  <a:ext uri="{FF2B5EF4-FFF2-40B4-BE49-F238E27FC236}">
                    <a16:creationId xmlns:a16="http://schemas.microsoft.com/office/drawing/2014/main" id="{C5AC6C67-D0ED-4C80-8970-AB940AB4B9B3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각 삼각형 23">
                <a:extLst>
                  <a:ext uri="{FF2B5EF4-FFF2-40B4-BE49-F238E27FC236}">
                    <a16:creationId xmlns:a16="http://schemas.microsoft.com/office/drawing/2014/main" id="{C258D5CB-E4A5-4D30-B3A9-EA5EC510861D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평행 사변형 22">
                <a:extLst>
                  <a:ext uri="{FF2B5EF4-FFF2-40B4-BE49-F238E27FC236}">
                    <a16:creationId xmlns:a16="http://schemas.microsoft.com/office/drawing/2014/main" id="{D414B3D9-5C43-4CCB-9033-F21878D5AA34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사각형: 둥근 모서리 251">
                <a:extLst>
                  <a:ext uri="{FF2B5EF4-FFF2-40B4-BE49-F238E27FC236}">
                    <a16:creationId xmlns:a16="http://schemas.microsoft.com/office/drawing/2014/main" id="{78289C6F-692E-4B0C-865D-89CBE0A73B4A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436882-B594-4AE3-8A5D-F4BFFC28AD12}"/>
              </a:ext>
            </a:extLst>
          </p:cNvPr>
          <p:cNvGrpSpPr/>
          <p:nvPr/>
        </p:nvGrpSpPr>
        <p:grpSpPr>
          <a:xfrm>
            <a:off x="434895" y="6441411"/>
            <a:ext cx="11322210" cy="453457"/>
            <a:chOff x="438567" y="6208871"/>
            <a:chExt cx="11322210" cy="453457"/>
          </a:xfrm>
        </p:grpSpPr>
        <p:grpSp>
          <p:nvGrpSpPr>
            <p:cNvPr id="339" name="그룹 338">
              <a:extLst>
                <a:ext uri="{FF2B5EF4-FFF2-40B4-BE49-F238E27FC236}">
                  <a16:creationId xmlns:a16="http://schemas.microsoft.com/office/drawing/2014/main" id="{CCACC5A5-6F4E-4985-88EA-9892E62EE495}"/>
                </a:ext>
              </a:extLst>
            </p:cNvPr>
            <p:cNvGrpSpPr/>
            <p:nvPr/>
          </p:nvGrpSpPr>
          <p:grpSpPr>
            <a:xfrm>
              <a:off x="10852415" y="6208871"/>
              <a:ext cx="455596" cy="453208"/>
              <a:chOff x="434994" y="6077435"/>
              <a:chExt cx="455596" cy="453208"/>
            </a:xfrm>
          </p:grpSpPr>
          <p:sp>
            <p:nvSpPr>
              <p:cNvPr id="345" name="직각 삼각형 23">
                <a:extLst>
                  <a:ext uri="{FF2B5EF4-FFF2-40B4-BE49-F238E27FC236}">
                    <a16:creationId xmlns:a16="http://schemas.microsoft.com/office/drawing/2014/main" id="{8335B1D4-FAA8-4E2C-9E3C-6AC75512B889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각 삼각형 23">
                <a:extLst>
                  <a:ext uri="{FF2B5EF4-FFF2-40B4-BE49-F238E27FC236}">
                    <a16:creationId xmlns:a16="http://schemas.microsoft.com/office/drawing/2014/main" id="{0E4B41DE-2F11-4A7E-85BC-737E4C14170F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평행 사변형 22">
                <a:extLst>
                  <a:ext uri="{FF2B5EF4-FFF2-40B4-BE49-F238E27FC236}">
                    <a16:creationId xmlns:a16="http://schemas.microsoft.com/office/drawing/2014/main" id="{889B38FE-8BAA-4836-87A9-60BF232CBAC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사각형: 둥근 모서리 347">
                <a:extLst>
                  <a:ext uri="{FF2B5EF4-FFF2-40B4-BE49-F238E27FC236}">
                    <a16:creationId xmlns:a16="http://schemas.microsoft.com/office/drawing/2014/main" id="{45296C92-C386-41BC-B0FE-1F16CDA8AF92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CD103351-6345-4F5F-9567-509D19F4A6B8}"/>
                </a:ext>
              </a:extLst>
            </p:cNvPr>
            <p:cNvGrpSpPr/>
            <p:nvPr/>
          </p:nvGrpSpPr>
          <p:grpSpPr>
            <a:xfrm>
              <a:off x="11305181" y="6209120"/>
              <a:ext cx="455596" cy="453208"/>
              <a:chOff x="434994" y="6077435"/>
              <a:chExt cx="455596" cy="453208"/>
            </a:xfrm>
          </p:grpSpPr>
          <p:sp>
            <p:nvSpPr>
              <p:cNvPr id="341" name="직각 삼각형 23">
                <a:extLst>
                  <a:ext uri="{FF2B5EF4-FFF2-40B4-BE49-F238E27FC236}">
                    <a16:creationId xmlns:a16="http://schemas.microsoft.com/office/drawing/2014/main" id="{BA754DBA-A635-4DB3-A0DC-B505CFB00E8B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각 삼각형 23">
                <a:extLst>
                  <a:ext uri="{FF2B5EF4-FFF2-40B4-BE49-F238E27FC236}">
                    <a16:creationId xmlns:a16="http://schemas.microsoft.com/office/drawing/2014/main" id="{7954DEA2-A1E0-489F-921A-74D799308487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평행 사변형 22">
                <a:extLst>
                  <a:ext uri="{FF2B5EF4-FFF2-40B4-BE49-F238E27FC236}">
                    <a16:creationId xmlns:a16="http://schemas.microsoft.com/office/drawing/2014/main" id="{6B264D8D-C286-4BC5-AE5D-1A2F9515D52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사각형: 둥근 모서리 343">
                <a:extLst>
                  <a:ext uri="{FF2B5EF4-FFF2-40B4-BE49-F238E27FC236}">
                    <a16:creationId xmlns:a16="http://schemas.microsoft.com/office/drawing/2014/main" id="{B2ABC983-8631-4C94-91B1-F158AFBE6288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52E1E9DD-2B1F-4EE5-AE7F-B62ADB87C486}"/>
                </a:ext>
              </a:extLst>
            </p:cNvPr>
            <p:cNvGrpSpPr/>
            <p:nvPr/>
          </p:nvGrpSpPr>
          <p:grpSpPr>
            <a:xfrm>
              <a:off x="9946863" y="6208871"/>
              <a:ext cx="455596" cy="453208"/>
              <a:chOff x="434994" y="6077435"/>
              <a:chExt cx="455596" cy="453208"/>
            </a:xfrm>
          </p:grpSpPr>
          <p:sp>
            <p:nvSpPr>
              <p:cNvPr id="196" name="직각 삼각형 23">
                <a:extLst>
                  <a:ext uri="{FF2B5EF4-FFF2-40B4-BE49-F238E27FC236}">
                    <a16:creationId xmlns:a16="http://schemas.microsoft.com/office/drawing/2014/main" id="{B45069E1-BACA-4863-A570-E8AD129B56AB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각 삼각형 23">
                <a:extLst>
                  <a:ext uri="{FF2B5EF4-FFF2-40B4-BE49-F238E27FC236}">
                    <a16:creationId xmlns:a16="http://schemas.microsoft.com/office/drawing/2014/main" id="{1A87BD72-ABB5-4307-8E13-D4E089B38D4D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평행 사변형 22">
                <a:extLst>
                  <a:ext uri="{FF2B5EF4-FFF2-40B4-BE49-F238E27FC236}">
                    <a16:creationId xmlns:a16="http://schemas.microsoft.com/office/drawing/2014/main" id="{138D6954-4A8D-4DBA-8C2C-1D87E7511626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사각형: 둥근 모서리 198">
                <a:extLst>
                  <a:ext uri="{FF2B5EF4-FFF2-40B4-BE49-F238E27FC236}">
                    <a16:creationId xmlns:a16="http://schemas.microsoft.com/office/drawing/2014/main" id="{C5B5A69E-6F40-415A-8002-B6A8383E6199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F68D536B-0FD1-4DE6-BAFF-532913F55756}"/>
                </a:ext>
              </a:extLst>
            </p:cNvPr>
            <p:cNvGrpSpPr/>
            <p:nvPr/>
          </p:nvGrpSpPr>
          <p:grpSpPr>
            <a:xfrm>
              <a:off x="10399639" y="6209120"/>
              <a:ext cx="455596" cy="453208"/>
              <a:chOff x="434994" y="6077435"/>
              <a:chExt cx="455596" cy="453208"/>
            </a:xfrm>
          </p:grpSpPr>
          <p:sp>
            <p:nvSpPr>
              <p:cNvPr id="192" name="직각 삼각형 23">
                <a:extLst>
                  <a:ext uri="{FF2B5EF4-FFF2-40B4-BE49-F238E27FC236}">
                    <a16:creationId xmlns:a16="http://schemas.microsoft.com/office/drawing/2014/main" id="{6477ED94-24CE-40A8-8D45-392DA6648D1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각 삼각형 23">
                <a:extLst>
                  <a:ext uri="{FF2B5EF4-FFF2-40B4-BE49-F238E27FC236}">
                    <a16:creationId xmlns:a16="http://schemas.microsoft.com/office/drawing/2014/main" id="{CFF97D89-7BEB-49DF-B9F3-0F59A9A23722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평행 사변형 22">
                <a:extLst>
                  <a:ext uri="{FF2B5EF4-FFF2-40B4-BE49-F238E27FC236}">
                    <a16:creationId xmlns:a16="http://schemas.microsoft.com/office/drawing/2014/main" id="{E5CEB07D-B312-4F10-A489-B29E6E6DB54C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6169A878-2688-4D6E-9308-07ABE1D0B036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1AD8CC14-608C-4B61-B7D1-57FC051D3D26}"/>
                </a:ext>
              </a:extLst>
            </p:cNvPr>
            <p:cNvGrpSpPr/>
            <p:nvPr/>
          </p:nvGrpSpPr>
          <p:grpSpPr>
            <a:xfrm>
              <a:off x="9041311" y="6208871"/>
              <a:ext cx="455596" cy="453208"/>
              <a:chOff x="434994" y="6077435"/>
              <a:chExt cx="455596" cy="453208"/>
            </a:xfrm>
          </p:grpSpPr>
          <p:sp>
            <p:nvSpPr>
              <p:cNvPr id="207" name="직각 삼각형 23">
                <a:extLst>
                  <a:ext uri="{FF2B5EF4-FFF2-40B4-BE49-F238E27FC236}">
                    <a16:creationId xmlns:a16="http://schemas.microsoft.com/office/drawing/2014/main" id="{937F6A38-6EF5-441E-BDD8-1A8F0D6583DA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각 삼각형 23">
                <a:extLst>
                  <a:ext uri="{FF2B5EF4-FFF2-40B4-BE49-F238E27FC236}">
                    <a16:creationId xmlns:a16="http://schemas.microsoft.com/office/drawing/2014/main" id="{724A412A-27A2-4E51-BF7E-53737A9915D8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평행 사변형 22">
                <a:extLst>
                  <a:ext uri="{FF2B5EF4-FFF2-40B4-BE49-F238E27FC236}">
                    <a16:creationId xmlns:a16="http://schemas.microsoft.com/office/drawing/2014/main" id="{F2461A47-559A-4FF5-AD31-8A354C3A299E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사각형: 둥근 모서리 209">
                <a:extLst>
                  <a:ext uri="{FF2B5EF4-FFF2-40B4-BE49-F238E27FC236}">
                    <a16:creationId xmlns:a16="http://schemas.microsoft.com/office/drawing/2014/main" id="{BBD125AA-8AD4-4CF5-A9FA-C5B62C67DF6B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F0E4BA57-C5CB-40F8-9528-027E3E746F9C}"/>
                </a:ext>
              </a:extLst>
            </p:cNvPr>
            <p:cNvGrpSpPr/>
            <p:nvPr/>
          </p:nvGrpSpPr>
          <p:grpSpPr>
            <a:xfrm>
              <a:off x="9494087" y="6209120"/>
              <a:ext cx="455596" cy="453208"/>
              <a:chOff x="434994" y="6077435"/>
              <a:chExt cx="455596" cy="453208"/>
            </a:xfrm>
          </p:grpSpPr>
          <p:sp>
            <p:nvSpPr>
              <p:cNvPr id="203" name="직각 삼각형 23">
                <a:extLst>
                  <a:ext uri="{FF2B5EF4-FFF2-40B4-BE49-F238E27FC236}">
                    <a16:creationId xmlns:a16="http://schemas.microsoft.com/office/drawing/2014/main" id="{46C7998F-D0C7-4487-BBED-B9CBECBD0B57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각 삼각형 23">
                <a:extLst>
                  <a:ext uri="{FF2B5EF4-FFF2-40B4-BE49-F238E27FC236}">
                    <a16:creationId xmlns:a16="http://schemas.microsoft.com/office/drawing/2014/main" id="{39475986-47FE-4C7C-AE7B-9A558CFC10DF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평행 사변형 22">
                <a:extLst>
                  <a:ext uri="{FF2B5EF4-FFF2-40B4-BE49-F238E27FC236}">
                    <a16:creationId xmlns:a16="http://schemas.microsoft.com/office/drawing/2014/main" id="{ADD26FFE-DA2B-4C9E-87FE-E887404A790A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사각형: 둥근 모서리 205">
                <a:extLst>
                  <a:ext uri="{FF2B5EF4-FFF2-40B4-BE49-F238E27FC236}">
                    <a16:creationId xmlns:a16="http://schemas.microsoft.com/office/drawing/2014/main" id="{ECA1A6BE-91D6-44AA-898D-68F4608A5E38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9358153F-41ED-47C1-8209-5875DB18651A}"/>
                </a:ext>
              </a:extLst>
            </p:cNvPr>
            <p:cNvGrpSpPr/>
            <p:nvPr/>
          </p:nvGrpSpPr>
          <p:grpSpPr>
            <a:xfrm>
              <a:off x="8135759" y="6208871"/>
              <a:ext cx="455596" cy="453208"/>
              <a:chOff x="434994" y="6077435"/>
              <a:chExt cx="455596" cy="453208"/>
            </a:xfrm>
          </p:grpSpPr>
          <p:sp>
            <p:nvSpPr>
              <p:cNvPr id="295" name="직각 삼각형 23">
                <a:extLst>
                  <a:ext uri="{FF2B5EF4-FFF2-40B4-BE49-F238E27FC236}">
                    <a16:creationId xmlns:a16="http://schemas.microsoft.com/office/drawing/2014/main" id="{BBDA6F73-4F31-40D8-80DA-62020AD7EC6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각 삼각형 23">
                <a:extLst>
                  <a:ext uri="{FF2B5EF4-FFF2-40B4-BE49-F238E27FC236}">
                    <a16:creationId xmlns:a16="http://schemas.microsoft.com/office/drawing/2014/main" id="{C9F20326-B276-45AE-AEDE-B5B857739B7B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평행 사변형 22">
                <a:extLst>
                  <a:ext uri="{FF2B5EF4-FFF2-40B4-BE49-F238E27FC236}">
                    <a16:creationId xmlns:a16="http://schemas.microsoft.com/office/drawing/2014/main" id="{DA127863-ABF5-4717-A179-909E0404AE9B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사각형: 둥근 모서리 297">
                <a:extLst>
                  <a:ext uri="{FF2B5EF4-FFF2-40B4-BE49-F238E27FC236}">
                    <a16:creationId xmlns:a16="http://schemas.microsoft.com/office/drawing/2014/main" id="{3BB4FA74-2900-4478-8446-75084653ACF3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BFC52D4B-1109-447A-8B79-F4861FF2F531}"/>
                </a:ext>
              </a:extLst>
            </p:cNvPr>
            <p:cNvGrpSpPr/>
            <p:nvPr/>
          </p:nvGrpSpPr>
          <p:grpSpPr>
            <a:xfrm>
              <a:off x="8588535" y="6209120"/>
              <a:ext cx="455596" cy="453208"/>
              <a:chOff x="434994" y="6077435"/>
              <a:chExt cx="455596" cy="453208"/>
            </a:xfrm>
          </p:grpSpPr>
          <p:sp>
            <p:nvSpPr>
              <p:cNvPr id="234" name="직각 삼각형 23">
                <a:extLst>
                  <a:ext uri="{FF2B5EF4-FFF2-40B4-BE49-F238E27FC236}">
                    <a16:creationId xmlns:a16="http://schemas.microsoft.com/office/drawing/2014/main" id="{804130FB-8C49-4CAD-AC85-2AE881EEB419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각 삼각형 23">
                <a:extLst>
                  <a:ext uri="{FF2B5EF4-FFF2-40B4-BE49-F238E27FC236}">
                    <a16:creationId xmlns:a16="http://schemas.microsoft.com/office/drawing/2014/main" id="{FD185F2B-0B74-4101-8362-D69287CABB1C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평행 사변형 22">
                <a:extLst>
                  <a:ext uri="{FF2B5EF4-FFF2-40B4-BE49-F238E27FC236}">
                    <a16:creationId xmlns:a16="http://schemas.microsoft.com/office/drawing/2014/main" id="{13CB5072-D317-4D4F-8A24-0E2BDDB7DBDB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사각형: 둥근 모서리 293">
                <a:extLst>
                  <a:ext uri="{FF2B5EF4-FFF2-40B4-BE49-F238E27FC236}">
                    <a16:creationId xmlns:a16="http://schemas.microsoft.com/office/drawing/2014/main" id="{AC1FA1CC-C451-45FB-BA03-065027FD43D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0" name="그룹 299">
              <a:extLst>
                <a:ext uri="{FF2B5EF4-FFF2-40B4-BE49-F238E27FC236}">
                  <a16:creationId xmlns:a16="http://schemas.microsoft.com/office/drawing/2014/main" id="{623670F1-8055-4B09-B1BC-D87BA8F3EA39}"/>
                </a:ext>
              </a:extLst>
            </p:cNvPr>
            <p:cNvGrpSpPr/>
            <p:nvPr/>
          </p:nvGrpSpPr>
          <p:grpSpPr>
            <a:xfrm>
              <a:off x="7230207" y="6208871"/>
              <a:ext cx="455596" cy="453208"/>
              <a:chOff x="434994" y="6077435"/>
              <a:chExt cx="455596" cy="453208"/>
            </a:xfrm>
          </p:grpSpPr>
          <p:sp>
            <p:nvSpPr>
              <p:cNvPr id="310" name="직각 삼각형 23">
                <a:extLst>
                  <a:ext uri="{FF2B5EF4-FFF2-40B4-BE49-F238E27FC236}">
                    <a16:creationId xmlns:a16="http://schemas.microsoft.com/office/drawing/2014/main" id="{7D730307-EC2F-47E2-AAD4-A10902CD7162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각 삼각형 23">
                <a:extLst>
                  <a:ext uri="{FF2B5EF4-FFF2-40B4-BE49-F238E27FC236}">
                    <a16:creationId xmlns:a16="http://schemas.microsoft.com/office/drawing/2014/main" id="{7C996005-865C-4A08-B8DB-410F131EFEF1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평행 사변형 22">
                <a:extLst>
                  <a:ext uri="{FF2B5EF4-FFF2-40B4-BE49-F238E27FC236}">
                    <a16:creationId xmlns:a16="http://schemas.microsoft.com/office/drawing/2014/main" id="{3DEB59E4-28AB-41CC-A159-D45E498B6A64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사각형: 둥근 모서리 312">
                <a:extLst>
                  <a:ext uri="{FF2B5EF4-FFF2-40B4-BE49-F238E27FC236}">
                    <a16:creationId xmlns:a16="http://schemas.microsoft.com/office/drawing/2014/main" id="{6A7D584A-A424-443B-BAC0-9C4947F748C7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F9E449EF-67BF-4E6A-9E63-63DDAEC1DC2F}"/>
                </a:ext>
              </a:extLst>
            </p:cNvPr>
            <p:cNvGrpSpPr/>
            <p:nvPr/>
          </p:nvGrpSpPr>
          <p:grpSpPr>
            <a:xfrm>
              <a:off x="7682983" y="6209120"/>
              <a:ext cx="455596" cy="453208"/>
              <a:chOff x="434994" y="6077435"/>
              <a:chExt cx="455596" cy="453208"/>
            </a:xfrm>
          </p:grpSpPr>
          <p:sp>
            <p:nvSpPr>
              <p:cNvPr id="302" name="직각 삼각형 23">
                <a:extLst>
                  <a:ext uri="{FF2B5EF4-FFF2-40B4-BE49-F238E27FC236}">
                    <a16:creationId xmlns:a16="http://schemas.microsoft.com/office/drawing/2014/main" id="{B8A55BE8-12BA-4213-A974-7C3CD594D21E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각 삼각형 23">
                <a:extLst>
                  <a:ext uri="{FF2B5EF4-FFF2-40B4-BE49-F238E27FC236}">
                    <a16:creationId xmlns:a16="http://schemas.microsoft.com/office/drawing/2014/main" id="{F042E8D1-FE94-4D4F-9E42-487C2CED1BA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평행 사변형 22">
                <a:extLst>
                  <a:ext uri="{FF2B5EF4-FFF2-40B4-BE49-F238E27FC236}">
                    <a16:creationId xmlns:a16="http://schemas.microsoft.com/office/drawing/2014/main" id="{9AC0CBC1-DBE4-4B8F-A61E-192107C70C7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사각형: 둥근 모서리 308">
                <a:extLst>
                  <a:ext uri="{FF2B5EF4-FFF2-40B4-BE49-F238E27FC236}">
                    <a16:creationId xmlns:a16="http://schemas.microsoft.com/office/drawing/2014/main" id="{B6C5AAB2-F5E0-4E8D-BE4A-A6B72E465BDB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5BC2F6FF-1AFE-47D4-8807-52711B58FB2C}"/>
                </a:ext>
              </a:extLst>
            </p:cNvPr>
            <p:cNvGrpSpPr/>
            <p:nvPr/>
          </p:nvGrpSpPr>
          <p:grpSpPr>
            <a:xfrm>
              <a:off x="6324655" y="6208871"/>
              <a:ext cx="455596" cy="453208"/>
              <a:chOff x="434994" y="6077435"/>
              <a:chExt cx="455596" cy="453208"/>
            </a:xfrm>
          </p:grpSpPr>
          <p:sp>
            <p:nvSpPr>
              <p:cNvPr id="321" name="직각 삼각형 23">
                <a:extLst>
                  <a:ext uri="{FF2B5EF4-FFF2-40B4-BE49-F238E27FC236}">
                    <a16:creationId xmlns:a16="http://schemas.microsoft.com/office/drawing/2014/main" id="{A9DBADC6-D728-493B-AAA0-63DF82416C06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각 삼각형 23">
                <a:extLst>
                  <a:ext uri="{FF2B5EF4-FFF2-40B4-BE49-F238E27FC236}">
                    <a16:creationId xmlns:a16="http://schemas.microsoft.com/office/drawing/2014/main" id="{AB2EB3F1-56CD-465C-A43D-4958FCF6DE9D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평행 사변형 22">
                <a:extLst>
                  <a:ext uri="{FF2B5EF4-FFF2-40B4-BE49-F238E27FC236}">
                    <a16:creationId xmlns:a16="http://schemas.microsoft.com/office/drawing/2014/main" id="{8814757F-654D-4D34-B896-D5F4E4B62B3A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사각형: 둥근 모서리 326">
                <a:extLst>
                  <a:ext uri="{FF2B5EF4-FFF2-40B4-BE49-F238E27FC236}">
                    <a16:creationId xmlns:a16="http://schemas.microsoft.com/office/drawing/2014/main" id="{4B026FEC-2978-4CC2-B22A-86F17B150845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B1E68141-52AC-4D4E-9F98-4BB97D448CED}"/>
                </a:ext>
              </a:extLst>
            </p:cNvPr>
            <p:cNvGrpSpPr/>
            <p:nvPr/>
          </p:nvGrpSpPr>
          <p:grpSpPr>
            <a:xfrm>
              <a:off x="6777431" y="6209120"/>
              <a:ext cx="455596" cy="453208"/>
              <a:chOff x="434994" y="6077435"/>
              <a:chExt cx="455596" cy="453208"/>
            </a:xfrm>
          </p:grpSpPr>
          <p:sp>
            <p:nvSpPr>
              <p:cNvPr id="317" name="직각 삼각형 23">
                <a:extLst>
                  <a:ext uri="{FF2B5EF4-FFF2-40B4-BE49-F238E27FC236}">
                    <a16:creationId xmlns:a16="http://schemas.microsoft.com/office/drawing/2014/main" id="{267B92C2-E332-4E5C-A05D-47C223E928B2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직각 삼각형 23">
                <a:extLst>
                  <a:ext uri="{FF2B5EF4-FFF2-40B4-BE49-F238E27FC236}">
                    <a16:creationId xmlns:a16="http://schemas.microsoft.com/office/drawing/2014/main" id="{E79B0C55-13D6-4A28-9684-5C83295A015F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평행 사변형 22">
                <a:extLst>
                  <a:ext uri="{FF2B5EF4-FFF2-40B4-BE49-F238E27FC236}">
                    <a16:creationId xmlns:a16="http://schemas.microsoft.com/office/drawing/2014/main" id="{FAE326E5-1ACD-40AB-924B-FABF865EC87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사각형: 둥근 모서리 319">
                <a:extLst>
                  <a:ext uri="{FF2B5EF4-FFF2-40B4-BE49-F238E27FC236}">
                    <a16:creationId xmlns:a16="http://schemas.microsoft.com/office/drawing/2014/main" id="{87F23687-2556-4245-B512-F67FA238D63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97E56806-8EEB-4928-96EB-D8A504E4991C}"/>
                </a:ext>
              </a:extLst>
            </p:cNvPr>
            <p:cNvGrpSpPr/>
            <p:nvPr/>
          </p:nvGrpSpPr>
          <p:grpSpPr>
            <a:xfrm>
              <a:off x="5419103" y="6208871"/>
              <a:ext cx="455596" cy="453208"/>
              <a:chOff x="434994" y="6077435"/>
              <a:chExt cx="455596" cy="453208"/>
            </a:xfrm>
          </p:grpSpPr>
          <p:sp>
            <p:nvSpPr>
              <p:cNvPr id="335" name="직각 삼각형 23">
                <a:extLst>
                  <a:ext uri="{FF2B5EF4-FFF2-40B4-BE49-F238E27FC236}">
                    <a16:creationId xmlns:a16="http://schemas.microsoft.com/office/drawing/2014/main" id="{8AAF0754-4D1C-4E58-B9DC-DB40F420B89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각 삼각형 23">
                <a:extLst>
                  <a:ext uri="{FF2B5EF4-FFF2-40B4-BE49-F238E27FC236}">
                    <a16:creationId xmlns:a16="http://schemas.microsoft.com/office/drawing/2014/main" id="{1F066939-EBD2-45C5-8C05-B68D6CCD9BFB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평행 사변형 22">
                <a:extLst>
                  <a:ext uri="{FF2B5EF4-FFF2-40B4-BE49-F238E27FC236}">
                    <a16:creationId xmlns:a16="http://schemas.microsoft.com/office/drawing/2014/main" id="{F60A71DF-07F0-4389-9238-0FE76E6C5EB9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사각형: 둥근 모서리 337">
                <a:extLst>
                  <a:ext uri="{FF2B5EF4-FFF2-40B4-BE49-F238E27FC236}">
                    <a16:creationId xmlns:a16="http://schemas.microsoft.com/office/drawing/2014/main" id="{FCCC7775-AF9D-421B-8ED8-94C7D5C1F6E9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324693E8-C63F-4888-BDEB-38FB2CC85B58}"/>
                </a:ext>
              </a:extLst>
            </p:cNvPr>
            <p:cNvGrpSpPr/>
            <p:nvPr/>
          </p:nvGrpSpPr>
          <p:grpSpPr>
            <a:xfrm>
              <a:off x="5871879" y="6209120"/>
              <a:ext cx="455596" cy="453208"/>
              <a:chOff x="434994" y="6077435"/>
              <a:chExt cx="455596" cy="453208"/>
            </a:xfrm>
          </p:grpSpPr>
          <p:sp>
            <p:nvSpPr>
              <p:cNvPr id="331" name="직각 삼각형 23">
                <a:extLst>
                  <a:ext uri="{FF2B5EF4-FFF2-40B4-BE49-F238E27FC236}">
                    <a16:creationId xmlns:a16="http://schemas.microsoft.com/office/drawing/2014/main" id="{413B9149-A2E9-47CE-86C0-CEBAF2E6274B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각 삼각형 23">
                <a:extLst>
                  <a:ext uri="{FF2B5EF4-FFF2-40B4-BE49-F238E27FC236}">
                    <a16:creationId xmlns:a16="http://schemas.microsoft.com/office/drawing/2014/main" id="{3B56506F-D8B8-4C34-BDF8-8B3C3EC184E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평행 사변형 22">
                <a:extLst>
                  <a:ext uri="{FF2B5EF4-FFF2-40B4-BE49-F238E27FC236}">
                    <a16:creationId xmlns:a16="http://schemas.microsoft.com/office/drawing/2014/main" id="{55874453-2F92-4830-97F4-3A21BF07AE4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사각형: 둥근 모서리 333">
                <a:extLst>
                  <a:ext uri="{FF2B5EF4-FFF2-40B4-BE49-F238E27FC236}">
                    <a16:creationId xmlns:a16="http://schemas.microsoft.com/office/drawing/2014/main" id="{A7F4FF86-F33C-4EC2-84AE-DF257A74221D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7B09017A-7893-40A4-BE43-967E90785896}"/>
                </a:ext>
              </a:extLst>
            </p:cNvPr>
            <p:cNvGrpSpPr/>
            <p:nvPr/>
          </p:nvGrpSpPr>
          <p:grpSpPr>
            <a:xfrm>
              <a:off x="4513551" y="6208871"/>
              <a:ext cx="455596" cy="453208"/>
              <a:chOff x="434994" y="6077435"/>
              <a:chExt cx="455596" cy="453208"/>
            </a:xfrm>
          </p:grpSpPr>
          <p:sp>
            <p:nvSpPr>
              <p:cNvPr id="390" name="직각 삼각형 23">
                <a:extLst>
                  <a:ext uri="{FF2B5EF4-FFF2-40B4-BE49-F238E27FC236}">
                    <a16:creationId xmlns:a16="http://schemas.microsoft.com/office/drawing/2014/main" id="{69891668-BD81-4930-9EF3-AEC2E8D85E15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직각 삼각형 23">
                <a:extLst>
                  <a:ext uri="{FF2B5EF4-FFF2-40B4-BE49-F238E27FC236}">
                    <a16:creationId xmlns:a16="http://schemas.microsoft.com/office/drawing/2014/main" id="{BF182B42-A03F-4F4B-AA2E-088D8525A342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평행 사변형 22">
                <a:extLst>
                  <a:ext uri="{FF2B5EF4-FFF2-40B4-BE49-F238E27FC236}">
                    <a16:creationId xmlns:a16="http://schemas.microsoft.com/office/drawing/2014/main" id="{25C38D8A-CE43-4A11-A77F-6B40B69C86FC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사각형: 둥근 모서리 392">
                <a:extLst>
                  <a:ext uri="{FF2B5EF4-FFF2-40B4-BE49-F238E27FC236}">
                    <a16:creationId xmlns:a16="http://schemas.microsoft.com/office/drawing/2014/main" id="{AC909D7C-83CA-44B8-AF88-329F6F069D49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5" name="그룹 384">
              <a:extLst>
                <a:ext uri="{FF2B5EF4-FFF2-40B4-BE49-F238E27FC236}">
                  <a16:creationId xmlns:a16="http://schemas.microsoft.com/office/drawing/2014/main" id="{718ADA05-8A67-480B-A09F-B7FEB1C8439F}"/>
                </a:ext>
              </a:extLst>
            </p:cNvPr>
            <p:cNvGrpSpPr/>
            <p:nvPr/>
          </p:nvGrpSpPr>
          <p:grpSpPr>
            <a:xfrm>
              <a:off x="4966327" y="6209120"/>
              <a:ext cx="455596" cy="453208"/>
              <a:chOff x="434994" y="6077435"/>
              <a:chExt cx="455596" cy="453208"/>
            </a:xfrm>
          </p:grpSpPr>
          <p:sp>
            <p:nvSpPr>
              <p:cNvPr id="386" name="직각 삼각형 23">
                <a:extLst>
                  <a:ext uri="{FF2B5EF4-FFF2-40B4-BE49-F238E27FC236}">
                    <a16:creationId xmlns:a16="http://schemas.microsoft.com/office/drawing/2014/main" id="{BBF4A3E5-D0C0-491D-AB1B-587477443074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각 삼각형 23">
                <a:extLst>
                  <a:ext uri="{FF2B5EF4-FFF2-40B4-BE49-F238E27FC236}">
                    <a16:creationId xmlns:a16="http://schemas.microsoft.com/office/drawing/2014/main" id="{585B368A-C8A4-4684-A233-D21C519C3CC9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평행 사변형 22">
                <a:extLst>
                  <a:ext uri="{FF2B5EF4-FFF2-40B4-BE49-F238E27FC236}">
                    <a16:creationId xmlns:a16="http://schemas.microsoft.com/office/drawing/2014/main" id="{803491C9-3DC2-4AD9-B818-9FE3ADFFA031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사각형: 둥근 모서리 388">
                <a:extLst>
                  <a:ext uri="{FF2B5EF4-FFF2-40B4-BE49-F238E27FC236}">
                    <a16:creationId xmlns:a16="http://schemas.microsoft.com/office/drawing/2014/main" id="{34FFE76D-89EC-497A-AE5B-F8FAF9038CBE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37BC18EC-4B8D-454C-AA2D-71C08229C7BB}"/>
                </a:ext>
              </a:extLst>
            </p:cNvPr>
            <p:cNvGrpSpPr/>
            <p:nvPr/>
          </p:nvGrpSpPr>
          <p:grpSpPr>
            <a:xfrm>
              <a:off x="3607999" y="6208871"/>
              <a:ext cx="455596" cy="453208"/>
              <a:chOff x="434994" y="6077435"/>
              <a:chExt cx="455596" cy="453208"/>
            </a:xfrm>
          </p:grpSpPr>
          <p:sp>
            <p:nvSpPr>
              <p:cNvPr id="380" name="직각 삼각형 23">
                <a:extLst>
                  <a:ext uri="{FF2B5EF4-FFF2-40B4-BE49-F238E27FC236}">
                    <a16:creationId xmlns:a16="http://schemas.microsoft.com/office/drawing/2014/main" id="{ABA00DE5-8333-4AEF-A345-46BB223A10D8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직각 삼각형 23">
                <a:extLst>
                  <a:ext uri="{FF2B5EF4-FFF2-40B4-BE49-F238E27FC236}">
                    <a16:creationId xmlns:a16="http://schemas.microsoft.com/office/drawing/2014/main" id="{E81D2027-88E4-4A55-998B-147885208E9C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평행 사변형 22">
                <a:extLst>
                  <a:ext uri="{FF2B5EF4-FFF2-40B4-BE49-F238E27FC236}">
                    <a16:creationId xmlns:a16="http://schemas.microsoft.com/office/drawing/2014/main" id="{7B57F406-8245-4B73-99B5-DED776A4204A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사각형: 둥근 모서리 382">
                <a:extLst>
                  <a:ext uri="{FF2B5EF4-FFF2-40B4-BE49-F238E27FC236}">
                    <a16:creationId xmlns:a16="http://schemas.microsoft.com/office/drawing/2014/main" id="{492044B3-F7BA-4800-871F-DCDDE0CCCE0F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A599BF44-6477-4E65-875F-731FF9EDCA07}"/>
                </a:ext>
              </a:extLst>
            </p:cNvPr>
            <p:cNvGrpSpPr/>
            <p:nvPr/>
          </p:nvGrpSpPr>
          <p:grpSpPr>
            <a:xfrm>
              <a:off x="4060775" y="6209120"/>
              <a:ext cx="455596" cy="453208"/>
              <a:chOff x="434994" y="6077435"/>
              <a:chExt cx="455596" cy="453208"/>
            </a:xfrm>
          </p:grpSpPr>
          <p:sp>
            <p:nvSpPr>
              <p:cNvPr id="376" name="직각 삼각형 23">
                <a:extLst>
                  <a:ext uri="{FF2B5EF4-FFF2-40B4-BE49-F238E27FC236}">
                    <a16:creationId xmlns:a16="http://schemas.microsoft.com/office/drawing/2014/main" id="{A27EB9B1-EDD4-4E70-A5B8-3F9867D2B895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각 삼각형 23">
                <a:extLst>
                  <a:ext uri="{FF2B5EF4-FFF2-40B4-BE49-F238E27FC236}">
                    <a16:creationId xmlns:a16="http://schemas.microsoft.com/office/drawing/2014/main" id="{C4335ECE-BF5C-4A89-8BC3-6DB4C47BBA1B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평행 사변형 22">
                <a:extLst>
                  <a:ext uri="{FF2B5EF4-FFF2-40B4-BE49-F238E27FC236}">
                    <a16:creationId xmlns:a16="http://schemas.microsoft.com/office/drawing/2014/main" id="{583E912C-F763-4CAB-8D81-5654B492529B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사각형: 둥근 모서리 378">
                <a:extLst>
                  <a:ext uri="{FF2B5EF4-FFF2-40B4-BE49-F238E27FC236}">
                    <a16:creationId xmlns:a16="http://schemas.microsoft.com/office/drawing/2014/main" id="{ED548F9B-B584-419B-B663-01ADABADF975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>
              <a:extLst>
                <a:ext uri="{FF2B5EF4-FFF2-40B4-BE49-F238E27FC236}">
                  <a16:creationId xmlns:a16="http://schemas.microsoft.com/office/drawing/2014/main" id="{8BD36081-56DD-488F-B4F6-70F5535B153E}"/>
                </a:ext>
              </a:extLst>
            </p:cNvPr>
            <p:cNvGrpSpPr/>
            <p:nvPr/>
          </p:nvGrpSpPr>
          <p:grpSpPr>
            <a:xfrm>
              <a:off x="2702447" y="6208871"/>
              <a:ext cx="455596" cy="453208"/>
              <a:chOff x="434994" y="6077435"/>
              <a:chExt cx="455596" cy="453208"/>
            </a:xfrm>
          </p:grpSpPr>
          <p:sp>
            <p:nvSpPr>
              <p:cNvPr id="370" name="직각 삼각형 23">
                <a:extLst>
                  <a:ext uri="{FF2B5EF4-FFF2-40B4-BE49-F238E27FC236}">
                    <a16:creationId xmlns:a16="http://schemas.microsoft.com/office/drawing/2014/main" id="{E596206F-F4A4-42AA-811F-27EE026032F3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각 삼각형 23">
                <a:extLst>
                  <a:ext uri="{FF2B5EF4-FFF2-40B4-BE49-F238E27FC236}">
                    <a16:creationId xmlns:a16="http://schemas.microsoft.com/office/drawing/2014/main" id="{5E416997-A01D-4D5C-8823-10710FE0EA3D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평행 사변형 22">
                <a:extLst>
                  <a:ext uri="{FF2B5EF4-FFF2-40B4-BE49-F238E27FC236}">
                    <a16:creationId xmlns:a16="http://schemas.microsoft.com/office/drawing/2014/main" id="{0BD0246D-2025-4265-B9B3-2B229CE1721C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사각형: 둥근 모서리 372">
                <a:extLst>
                  <a:ext uri="{FF2B5EF4-FFF2-40B4-BE49-F238E27FC236}">
                    <a16:creationId xmlns:a16="http://schemas.microsoft.com/office/drawing/2014/main" id="{90785CDF-B17E-444B-8E3E-C52E637E9654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DEBE1423-DB16-4C3C-AB5E-E207635BA51C}"/>
                </a:ext>
              </a:extLst>
            </p:cNvPr>
            <p:cNvGrpSpPr/>
            <p:nvPr/>
          </p:nvGrpSpPr>
          <p:grpSpPr>
            <a:xfrm>
              <a:off x="3155223" y="6209120"/>
              <a:ext cx="455596" cy="453208"/>
              <a:chOff x="434994" y="6077435"/>
              <a:chExt cx="455596" cy="453208"/>
            </a:xfrm>
          </p:grpSpPr>
          <p:sp>
            <p:nvSpPr>
              <p:cNvPr id="366" name="직각 삼각형 23">
                <a:extLst>
                  <a:ext uri="{FF2B5EF4-FFF2-40B4-BE49-F238E27FC236}">
                    <a16:creationId xmlns:a16="http://schemas.microsoft.com/office/drawing/2014/main" id="{381DE149-30AE-440F-854A-B50C6AEA53F9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각 삼각형 23">
                <a:extLst>
                  <a:ext uri="{FF2B5EF4-FFF2-40B4-BE49-F238E27FC236}">
                    <a16:creationId xmlns:a16="http://schemas.microsoft.com/office/drawing/2014/main" id="{7552B295-9748-435C-AC84-5CB56F0D4758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평행 사변형 22">
                <a:extLst>
                  <a:ext uri="{FF2B5EF4-FFF2-40B4-BE49-F238E27FC236}">
                    <a16:creationId xmlns:a16="http://schemas.microsoft.com/office/drawing/2014/main" id="{BA629772-E248-47E3-9F0E-DBA513E3DE81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사각형: 둥근 모서리 368">
                <a:extLst>
                  <a:ext uri="{FF2B5EF4-FFF2-40B4-BE49-F238E27FC236}">
                    <a16:creationId xmlns:a16="http://schemas.microsoft.com/office/drawing/2014/main" id="{CF0E64B1-A75F-400D-A340-4D11AD1D24B2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FE05F69A-D782-4E6C-BDB7-9B8F851F95D7}"/>
                </a:ext>
              </a:extLst>
            </p:cNvPr>
            <p:cNvGrpSpPr/>
            <p:nvPr/>
          </p:nvGrpSpPr>
          <p:grpSpPr>
            <a:xfrm>
              <a:off x="1796895" y="6208871"/>
              <a:ext cx="455596" cy="453208"/>
              <a:chOff x="434994" y="6077435"/>
              <a:chExt cx="455596" cy="453208"/>
            </a:xfrm>
          </p:grpSpPr>
          <p:sp>
            <p:nvSpPr>
              <p:cNvPr id="360" name="직각 삼각형 23">
                <a:extLst>
                  <a:ext uri="{FF2B5EF4-FFF2-40B4-BE49-F238E27FC236}">
                    <a16:creationId xmlns:a16="http://schemas.microsoft.com/office/drawing/2014/main" id="{FD2C2ECB-D0DF-431C-AFF0-AC5D97519DC7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각 삼각형 23">
                <a:extLst>
                  <a:ext uri="{FF2B5EF4-FFF2-40B4-BE49-F238E27FC236}">
                    <a16:creationId xmlns:a16="http://schemas.microsoft.com/office/drawing/2014/main" id="{9102365C-50AE-4A9A-A703-BE5BB67634C0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평행 사변형 22">
                <a:extLst>
                  <a:ext uri="{FF2B5EF4-FFF2-40B4-BE49-F238E27FC236}">
                    <a16:creationId xmlns:a16="http://schemas.microsoft.com/office/drawing/2014/main" id="{2430EA48-5E4A-419F-B621-73F1E138EF6B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사각형: 둥근 모서리 362">
                <a:extLst>
                  <a:ext uri="{FF2B5EF4-FFF2-40B4-BE49-F238E27FC236}">
                    <a16:creationId xmlns:a16="http://schemas.microsoft.com/office/drawing/2014/main" id="{E5ABEA41-2162-4782-9C90-3C0E994726C9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5" name="그룹 354">
              <a:extLst>
                <a:ext uri="{FF2B5EF4-FFF2-40B4-BE49-F238E27FC236}">
                  <a16:creationId xmlns:a16="http://schemas.microsoft.com/office/drawing/2014/main" id="{E9AFA78C-C791-4CB3-8B49-54D494A6C3FA}"/>
                </a:ext>
              </a:extLst>
            </p:cNvPr>
            <p:cNvGrpSpPr/>
            <p:nvPr/>
          </p:nvGrpSpPr>
          <p:grpSpPr>
            <a:xfrm>
              <a:off x="2249671" y="6209120"/>
              <a:ext cx="455596" cy="453208"/>
              <a:chOff x="434994" y="6077435"/>
              <a:chExt cx="455596" cy="453208"/>
            </a:xfrm>
          </p:grpSpPr>
          <p:sp>
            <p:nvSpPr>
              <p:cNvPr id="356" name="직각 삼각형 23">
                <a:extLst>
                  <a:ext uri="{FF2B5EF4-FFF2-40B4-BE49-F238E27FC236}">
                    <a16:creationId xmlns:a16="http://schemas.microsoft.com/office/drawing/2014/main" id="{C779B7B3-A026-47B3-8F39-4D40817FA7BF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각 삼각형 23">
                <a:extLst>
                  <a:ext uri="{FF2B5EF4-FFF2-40B4-BE49-F238E27FC236}">
                    <a16:creationId xmlns:a16="http://schemas.microsoft.com/office/drawing/2014/main" id="{EC94C5C8-1C34-4FC9-B870-FD74662D3289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평행 사변형 22">
                <a:extLst>
                  <a:ext uri="{FF2B5EF4-FFF2-40B4-BE49-F238E27FC236}">
                    <a16:creationId xmlns:a16="http://schemas.microsoft.com/office/drawing/2014/main" id="{7320BB62-D56E-4AAC-8842-67E1658327A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사각형: 둥근 모서리 358">
                <a:extLst>
                  <a:ext uri="{FF2B5EF4-FFF2-40B4-BE49-F238E27FC236}">
                    <a16:creationId xmlns:a16="http://schemas.microsoft.com/office/drawing/2014/main" id="{674C82F2-6CFE-4D32-B2C0-58185CEBC517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5" name="그룹 404">
              <a:extLst>
                <a:ext uri="{FF2B5EF4-FFF2-40B4-BE49-F238E27FC236}">
                  <a16:creationId xmlns:a16="http://schemas.microsoft.com/office/drawing/2014/main" id="{8286B6CF-2D37-4761-B7A9-7E8568E63319}"/>
                </a:ext>
              </a:extLst>
            </p:cNvPr>
            <p:cNvGrpSpPr/>
            <p:nvPr/>
          </p:nvGrpSpPr>
          <p:grpSpPr>
            <a:xfrm>
              <a:off x="891343" y="6208871"/>
              <a:ext cx="455596" cy="453208"/>
              <a:chOff x="434994" y="6077435"/>
              <a:chExt cx="455596" cy="453208"/>
            </a:xfrm>
          </p:grpSpPr>
          <p:sp>
            <p:nvSpPr>
              <p:cNvPr id="411" name="직각 삼각형 23">
                <a:extLst>
                  <a:ext uri="{FF2B5EF4-FFF2-40B4-BE49-F238E27FC236}">
                    <a16:creationId xmlns:a16="http://schemas.microsoft.com/office/drawing/2014/main" id="{BF0E3668-7534-45C2-8E52-F6EAF913D77F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직각 삼각형 23">
                <a:extLst>
                  <a:ext uri="{FF2B5EF4-FFF2-40B4-BE49-F238E27FC236}">
                    <a16:creationId xmlns:a16="http://schemas.microsoft.com/office/drawing/2014/main" id="{809A6D0A-02C6-481B-94CE-3F7E9691C55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평행 사변형 22">
                <a:extLst>
                  <a:ext uri="{FF2B5EF4-FFF2-40B4-BE49-F238E27FC236}">
                    <a16:creationId xmlns:a16="http://schemas.microsoft.com/office/drawing/2014/main" id="{5C4B9E2E-EF28-4A40-A4EE-98A6AE01191E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사각형: 둥근 모서리 413">
                <a:extLst>
                  <a:ext uri="{FF2B5EF4-FFF2-40B4-BE49-F238E27FC236}">
                    <a16:creationId xmlns:a16="http://schemas.microsoft.com/office/drawing/2014/main" id="{4E0DF591-CA1B-4D58-8043-8C9D085BCCF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756E3A6F-7776-42F5-93AC-F0089643B1C4}"/>
                </a:ext>
              </a:extLst>
            </p:cNvPr>
            <p:cNvGrpSpPr/>
            <p:nvPr/>
          </p:nvGrpSpPr>
          <p:grpSpPr>
            <a:xfrm>
              <a:off x="1344119" y="6209120"/>
              <a:ext cx="455596" cy="453208"/>
              <a:chOff x="434994" y="6077435"/>
              <a:chExt cx="455596" cy="453208"/>
            </a:xfrm>
          </p:grpSpPr>
          <p:sp>
            <p:nvSpPr>
              <p:cNvPr id="407" name="직각 삼각형 23">
                <a:extLst>
                  <a:ext uri="{FF2B5EF4-FFF2-40B4-BE49-F238E27FC236}">
                    <a16:creationId xmlns:a16="http://schemas.microsoft.com/office/drawing/2014/main" id="{088285D7-CF65-4567-87D9-E2A15C3DDD0B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각 삼각형 23">
                <a:extLst>
                  <a:ext uri="{FF2B5EF4-FFF2-40B4-BE49-F238E27FC236}">
                    <a16:creationId xmlns:a16="http://schemas.microsoft.com/office/drawing/2014/main" id="{FA908ABD-E53F-4F82-BB48-49315DC6C6F8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평행 사변형 22">
                <a:extLst>
                  <a:ext uri="{FF2B5EF4-FFF2-40B4-BE49-F238E27FC236}">
                    <a16:creationId xmlns:a16="http://schemas.microsoft.com/office/drawing/2014/main" id="{650EAFA9-3A9B-4731-9262-E612A403B5B6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사각형: 둥근 모서리 409">
                <a:extLst>
                  <a:ext uri="{FF2B5EF4-FFF2-40B4-BE49-F238E27FC236}">
                    <a16:creationId xmlns:a16="http://schemas.microsoft.com/office/drawing/2014/main" id="{139D53B9-3633-4F90-95E5-11AB5BA69A39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25E2B9D0-2FBB-4E6E-9918-09DF04F1101D}"/>
                </a:ext>
              </a:extLst>
            </p:cNvPr>
            <p:cNvGrpSpPr/>
            <p:nvPr/>
          </p:nvGrpSpPr>
          <p:grpSpPr>
            <a:xfrm>
              <a:off x="438567" y="6209120"/>
              <a:ext cx="455596" cy="453208"/>
              <a:chOff x="434994" y="6077435"/>
              <a:chExt cx="455596" cy="453208"/>
            </a:xfrm>
          </p:grpSpPr>
          <p:sp>
            <p:nvSpPr>
              <p:cNvPr id="418" name="직각 삼각형 23">
                <a:extLst>
                  <a:ext uri="{FF2B5EF4-FFF2-40B4-BE49-F238E27FC236}">
                    <a16:creationId xmlns:a16="http://schemas.microsoft.com/office/drawing/2014/main" id="{E6D82707-1B32-4ACF-9FC9-BED61B081FDA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직각 삼각형 23">
                <a:extLst>
                  <a:ext uri="{FF2B5EF4-FFF2-40B4-BE49-F238E27FC236}">
                    <a16:creationId xmlns:a16="http://schemas.microsoft.com/office/drawing/2014/main" id="{705706D8-AD54-4408-9A75-8A388841DE34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평행 사변형 22">
                <a:extLst>
                  <a:ext uri="{FF2B5EF4-FFF2-40B4-BE49-F238E27FC236}">
                    <a16:creationId xmlns:a16="http://schemas.microsoft.com/office/drawing/2014/main" id="{7C5A4187-E381-4BDF-90F8-3C64C35E82ED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사각형: 둥근 모서리 420">
                <a:extLst>
                  <a:ext uri="{FF2B5EF4-FFF2-40B4-BE49-F238E27FC236}">
                    <a16:creationId xmlns:a16="http://schemas.microsoft.com/office/drawing/2014/main" id="{273F66F1-3C65-42EA-94F3-438C8B869F12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55A2BA82-598A-4C9D-B6F1-BD2E4B54B69B}"/>
              </a:ext>
            </a:extLst>
          </p:cNvPr>
          <p:cNvGrpSpPr/>
          <p:nvPr/>
        </p:nvGrpSpPr>
        <p:grpSpPr>
          <a:xfrm>
            <a:off x="-24233" y="1586011"/>
            <a:ext cx="455596" cy="4854692"/>
            <a:chOff x="434994" y="1214588"/>
            <a:chExt cx="455596" cy="4854692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5E9A60A7-9538-4A38-B127-6311BBA2AEAA}"/>
                </a:ext>
              </a:extLst>
            </p:cNvPr>
            <p:cNvGrpSpPr/>
            <p:nvPr/>
          </p:nvGrpSpPr>
          <p:grpSpPr>
            <a:xfrm>
              <a:off x="434994" y="5616072"/>
              <a:ext cx="455596" cy="453208"/>
              <a:chOff x="434994" y="6077435"/>
              <a:chExt cx="455596" cy="453208"/>
            </a:xfrm>
          </p:grpSpPr>
          <p:sp>
            <p:nvSpPr>
              <p:cNvPr id="439" name="직각 삼각형 23">
                <a:extLst>
                  <a:ext uri="{FF2B5EF4-FFF2-40B4-BE49-F238E27FC236}">
                    <a16:creationId xmlns:a16="http://schemas.microsoft.com/office/drawing/2014/main" id="{9575403C-D484-439A-B71F-1F96657FEB0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직각 삼각형 23">
                <a:extLst>
                  <a:ext uri="{FF2B5EF4-FFF2-40B4-BE49-F238E27FC236}">
                    <a16:creationId xmlns:a16="http://schemas.microsoft.com/office/drawing/2014/main" id="{DE4BEB56-8E71-415B-B0C6-D0B18B0AD812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평행 사변형 22">
                <a:extLst>
                  <a:ext uri="{FF2B5EF4-FFF2-40B4-BE49-F238E27FC236}">
                    <a16:creationId xmlns:a16="http://schemas.microsoft.com/office/drawing/2014/main" id="{C653FE6E-73E7-4366-AC81-52DD90DF5252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사각형: 둥근 모서리 441">
                <a:extLst>
                  <a:ext uri="{FF2B5EF4-FFF2-40B4-BE49-F238E27FC236}">
                    <a16:creationId xmlns:a16="http://schemas.microsoft.com/office/drawing/2014/main" id="{CD0BF241-B01E-47AB-8233-CDF630AC11AE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53BA80DF-1442-47D0-90D7-1A05F4134B8A}"/>
                </a:ext>
              </a:extLst>
            </p:cNvPr>
            <p:cNvGrpSpPr/>
            <p:nvPr/>
          </p:nvGrpSpPr>
          <p:grpSpPr>
            <a:xfrm>
              <a:off x="434994" y="5190672"/>
              <a:ext cx="455596" cy="453208"/>
              <a:chOff x="434994" y="6077435"/>
              <a:chExt cx="455596" cy="453208"/>
            </a:xfrm>
          </p:grpSpPr>
          <p:sp>
            <p:nvSpPr>
              <p:cNvPr id="435" name="직각 삼각형 23">
                <a:extLst>
                  <a:ext uri="{FF2B5EF4-FFF2-40B4-BE49-F238E27FC236}">
                    <a16:creationId xmlns:a16="http://schemas.microsoft.com/office/drawing/2014/main" id="{22F805C1-CFA2-4E12-B0AE-4A53F4CE6845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직각 삼각형 23">
                <a:extLst>
                  <a:ext uri="{FF2B5EF4-FFF2-40B4-BE49-F238E27FC236}">
                    <a16:creationId xmlns:a16="http://schemas.microsoft.com/office/drawing/2014/main" id="{4A97C011-20BA-40FE-8B21-140A937AFBE6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평행 사변형 22">
                <a:extLst>
                  <a:ext uri="{FF2B5EF4-FFF2-40B4-BE49-F238E27FC236}">
                    <a16:creationId xmlns:a16="http://schemas.microsoft.com/office/drawing/2014/main" id="{D2BB9BBC-F2D8-4BBF-A3B8-F7D7F5909DF4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사각형: 둥근 모서리 437">
                <a:extLst>
                  <a:ext uri="{FF2B5EF4-FFF2-40B4-BE49-F238E27FC236}">
                    <a16:creationId xmlns:a16="http://schemas.microsoft.com/office/drawing/2014/main" id="{B3D8944E-A570-4D0D-B4D7-02268093F9CE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E2F5862F-2A5B-427E-84B6-EEACF5BC5FA4}"/>
                </a:ext>
              </a:extLst>
            </p:cNvPr>
            <p:cNvGrpSpPr/>
            <p:nvPr/>
          </p:nvGrpSpPr>
          <p:grpSpPr>
            <a:xfrm>
              <a:off x="434994" y="4760427"/>
              <a:ext cx="455596" cy="453208"/>
              <a:chOff x="434994" y="6077435"/>
              <a:chExt cx="455596" cy="453208"/>
            </a:xfrm>
          </p:grpSpPr>
          <p:sp>
            <p:nvSpPr>
              <p:cNvPr id="431" name="직각 삼각형 23">
                <a:extLst>
                  <a:ext uri="{FF2B5EF4-FFF2-40B4-BE49-F238E27FC236}">
                    <a16:creationId xmlns:a16="http://schemas.microsoft.com/office/drawing/2014/main" id="{3789B4BC-1676-4096-83BE-BBCC97D49AD0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직각 삼각형 23">
                <a:extLst>
                  <a:ext uri="{FF2B5EF4-FFF2-40B4-BE49-F238E27FC236}">
                    <a16:creationId xmlns:a16="http://schemas.microsoft.com/office/drawing/2014/main" id="{B653F5CC-87A7-4AB6-B38E-EBD841856A25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평행 사변형 22">
                <a:extLst>
                  <a:ext uri="{FF2B5EF4-FFF2-40B4-BE49-F238E27FC236}">
                    <a16:creationId xmlns:a16="http://schemas.microsoft.com/office/drawing/2014/main" id="{C62F6432-C843-4289-9CBA-22DD57C31786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사각형: 둥근 모서리 433">
                <a:extLst>
                  <a:ext uri="{FF2B5EF4-FFF2-40B4-BE49-F238E27FC236}">
                    <a16:creationId xmlns:a16="http://schemas.microsoft.com/office/drawing/2014/main" id="{01A0B60C-2710-48F2-B50C-0F53BF24CFC0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2FB1E4A1-AEFB-4D0F-9BFC-E391FFAD7358}"/>
                </a:ext>
              </a:extLst>
            </p:cNvPr>
            <p:cNvGrpSpPr/>
            <p:nvPr/>
          </p:nvGrpSpPr>
          <p:grpSpPr>
            <a:xfrm>
              <a:off x="434994" y="4312068"/>
              <a:ext cx="455596" cy="453208"/>
              <a:chOff x="434994" y="6077435"/>
              <a:chExt cx="455596" cy="453208"/>
            </a:xfrm>
          </p:grpSpPr>
          <p:sp>
            <p:nvSpPr>
              <p:cNvPr id="427" name="직각 삼각형 23">
                <a:extLst>
                  <a:ext uri="{FF2B5EF4-FFF2-40B4-BE49-F238E27FC236}">
                    <a16:creationId xmlns:a16="http://schemas.microsoft.com/office/drawing/2014/main" id="{38ED5FFB-6EF1-404E-9BD7-AAAC97E7EA80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직각 삼각형 23">
                <a:extLst>
                  <a:ext uri="{FF2B5EF4-FFF2-40B4-BE49-F238E27FC236}">
                    <a16:creationId xmlns:a16="http://schemas.microsoft.com/office/drawing/2014/main" id="{DC311E37-63E0-4528-906C-5FBD617EA863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평행 사변형 22">
                <a:extLst>
                  <a:ext uri="{FF2B5EF4-FFF2-40B4-BE49-F238E27FC236}">
                    <a16:creationId xmlns:a16="http://schemas.microsoft.com/office/drawing/2014/main" id="{14BD34FA-A46E-459F-A311-10997519AC2C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사각형: 둥근 모서리 429">
                <a:extLst>
                  <a:ext uri="{FF2B5EF4-FFF2-40B4-BE49-F238E27FC236}">
                    <a16:creationId xmlns:a16="http://schemas.microsoft.com/office/drawing/2014/main" id="{D6395515-3912-4293-847A-EBCEBB9CA2D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56BA9746-9F95-4CD0-9CF3-50DE00773103}"/>
                </a:ext>
              </a:extLst>
            </p:cNvPr>
            <p:cNvGrpSpPr/>
            <p:nvPr/>
          </p:nvGrpSpPr>
          <p:grpSpPr>
            <a:xfrm>
              <a:off x="434994" y="3850705"/>
              <a:ext cx="455596" cy="453208"/>
              <a:chOff x="434994" y="6077435"/>
              <a:chExt cx="455596" cy="453208"/>
            </a:xfrm>
          </p:grpSpPr>
          <p:sp>
            <p:nvSpPr>
              <p:cNvPr id="423" name="직각 삼각형 23">
                <a:extLst>
                  <a:ext uri="{FF2B5EF4-FFF2-40B4-BE49-F238E27FC236}">
                    <a16:creationId xmlns:a16="http://schemas.microsoft.com/office/drawing/2014/main" id="{26804F5E-DC6C-406A-9FD9-D71227532C0C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직각 삼각형 23">
                <a:extLst>
                  <a:ext uri="{FF2B5EF4-FFF2-40B4-BE49-F238E27FC236}">
                    <a16:creationId xmlns:a16="http://schemas.microsoft.com/office/drawing/2014/main" id="{BC7C5DE0-553D-402C-A2AB-F1501DDD9AF3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평행 사변형 22">
                <a:extLst>
                  <a:ext uri="{FF2B5EF4-FFF2-40B4-BE49-F238E27FC236}">
                    <a16:creationId xmlns:a16="http://schemas.microsoft.com/office/drawing/2014/main" id="{97825B0C-DDA0-40A3-B592-FD70C45195AB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사각형: 둥근 모서리 425">
                <a:extLst>
                  <a:ext uri="{FF2B5EF4-FFF2-40B4-BE49-F238E27FC236}">
                    <a16:creationId xmlns:a16="http://schemas.microsoft.com/office/drawing/2014/main" id="{A9D1A2FD-4BFE-4545-AF6D-54E33CC0E27B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D6644731-F4BE-43DA-A0D2-333ADCFE897A}"/>
                </a:ext>
              </a:extLst>
            </p:cNvPr>
            <p:cNvGrpSpPr/>
            <p:nvPr/>
          </p:nvGrpSpPr>
          <p:grpSpPr>
            <a:xfrm>
              <a:off x="434994" y="3425305"/>
              <a:ext cx="455596" cy="453208"/>
              <a:chOff x="434994" y="6077435"/>
              <a:chExt cx="455596" cy="453208"/>
            </a:xfrm>
          </p:grpSpPr>
          <p:sp>
            <p:nvSpPr>
              <p:cNvPr id="404" name="직각 삼각형 23">
                <a:extLst>
                  <a:ext uri="{FF2B5EF4-FFF2-40B4-BE49-F238E27FC236}">
                    <a16:creationId xmlns:a16="http://schemas.microsoft.com/office/drawing/2014/main" id="{32AEC68F-A580-4418-979D-D1777B0D1382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직각 삼각형 23">
                <a:extLst>
                  <a:ext uri="{FF2B5EF4-FFF2-40B4-BE49-F238E27FC236}">
                    <a16:creationId xmlns:a16="http://schemas.microsoft.com/office/drawing/2014/main" id="{65A6F080-F4CF-4B5F-9A98-E33B1A6DF50B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평행 사변형 22">
                <a:extLst>
                  <a:ext uri="{FF2B5EF4-FFF2-40B4-BE49-F238E27FC236}">
                    <a16:creationId xmlns:a16="http://schemas.microsoft.com/office/drawing/2014/main" id="{BAF9111B-AB6A-4740-9A7F-FB6B0222E845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사각형: 둥근 모서리 421">
                <a:extLst>
                  <a:ext uri="{FF2B5EF4-FFF2-40B4-BE49-F238E27FC236}">
                    <a16:creationId xmlns:a16="http://schemas.microsoft.com/office/drawing/2014/main" id="{9F9D92E8-C2BD-4CD9-928F-CC465642193C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91C4DEF9-9050-4981-BB75-90296168B5FF}"/>
                </a:ext>
              </a:extLst>
            </p:cNvPr>
            <p:cNvGrpSpPr/>
            <p:nvPr/>
          </p:nvGrpSpPr>
          <p:grpSpPr>
            <a:xfrm>
              <a:off x="434994" y="2995060"/>
              <a:ext cx="455596" cy="453208"/>
              <a:chOff x="434994" y="6077435"/>
              <a:chExt cx="455596" cy="453208"/>
            </a:xfrm>
          </p:grpSpPr>
          <p:sp>
            <p:nvSpPr>
              <p:cNvPr id="400" name="직각 삼각형 23">
                <a:extLst>
                  <a:ext uri="{FF2B5EF4-FFF2-40B4-BE49-F238E27FC236}">
                    <a16:creationId xmlns:a16="http://schemas.microsoft.com/office/drawing/2014/main" id="{636A3948-C639-4E05-A7CD-9BE16A177076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직각 삼각형 23">
                <a:extLst>
                  <a:ext uri="{FF2B5EF4-FFF2-40B4-BE49-F238E27FC236}">
                    <a16:creationId xmlns:a16="http://schemas.microsoft.com/office/drawing/2014/main" id="{1568E3E1-3E8A-41BE-B7E0-9145D3A7B34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평행 사변형 22">
                <a:extLst>
                  <a:ext uri="{FF2B5EF4-FFF2-40B4-BE49-F238E27FC236}">
                    <a16:creationId xmlns:a16="http://schemas.microsoft.com/office/drawing/2014/main" id="{889E8962-C551-4E5A-B8BE-7AF22A3F2788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사각형: 둥근 모서리 402">
                <a:extLst>
                  <a:ext uri="{FF2B5EF4-FFF2-40B4-BE49-F238E27FC236}">
                    <a16:creationId xmlns:a16="http://schemas.microsoft.com/office/drawing/2014/main" id="{81F2FE11-0FF5-4F7A-8CF5-FFF4F714FF05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E9BE6A82-774C-4FD8-9F1F-280249956985}"/>
                </a:ext>
              </a:extLst>
            </p:cNvPr>
            <p:cNvGrpSpPr/>
            <p:nvPr/>
          </p:nvGrpSpPr>
          <p:grpSpPr>
            <a:xfrm>
              <a:off x="434994" y="2531596"/>
              <a:ext cx="455596" cy="453208"/>
              <a:chOff x="434994" y="6077435"/>
              <a:chExt cx="455596" cy="453208"/>
            </a:xfrm>
          </p:grpSpPr>
          <p:sp>
            <p:nvSpPr>
              <p:cNvPr id="396" name="직각 삼각형 23">
                <a:extLst>
                  <a:ext uri="{FF2B5EF4-FFF2-40B4-BE49-F238E27FC236}">
                    <a16:creationId xmlns:a16="http://schemas.microsoft.com/office/drawing/2014/main" id="{F8A7D7B5-4CAF-4F11-A97F-9D7EF26288EE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각 삼각형 23">
                <a:extLst>
                  <a:ext uri="{FF2B5EF4-FFF2-40B4-BE49-F238E27FC236}">
                    <a16:creationId xmlns:a16="http://schemas.microsoft.com/office/drawing/2014/main" id="{613B7993-5764-4C28-B4C7-7B5541DE76D7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평행 사변형 22">
                <a:extLst>
                  <a:ext uri="{FF2B5EF4-FFF2-40B4-BE49-F238E27FC236}">
                    <a16:creationId xmlns:a16="http://schemas.microsoft.com/office/drawing/2014/main" id="{0A933B15-F5A2-4FA9-9F08-02C49F21557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사각형: 둥근 모서리 398">
                <a:extLst>
                  <a:ext uri="{FF2B5EF4-FFF2-40B4-BE49-F238E27FC236}">
                    <a16:creationId xmlns:a16="http://schemas.microsoft.com/office/drawing/2014/main" id="{4381C828-62AB-441C-ABFA-839B823590BB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F28FCEF1-5E66-4CA1-9206-93D7DF33FE4A}"/>
                </a:ext>
              </a:extLst>
            </p:cNvPr>
            <p:cNvGrpSpPr/>
            <p:nvPr/>
          </p:nvGrpSpPr>
          <p:grpSpPr>
            <a:xfrm>
              <a:off x="434994" y="2070233"/>
              <a:ext cx="455596" cy="453208"/>
              <a:chOff x="434994" y="6077435"/>
              <a:chExt cx="455596" cy="453208"/>
            </a:xfrm>
          </p:grpSpPr>
          <p:sp>
            <p:nvSpPr>
              <p:cNvPr id="350" name="직각 삼각형 23">
                <a:extLst>
                  <a:ext uri="{FF2B5EF4-FFF2-40B4-BE49-F238E27FC236}">
                    <a16:creationId xmlns:a16="http://schemas.microsoft.com/office/drawing/2014/main" id="{C826BA2F-0D86-4B4A-A185-3B124E98E7C8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각 삼각형 23">
                <a:extLst>
                  <a:ext uri="{FF2B5EF4-FFF2-40B4-BE49-F238E27FC236}">
                    <a16:creationId xmlns:a16="http://schemas.microsoft.com/office/drawing/2014/main" id="{88744B49-9FA4-4277-883A-9693BFF2B11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평행 사변형 22">
                <a:extLst>
                  <a:ext uri="{FF2B5EF4-FFF2-40B4-BE49-F238E27FC236}">
                    <a16:creationId xmlns:a16="http://schemas.microsoft.com/office/drawing/2014/main" id="{A85D8554-BC39-48D7-8FFE-66E40FC65E9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사각형: 둥근 모서리 394">
                <a:extLst>
                  <a:ext uri="{FF2B5EF4-FFF2-40B4-BE49-F238E27FC236}">
                    <a16:creationId xmlns:a16="http://schemas.microsoft.com/office/drawing/2014/main" id="{9C22A0BD-4B17-4428-B8DB-33AC55BA673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8E54FF9B-2D77-48B3-8C04-28FF0C9CD2B3}"/>
                </a:ext>
              </a:extLst>
            </p:cNvPr>
            <p:cNvGrpSpPr/>
            <p:nvPr/>
          </p:nvGrpSpPr>
          <p:grpSpPr>
            <a:xfrm>
              <a:off x="434994" y="1644833"/>
              <a:ext cx="455596" cy="453208"/>
              <a:chOff x="434994" y="6077435"/>
              <a:chExt cx="455596" cy="453208"/>
            </a:xfrm>
          </p:grpSpPr>
          <p:sp>
            <p:nvSpPr>
              <p:cNvPr id="232" name="직각 삼각형 23">
                <a:extLst>
                  <a:ext uri="{FF2B5EF4-FFF2-40B4-BE49-F238E27FC236}">
                    <a16:creationId xmlns:a16="http://schemas.microsoft.com/office/drawing/2014/main" id="{85EDC122-ACD5-4CAB-9862-70B762C39200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각 삼각형 23">
                <a:extLst>
                  <a:ext uri="{FF2B5EF4-FFF2-40B4-BE49-F238E27FC236}">
                    <a16:creationId xmlns:a16="http://schemas.microsoft.com/office/drawing/2014/main" id="{AFA52DF1-C616-4C31-B27B-AC6E18CC3935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평행 사변형 22">
                <a:extLst>
                  <a:ext uri="{FF2B5EF4-FFF2-40B4-BE49-F238E27FC236}">
                    <a16:creationId xmlns:a16="http://schemas.microsoft.com/office/drawing/2014/main" id="{973B874A-7973-4403-B128-3F7B66001CFF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사각형: 둥근 모서리 323">
                <a:extLst>
                  <a:ext uri="{FF2B5EF4-FFF2-40B4-BE49-F238E27FC236}">
                    <a16:creationId xmlns:a16="http://schemas.microsoft.com/office/drawing/2014/main" id="{DE7B19AC-E95F-4893-8D71-5D9752EC5EA1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3A4D3F70-308D-4820-AADA-93B3DCEE36CD}"/>
                </a:ext>
              </a:extLst>
            </p:cNvPr>
            <p:cNvGrpSpPr/>
            <p:nvPr/>
          </p:nvGrpSpPr>
          <p:grpSpPr>
            <a:xfrm>
              <a:off x="434994" y="1214588"/>
              <a:ext cx="455596" cy="453208"/>
              <a:chOff x="434994" y="6077435"/>
              <a:chExt cx="455596" cy="453208"/>
            </a:xfrm>
          </p:grpSpPr>
          <p:sp>
            <p:nvSpPr>
              <p:cNvPr id="228" name="직각 삼각형 23">
                <a:extLst>
                  <a:ext uri="{FF2B5EF4-FFF2-40B4-BE49-F238E27FC236}">
                    <a16:creationId xmlns:a16="http://schemas.microsoft.com/office/drawing/2014/main" id="{EA00E78A-1AAF-4531-A55C-1ECC76E58193}"/>
                  </a:ext>
                </a:extLst>
              </p:cNvPr>
              <p:cNvSpPr/>
              <p:nvPr/>
            </p:nvSpPr>
            <p:spPr>
              <a:xfrm flipV="1">
                <a:off x="437556" y="6077435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각 삼각형 23">
                <a:extLst>
                  <a:ext uri="{FF2B5EF4-FFF2-40B4-BE49-F238E27FC236}">
                    <a16:creationId xmlns:a16="http://schemas.microsoft.com/office/drawing/2014/main" id="{B7E2FF19-33AC-4589-BA44-7B4D5F96423A}"/>
                  </a:ext>
                </a:extLst>
              </p:cNvPr>
              <p:cNvSpPr/>
              <p:nvPr/>
            </p:nvSpPr>
            <p:spPr>
              <a:xfrm flipH="1">
                <a:off x="437556" y="6408238"/>
                <a:ext cx="452385" cy="122405"/>
              </a:xfrm>
              <a:custGeom>
                <a:avLst/>
                <a:gdLst>
                  <a:gd name="connsiteX0" fmla="*/ 0 w 1887998"/>
                  <a:gd name="connsiteY0" fmla="*/ 3870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0 w 1887998"/>
                  <a:gd name="connsiteY3" fmla="*/ 387059 h 387059"/>
                  <a:gd name="connsiteX0" fmla="*/ 47625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47625 w 1887998"/>
                  <a:gd name="connsiteY3" fmla="*/ 361659 h 387059"/>
                  <a:gd name="connsiteX0" fmla="*/ 52388 w 1887998"/>
                  <a:gd name="connsiteY0" fmla="*/ 361659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52388 w 1887998"/>
                  <a:gd name="connsiteY3" fmla="*/ 361659 h 387059"/>
                  <a:gd name="connsiteX0" fmla="*/ 52986 w 1888596"/>
                  <a:gd name="connsiteY0" fmla="*/ 361659 h 387059"/>
                  <a:gd name="connsiteX1" fmla="*/ 598 w 1888596"/>
                  <a:gd name="connsiteY1" fmla="*/ 0 h 387059"/>
                  <a:gd name="connsiteX2" fmla="*/ 1888596 w 1888596"/>
                  <a:gd name="connsiteY2" fmla="*/ 387059 h 387059"/>
                  <a:gd name="connsiteX3" fmla="*/ 52986 w 1888596"/>
                  <a:gd name="connsiteY3" fmla="*/ 361659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887998"/>
                  <a:gd name="connsiteY0" fmla="*/ 385471 h 387059"/>
                  <a:gd name="connsiteX1" fmla="*/ 0 w 1887998"/>
                  <a:gd name="connsiteY1" fmla="*/ 0 h 387059"/>
                  <a:gd name="connsiteX2" fmla="*/ 1887998 w 1887998"/>
                  <a:gd name="connsiteY2" fmla="*/ 387059 h 387059"/>
                  <a:gd name="connsiteX3" fmla="*/ 98425 w 1887998"/>
                  <a:gd name="connsiteY3" fmla="*/ 385471 h 387059"/>
                  <a:gd name="connsiteX0" fmla="*/ 98425 w 1433973"/>
                  <a:gd name="connsiteY0" fmla="*/ 385471 h 385471"/>
                  <a:gd name="connsiteX1" fmla="*/ 0 w 1433973"/>
                  <a:gd name="connsiteY1" fmla="*/ 0 h 385471"/>
                  <a:gd name="connsiteX2" fmla="*/ 1433973 w 1433973"/>
                  <a:gd name="connsiteY2" fmla="*/ 275934 h 385471"/>
                  <a:gd name="connsiteX3" fmla="*/ 98425 w 1433973"/>
                  <a:gd name="connsiteY3" fmla="*/ 385471 h 385471"/>
                  <a:gd name="connsiteX0" fmla="*/ 98425 w 1405398"/>
                  <a:gd name="connsiteY0" fmla="*/ 385471 h 385471"/>
                  <a:gd name="connsiteX1" fmla="*/ 0 w 1405398"/>
                  <a:gd name="connsiteY1" fmla="*/ 0 h 385471"/>
                  <a:gd name="connsiteX2" fmla="*/ 1405398 w 1405398"/>
                  <a:gd name="connsiteY2" fmla="*/ 333084 h 385471"/>
                  <a:gd name="connsiteX3" fmla="*/ 98425 w 1405398"/>
                  <a:gd name="connsiteY3" fmla="*/ 385471 h 385471"/>
                  <a:gd name="connsiteX0" fmla="*/ 98425 w 1440323"/>
                  <a:gd name="connsiteY0" fmla="*/ 385471 h 385471"/>
                  <a:gd name="connsiteX1" fmla="*/ 0 w 1440323"/>
                  <a:gd name="connsiteY1" fmla="*/ 0 h 385471"/>
                  <a:gd name="connsiteX2" fmla="*/ 1440323 w 1440323"/>
                  <a:gd name="connsiteY2" fmla="*/ 288634 h 385471"/>
                  <a:gd name="connsiteX3" fmla="*/ 98425 w 1440323"/>
                  <a:gd name="connsiteY3" fmla="*/ 385471 h 385471"/>
                  <a:gd name="connsiteX0" fmla="*/ 98425 w 1440323"/>
                  <a:gd name="connsiteY0" fmla="*/ 385471 h 391995"/>
                  <a:gd name="connsiteX1" fmla="*/ 0 w 1440323"/>
                  <a:gd name="connsiteY1" fmla="*/ 0 h 391995"/>
                  <a:gd name="connsiteX2" fmla="*/ 1440323 w 1440323"/>
                  <a:gd name="connsiteY2" fmla="*/ 288634 h 391995"/>
                  <a:gd name="connsiteX3" fmla="*/ 98425 w 1440323"/>
                  <a:gd name="connsiteY3" fmla="*/ 385471 h 391995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98425 w 1440323"/>
                  <a:gd name="connsiteY0" fmla="*/ 385471 h 393250"/>
                  <a:gd name="connsiteX1" fmla="*/ 0 w 1440323"/>
                  <a:gd name="connsiteY1" fmla="*/ 0 h 393250"/>
                  <a:gd name="connsiteX2" fmla="*/ 1440323 w 1440323"/>
                  <a:gd name="connsiteY2" fmla="*/ 288634 h 393250"/>
                  <a:gd name="connsiteX3" fmla="*/ 98425 w 1440323"/>
                  <a:gd name="connsiteY3" fmla="*/ 385471 h 393250"/>
                  <a:gd name="connsiteX0" fmla="*/ 103594 w 1445492"/>
                  <a:gd name="connsiteY0" fmla="*/ 385471 h 393250"/>
                  <a:gd name="connsiteX1" fmla="*/ 5169 w 1445492"/>
                  <a:gd name="connsiteY1" fmla="*/ 0 h 393250"/>
                  <a:gd name="connsiteX2" fmla="*/ 1445492 w 1445492"/>
                  <a:gd name="connsiteY2" fmla="*/ 288634 h 393250"/>
                  <a:gd name="connsiteX3" fmla="*/ 103594 w 1445492"/>
                  <a:gd name="connsiteY3" fmla="*/ 385471 h 393250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445492"/>
                  <a:gd name="connsiteY0" fmla="*/ 385471 h 403765"/>
                  <a:gd name="connsiteX1" fmla="*/ 5169 w 1445492"/>
                  <a:gd name="connsiteY1" fmla="*/ 0 h 403765"/>
                  <a:gd name="connsiteX2" fmla="*/ 1445492 w 1445492"/>
                  <a:gd name="connsiteY2" fmla="*/ 288634 h 403765"/>
                  <a:gd name="connsiteX3" fmla="*/ 103594 w 1445492"/>
                  <a:gd name="connsiteY3" fmla="*/ 385471 h 403765"/>
                  <a:gd name="connsiteX0" fmla="*/ 103594 w 1519815"/>
                  <a:gd name="connsiteY0" fmla="*/ 385471 h 421354"/>
                  <a:gd name="connsiteX1" fmla="*/ 5169 w 1519815"/>
                  <a:gd name="connsiteY1" fmla="*/ 0 h 421354"/>
                  <a:gd name="connsiteX2" fmla="*/ 1445492 w 1519815"/>
                  <a:gd name="connsiteY2" fmla="*/ 288634 h 421354"/>
                  <a:gd name="connsiteX3" fmla="*/ 1186730 w 1519815"/>
                  <a:gd name="connsiteY3" fmla="*/ 393634 h 421354"/>
                  <a:gd name="connsiteX4" fmla="*/ 103594 w 1519815"/>
                  <a:gd name="connsiteY4" fmla="*/ 385471 h 421354"/>
                  <a:gd name="connsiteX0" fmla="*/ 103594 w 1519815"/>
                  <a:gd name="connsiteY0" fmla="*/ 385471 h 410550"/>
                  <a:gd name="connsiteX1" fmla="*/ 5169 w 1519815"/>
                  <a:gd name="connsiteY1" fmla="*/ 0 h 410550"/>
                  <a:gd name="connsiteX2" fmla="*/ 1445492 w 1519815"/>
                  <a:gd name="connsiteY2" fmla="*/ 288634 h 410550"/>
                  <a:gd name="connsiteX3" fmla="*/ 1186730 w 1519815"/>
                  <a:gd name="connsiteY3" fmla="*/ 393634 h 410550"/>
                  <a:gd name="connsiteX4" fmla="*/ 103594 w 1519815"/>
                  <a:gd name="connsiteY4" fmla="*/ 385471 h 410550"/>
                  <a:gd name="connsiteX0" fmla="*/ 103594 w 1445492"/>
                  <a:gd name="connsiteY0" fmla="*/ 385471 h 410550"/>
                  <a:gd name="connsiteX1" fmla="*/ 5169 w 1445492"/>
                  <a:gd name="connsiteY1" fmla="*/ 0 h 410550"/>
                  <a:gd name="connsiteX2" fmla="*/ 1445492 w 1445492"/>
                  <a:gd name="connsiteY2" fmla="*/ 288634 h 410550"/>
                  <a:gd name="connsiteX3" fmla="*/ 1186730 w 1445492"/>
                  <a:gd name="connsiteY3" fmla="*/ 393634 h 410550"/>
                  <a:gd name="connsiteX4" fmla="*/ 103594 w 1445492"/>
                  <a:gd name="connsiteY4" fmla="*/ 385471 h 410550"/>
                  <a:gd name="connsiteX0" fmla="*/ 103594 w 1445492"/>
                  <a:gd name="connsiteY0" fmla="*/ 385471 h 409058"/>
                  <a:gd name="connsiteX1" fmla="*/ 5169 w 1445492"/>
                  <a:gd name="connsiteY1" fmla="*/ 0 h 409058"/>
                  <a:gd name="connsiteX2" fmla="*/ 1445492 w 1445492"/>
                  <a:gd name="connsiteY2" fmla="*/ 288634 h 409058"/>
                  <a:gd name="connsiteX3" fmla="*/ 1180380 w 1445492"/>
                  <a:gd name="connsiteY3" fmla="*/ 385696 h 409058"/>
                  <a:gd name="connsiteX4" fmla="*/ 103594 w 1445492"/>
                  <a:gd name="connsiteY4" fmla="*/ 385471 h 409058"/>
                  <a:gd name="connsiteX0" fmla="*/ 103594 w 1445492"/>
                  <a:gd name="connsiteY0" fmla="*/ 385471 h 412414"/>
                  <a:gd name="connsiteX1" fmla="*/ 5169 w 1445492"/>
                  <a:gd name="connsiteY1" fmla="*/ 0 h 412414"/>
                  <a:gd name="connsiteX2" fmla="*/ 1445492 w 1445492"/>
                  <a:gd name="connsiteY2" fmla="*/ 288634 h 412414"/>
                  <a:gd name="connsiteX3" fmla="*/ 1180380 w 1445492"/>
                  <a:gd name="connsiteY3" fmla="*/ 385696 h 412414"/>
                  <a:gd name="connsiteX4" fmla="*/ 103594 w 1445492"/>
                  <a:gd name="connsiteY4" fmla="*/ 385471 h 412414"/>
                  <a:gd name="connsiteX0" fmla="*/ 103594 w 1445492"/>
                  <a:gd name="connsiteY0" fmla="*/ 385471 h 389583"/>
                  <a:gd name="connsiteX1" fmla="*/ 5169 w 1445492"/>
                  <a:gd name="connsiteY1" fmla="*/ 0 h 389583"/>
                  <a:gd name="connsiteX2" fmla="*/ 1445492 w 1445492"/>
                  <a:gd name="connsiteY2" fmla="*/ 288634 h 389583"/>
                  <a:gd name="connsiteX3" fmla="*/ 1180380 w 1445492"/>
                  <a:gd name="connsiteY3" fmla="*/ 385696 h 389583"/>
                  <a:gd name="connsiteX4" fmla="*/ 103594 w 1445492"/>
                  <a:gd name="connsiteY4" fmla="*/ 385471 h 389583"/>
                  <a:gd name="connsiteX0" fmla="*/ 103594 w 1445492"/>
                  <a:gd name="connsiteY0" fmla="*/ 385471 h 391116"/>
                  <a:gd name="connsiteX1" fmla="*/ 5169 w 1445492"/>
                  <a:gd name="connsiteY1" fmla="*/ 0 h 391116"/>
                  <a:gd name="connsiteX2" fmla="*/ 1445492 w 1445492"/>
                  <a:gd name="connsiteY2" fmla="*/ 288634 h 391116"/>
                  <a:gd name="connsiteX3" fmla="*/ 1180380 w 1445492"/>
                  <a:gd name="connsiteY3" fmla="*/ 385696 h 391116"/>
                  <a:gd name="connsiteX4" fmla="*/ 103594 w 1445492"/>
                  <a:gd name="connsiteY4" fmla="*/ 385471 h 3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492" h="391116">
                    <a:moveTo>
                      <a:pt x="103594" y="385471"/>
                    </a:moveTo>
                    <a:cubicBezTo>
                      <a:pt x="-58333" y="379219"/>
                      <a:pt x="22632" y="120553"/>
                      <a:pt x="5169" y="0"/>
                    </a:cubicBezTo>
                    <a:lnTo>
                      <a:pt x="1445492" y="288634"/>
                    </a:lnTo>
                    <a:cubicBezTo>
                      <a:pt x="1413819" y="400278"/>
                      <a:pt x="1404030" y="369557"/>
                      <a:pt x="1180380" y="385696"/>
                    </a:cubicBezTo>
                    <a:cubicBezTo>
                      <a:pt x="901167" y="384373"/>
                      <a:pt x="319571" y="398689"/>
                      <a:pt x="103594" y="38547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평행 사변형 22">
                <a:extLst>
                  <a:ext uri="{FF2B5EF4-FFF2-40B4-BE49-F238E27FC236}">
                    <a16:creationId xmlns:a16="http://schemas.microsoft.com/office/drawing/2014/main" id="{3EE87832-46B9-403C-9FE6-20C9943F0C29}"/>
                  </a:ext>
                </a:extLst>
              </p:cNvPr>
              <p:cNvSpPr/>
              <p:nvPr/>
            </p:nvSpPr>
            <p:spPr>
              <a:xfrm rot="5400000" flipH="1">
                <a:off x="444094" y="6075992"/>
                <a:ext cx="437395" cy="455596"/>
              </a:xfrm>
              <a:custGeom>
                <a:avLst/>
                <a:gdLst>
                  <a:gd name="connsiteX0" fmla="*/ 0 w 1411878"/>
                  <a:gd name="connsiteY0" fmla="*/ 1439996 h 1439996"/>
                  <a:gd name="connsiteX1" fmla="*/ 319550 w 1411878"/>
                  <a:gd name="connsiteY1" fmla="*/ 0 h 1439996"/>
                  <a:gd name="connsiteX2" fmla="*/ 1411878 w 1411878"/>
                  <a:gd name="connsiteY2" fmla="*/ 0 h 1439996"/>
                  <a:gd name="connsiteX3" fmla="*/ 1092328 w 1411878"/>
                  <a:gd name="connsiteY3" fmla="*/ 1439996 h 1439996"/>
                  <a:gd name="connsiteX4" fmla="*/ 0 w 141187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405528"/>
                  <a:gd name="connsiteY0" fmla="*/ 1439996 h 1439996"/>
                  <a:gd name="connsiteX1" fmla="*/ 319550 w 1405528"/>
                  <a:gd name="connsiteY1" fmla="*/ 0 h 1439996"/>
                  <a:gd name="connsiteX2" fmla="*/ 1405528 w 1405528"/>
                  <a:gd name="connsiteY2" fmla="*/ 26988 h 1439996"/>
                  <a:gd name="connsiteX3" fmla="*/ 1092328 w 1405528"/>
                  <a:gd name="connsiteY3" fmla="*/ 1439996 h 1439996"/>
                  <a:gd name="connsiteX4" fmla="*/ 0 w 1405528"/>
                  <a:gd name="connsiteY4" fmla="*/ 143999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39996"/>
                  <a:gd name="connsiteX1" fmla="*/ 311613 w 1397591"/>
                  <a:gd name="connsiteY1" fmla="*/ 0 h 1439996"/>
                  <a:gd name="connsiteX2" fmla="*/ 1397591 w 1397591"/>
                  <a:gd name="connsiteY2" fmla="*/ 26988 h 1439996"/>
                  <a:gd name="connsiteX3" fmla="*/ 1084391 w 1397591"/>
                  <a:gd name="connsiteY3" fmla="*/ 1439996 h 1439996"/>
                  <a:gd name="connsiteX4" fmla="*/ 0 w 1397591"/>
                  <a:gd name="connsiteY4" fmla="*/ 1408246 h 1439996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31179 h 1471445"/>
                  <a:gd name="connsiteX1" fmla="*/ 311613 w 1397591"/>
                  <a:gd name="connsiteY1" fmla="*/ 22933 h 1471445"/>
                  <a:gd name="connsiteX2" fmla="*/ 1397591 w 1397591"/>
                  <a:gd name="connsiteY2" fmla="*/ 49921 h 1471445"/>
                  <a:gd name="connsiteX3" fmla="*/ 1084391 w 1397591"/>
                  <a:gd name="connsiteY3" fmla="*/ 1462929 h 1471445"/>
                  <a:gd name="connsiteX4" fmla="*/ 0 w 1397591"/>
                  <a:gd name="connsiteY4" fmla="*/ 1431179 h 1471445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400111"/>
                  <a:gd name="connsiteY0" fmla="*/ 1468222 h 1508488"/>
                  <a:gd name="connsiteX1" fmla="*/ 311613 w 1400111"/>
                  <a:gd name="connsiteY1" fmla="*/ 59976 h 1508488"/>
                  <a:gd name="connsiteX2" fmla="*/ 1397591 w 1400111"/>
                  <a:gd name="connsiteY2" fmla="*/ 86964 h 1508488"/>
                  <a:gd name="connsiteX3" fmla="*/ 1084391 w 1400111"/>
                  <a:gd name="connsiteY3" fmla="*/ 1499972 h 1508488"/>
                  <a:gd name="connsiteX4" fmla="*/ 0 w 1400111"/>
                  <a:gd name="connsiteY4" fmla="*/ 1468222 h 1508488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08246 h 1448512"/>
                  <a:gd name="connsiteX1" fmla="*/ 311613 w 1397591"/>
                  <a:gd name="connsiteY1" fmla="*/ 0 h 1448512"/>
                  <a:gd name="connsiteX2" fmla="*/ 1397591 w 1397591"/>
                  <a:gd name="connsiteY2" fmla="*/ 26988 h 1448512"/>
                  <a:gd name="connsiteX3" fmla="*/ 1084391 w 1397591"/>
                  <a:gd name="connsiteY3" fmla="*/ 1439996 h 1448512"/>
                  <a:gd name="connsiteX4" fmla="*/ 0 w 1397591"/>
                  <a:gd name="connsiteY4" fmla="*/ 1408246 h 1448512"/>
                  <a:gd name="connsiteX0" fmla="*/ 0 w 1397591"/>
                  <a:gd name="connsiteY0" fmla="*/ 1415485 h 1455751"/>
                  <a:gd name="connsiteX1" fmla="*/ 311613 w 1397591"/>
                  <a:gd name="connsiteY1" fmla="*/ 7239 h 1455751"/>
                  <a:gd name="connsiteX2" fmla="*/ 1397591 w 1397591"/>
                  <a:gd name="connsiteY2" fmla="*/ 34227 h 1455751"/>
                  <a:gd name="connsiteX3" fmla="*/ 1084391 w 1397591"/>
                  <a:gd name="connsiteY3" fmla="*/ 1447235 h 1455751"/>
                  <a:gd name="connsiteX4" fmla="*/ 0 w 1397591"/>
                  <a:gd name="connsiteY4" fmla="*/ 1415485 h 145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591" h="1455751">
                    <a:moveTo>
                      <a:pt x="0" y="1415485"/>
                    </a:moveTo>
                    <a:lnTo>
                      <a:pt x="311613" y="7239"/>
                    </a:lnTo>
                    <a:cubicBezTo>
                      <a:pt x="673606" y="16235"/>
                      <a:pt x="1064173" y="-28745"/>
                      <a:pt x="1397591" y="34227"/>
                    </a:cubicBezTo>
                    <a:lnTo>
                      <a:pt x="1084391" y="1447235"/>
                    </a:lnTo>
                    <a:cubicBezTo>
                      <a:pt x="722927" y="1436652"/>
                      <a:pt x="37614" y="1489568"/>
                      <a:pt x="0" y="14154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EF31F2BC-A1B9-49B0-BDE2-A769983ACCD5}"/>
                  </a:ext>
                </a:extLst>
              </p:cNvPr>
              <p:cNvSpPr/>
              <p:nvPr/>
            </p:nvSpPr>
            <p:spPr>
              <a:xfrm>
                <a:off x="437658" y="6078705"/>
                <a:ext cx="450667" cy="450667"/>
              </a:xfrm>
              <a:prstGeom prst="roundRect">
                <a:avLst>
                  <a:gd name="adj" fmla="val 6855"/>
                </a:avLst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43" name="그룹 442">
            <a:extLst>
              <a:ext uri="{FF2B5EF4-FFF2-40B4-BE49-F238E27FC236}">
                <a16:creationId xmlns:a16="http://schemas.microsoft.com/office/drawing/2014/main" id="{1DFFE8AF-EE32-4DDE-B161-201742FA476E}"/>
              </a:ext>
            </a:extLst>
          </p:cNvPr>
          <p:cNvGrpSpPr/>
          <p:nvPr/>
        </p:nvGrpSpPr>
        <p:grpSpPr>
          <a:xfrm>
            <a:off x="-736602" y="230184"/>
            <a:ext cx="8868688" cy="923330"/>
            <a:chOff x="-736602" y="2121357"/>
            <a:chExt cx="8868688" cy="923330"/>
          </a:xfrm>
        </p:grpSpPr>
        <p:sp>
          <p:nvSpPr>
            <p:cNvPr id="444" name="사각형: 둥근 모서리 443">
              <a:extLst>
                <a:ext uri="{FF2B5EF4-FFF2-40B4-BE49-F238E27FC236}">
                  <a16:creationId xmlns:a16="http://schemas.microsoft.com/office/drawing/2014/main" id="{05549525-87ED-4656-92EB-241DCBA1102E}"/>
                </a:ext>
              </a:extLst>
            </p:cNvPr>
            <p:cNvSpPr/>
            <p:nvPr/>
          </p:nvSpPr>
          <p:spPr>
            <a:xfrm>
              <a:off x="-736602" y="2121357"/>
              <a:ext cx="8868688" cy="92333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79DF5B4-67E6-4FF4-8022-7C472309B8AC}"/>
                </a:ext>
              </a:extLst>
            </p:cNvPr>
            <p:cNvSpPr txBox="1"/>
            <p:nvPr/>
          </p:nvSpPr>
          <p:spPr>
            <a:xfrm>
              <a:off x="606440" y="2121357"/>
              <a:ext cx="6958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>
                  <a:ln w="38100">
                    <a:noFill/>
                  </a:ln>
                  <a:latin typeface="Orbit-B BT" pitchFamily="2" charset="0"/>
                </a:rPr>
                <a:t>4. Sequence Diagram</a:t>
              </a:r>
              <a:endParaRPr lang="ko-KR" altLang="en-US" sz="5400">
                <a:ln w="38100">
                  <a:noFill/>
                </a:ln>
                <a:latin typeface="Orbit-B BT" pitchFamily="2" charset="0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9D35BC-9E03-44F5-96CE-807FB8440964}"/>
              </a:ext>
            </a:extLst>
          </p:cNvPr>
          <p:cNvGrpSpPr/>
          <p:nvPr/>
        </p:nvGrpSpPr>
        <p:grpSpPr>
          <a:xfrm>
            <a:off x="524974" y="1285245"/>
            <a:ext cx="2030290" cy="5111322"/>
            <a:chOff x="524974" y="1285245"/>
            <a:chExt cx="2030290" cy="486171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EB332CD-9C4A-42A4-BE23-AB5E5800A2F8}"/>
                </a:ext>
              </a:extLst>
            </p:cNvPr>
            <p:cNvSpPr/>
            <p:nvPr/>
          </p:nvSpPr>
          <p:spPr>
            <a:xfrm>
              <a:off x="524974" y="1285245"/>
              <a:ext cx="2030290" cy="620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  <a:latin typeface="Orbit-B BT" pitchFamily="2" charset="0"/>
                  <a:ea typeface="a컴퓨터A" panose="02020600000000000000" pitchFamily="18" charset="-127"/>
                </a:rPr>
                <a:t>Player</a:t>
              </a:r>
              <a:endParaRPr lang="ko-KR" altLang="en-US" sz="3200">
                <a:solidFill>
                  <a:schemeClr val="tx1"/>
                </a:solidFill>
                <a:latin typeface="Orbit-B BT" pitchFamily="2" charset="0"/>
                <a:ea typeface="a컴퓨터A" panose="02020600000000000000" pitchFamily="18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F48936A-A78C-4F0E-BB53-A4E0A5FFEDC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1540119" y="1906121"/>
              <a:ext cx="0" cy="424083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2168D78-253D-43BD-BCC1-3D5FC2AF093C}"/>
              </a:ext>
            </a:extLst>
          </p:cNvPr>
          <p:cNvGrpSpPr/>
          <p:nvPr/>
        </p:nvGrpSpPr>
        <p:grpSpPr>
          <a:xfrm>
            <a:off x="2742519" y="1285245"/>
            <a:ext cx="2030290" cy="5111322"/>
            <a:chOff x="2742519" y="1285245"/>
            <a:chExt cx="2030290" cy="5111322"/>
          </a:xfrm>
        </p:grpSpPr>
        <p:sp>
          <p:nvSpPr>
            <p:cNvPr id="299" name="사각형: 둥근 모서리 298">
              <a:extLst>
                <a:ext uri="{FF2B5EF4-FFF2-40B4-BE49-F238E27FC236}">
                  <a16:creationId xmlns:a16="http://schemas.microsoft.com/office/drawing/2014/main" id="{8FEC49D8-E452-4010-8B07-5A60C30AAABC}"/>
                </a:ext>
              </a:extLst>
            </p:cNvPr>
            <p:cNvSpPr/>
            <p:nvPr/>
          </p:nvSpPr>
          <p:spPr>
            <a:xfrm>
              <a:off x="2742519" y="1285245"/>
              <a:ext cx="2030290" cy="620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  <a:latin typeface="Orbit-B BT" pitchFamily="2" charset="0"/>
                  <a:ea typeface="a컴퓨터A" panose="02020600000000000000" pitchFamily="18" charset="-127"/>
                </a:rPr>
                <a:t>Main.c</a:t>
              </a:r>
              <a:endParaRPr lang="ko-KR" altLang="en-US" sz="3200">
                <a:solidFill>
                  <a:schemeClr val="tx1"/>
                </a:solidFill>
                <a:latin typeface="Orbit-B BT" pitchFamily="2" charset="0"/>
                <a:ea typeface="a컴퓨터A" panose="02020600000000000000" pitchFamily="18" charset="-127"/>
              </a:endParaRPr>
            </a:p>
          </p:txBody>
        </p:sp>
        <p:cxnSp>
          <p:nvCxnSpPr>
            <p:cNvPr id="314" name="직선 화살표 연결선 313">
              <a:extLst>
                <a:ext uri="{FF2B5EF4-FFF2-40B4-BE49-F238E27FC236}">
                  <a16:creationId xmlns:a16="http://schemas.microsoft.com/office/drawing/2014/main" id="{E3BDCFCE-BD3D-4708-BB01-3759ECF4CD00}"/>
                </a:ext>
              </a:extLst>
            </p:cNvPr>
            <p:cNvCxnSpPr>
              <a:cxnSpLocks/>
            </p:cNvCxnSpPr>
            <p:nvPr/>
          </p:nvCxnSpPr>
          <p:spPr>
            <a:xfrm>
              <a:off x="3835543" y="1906121"/>
              <a:ext cx="0" cy="449044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9701DF0-E0F6-48F1-B6A6-CF4633D8EC2D}"/>
              </a:ext>
            </a:extLst>
          </p:cNvPr>
          <p:cNvGrpSpPr/>
          <p:nvPr/>
        </p:nvGrpSpPr>
        <p:grpSpPr>
          <a:xfrm>
            <a:off x="4960064" y="1285245"/>
            <a:ext cx="2272014" cy="5111322"/>
            <a:chOff x="4960064" y="1285245"/>
            <a:chExt cx="2272014" cy="5111322"/>
          </a:xfrm>
        </p:grpSpPr>
        <p:sp>
          <p:nvSpPr>
            <p:cNvPr id="305" name="사각형: 둥근 모서리 304">
              <a:extLst>
                <a:ext uri="{FF2B5EF4-FFF2-40B4-BE49-F238E27FC236}">
                  <a16:creationId xmlns:a16="http://schemas.microsoft.com/office/drawing/2014/main" id="{54784976-75B4-440B-9FD9-A1C874EA865A}"/>
                </a:ext>
              </a:extLst>
            </p:cNvPr>
            <p:cNvSpPr/>
            <p:nvPr/>
          </p:nvSpPr>
          <p:spPr>
            <a:xfrm>
              <a:off x="4960064" y="1285245"/>
              <a:ext cx="2272014" cy="620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  <a:latin typeface="Orbit-B BT" pitchFamily="2" charset="0"/>
                  <a:ea typeface="a컴퓨터A" panose="02020600000000000000" pitchFamily="18" charset="-127"/>
                </a:rPr>
                <a:t>Campus.c</a:t>
              </a:r>
              <a:endParaRPr lang="ko-KR" altLang="en-US" sz="3200">
                <a:solidFill>
                  <a:schemeClr val="tx1"/>
                </a:solidFill>
                <a:latin typeface="Orbit-B BT" pitchFamily="2" charset="0"/>
                <a:ea typeface="a컴퓨터A" panose="02020600000000000000" pitchFamily="18" charset="-127"/>
              </a:endParaRPr>
            </a:p>
          </p:txBody>
        </p:sp>
        <p:cxnSp>
          <p:nvCxnSpPr>
            <p:cNvPr id="323" name="직선 화살표 연결선 322">
              <a:extLst>
                <a:ext uri="{FF2B5EF4-FFF2-40B4-BE49-F238E27FC236}">
                  <a16:creationId xmlns:a16="http://schemas.microsoft.com/office/drawing/2014/main" id="{F010FCE2-BB8A-4B95-9798-2ED6F0FBB269}"/>
                </a:ext>
              </a:extLst>
            </p:cNvPr>
            <p:cNvCxnSpPr>
              <a:cxnSpLocks/>
            </p:cNvCxnSpPr>
            <p:nvPr/>
          </p:nvCxnSpPr>
          <p:spPr>
            <a:xfrm>
              <a:off x="6098845" y="1906121"/>
              <a:ext cx="0" cy="449044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665595C-8EF1-4D46-B9CB-E0417BE42F37}"/>
              </a:ext>
            </a:extLst>
          </p:cNvPr>
          <p:cNvGrpSpPr/>
          <p:nvPr/>
        </p:nvGrpSpPr>
        <p:grpSpPr>
          <a:xfrm>
            <a:off x="7419333" y="1285245"/>
            <a:ext cx="2030290" cy="5111322"/>
            <a:chOff x="7419333" y="1285245"/>
            <a:chExt cx="2030290" cy="5111322"/>
          </a:xfrm>
        </p:grpSpPr>
        <p:sp>
          <p:nvSpPr>
            <p:cNvPr id="307" name="사각형: 둥근 모서리 306">
              <a:extLst>
                <a:ext uri="{FF2B5EF4-FFF2-40B4-BE49-F238E27FC236}">
                  <a16:creationId xmlns:a16="http://schemas.microsoft.com/office/drawing/2014/main" id="{13E676DC-74C3-405A-84E5-C87DB72BA59E}"/>
                </a:ext>
              </a:extLst>
            </p:cNvPr>
            <p:cNvSpPr/>
            <p:nvPr/>
          </p:nvSpPr>
          <p:spPr>
            <a:xfrm>
              <a:off x="7419333" y="1285245"/>
              <a:ext cx="2030290" cy="620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  <a:latin typeface="Orbit-B BT" pitchFamily="2" charset="0"/>
                  <a:ea typeface="a컴퓨터A" panose="02020600000000000000" pitchFamily="18" charset="-127"/>
                </a:rPr>
                <a:t>Maps</a:t>
              </a:r>
              <a:endParaRPr lang="ko-KR" altLang="en-US" sz="3200">
                <a:solidFill>
                  <a:schemeClr val="tx1"/>
                </a:solidFill>
                <a:latin typeface="Orbit-B BT" pitchFamily="2" charset="0"/>
                <a:ea typeface="a컴퓨터A" panose="02020600000000000000" pitchFamily="18" charset="-127"/>
              </a:endParaRPr>
            </a:p>
          </p:txBody>
        </p:sp>
        <p:cxnSp>
          <p:nvCxnSpPr>
            <p:cNvPr id="326" name="직선 화살표 연결선 325">
              <a:extLst>
                <a:ext uri="{FF2B5EF4-FFF2-40B4-BE49-F238E27FC236}">
                  <a16:creationId xmlns:a16="http://schemas.microsoft.com/office/drawing/2014/main" id="{14B890F6-043B-450D-A7FE-340E8001F259}"/>
                </a:ext>
              </a:extLst>
            </p:cNvPr>
            <p:cNvCxnSpPr>
              <a:cxnSpLocks/>
            </p:cNvCxnSpPr>
            <p:nvPr/>
          </p:nvCxnSpPr>
          <p:spPr>
            <a:xfrm>
              <a:off x="8443808" y="1906121"/>
              <a:ext cx="0" cy="449044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88E411C-F5AA-4C8B-A841-26EAC0C5064B}"/>
              </a:ext>
            </a:extLst>
          </p:cNvPr>
          <p:cNvGrpSpPr/>
          <p:nvPr/>
        </p:nvGrpSpPr>
        <p:grpSpPr>
          <a:xfrm>
            <a:off x="9636876" y="1285245"/>
            <a:ext cx="2030290" cy="5111322"/>
            <a:chOff x="9636876" y="1285245"/>
            <a:chExt cx="2030290" cy="5111322"/>
          </a:xfrm>
        </p:grpSpPr>
        <p:sp>
          <p:nvSpPr>
            <p:cNvPr id="308" name="사각형: 둥근 모서리 307">
              <a:extLst>
                <a:ext uri="{FF2B5EF4-FFF2-40B4-BE49-F238E27FC236}">
                  <a16:creationId xmlns:a16="http://schemas.microsoft.com/office/drawing/2014/main" id="{21C6754E-2FC3-423F-87CA-C6FD99D71578}"/>
                </a:ext>
              </a:extLst>
            </p:cNvPr>
            <p:cNvSpPr/>
            <p:nvPr/>
          </p:nvSpPr>
          <p:spPr>
            <a:xfrm>
              <a:off x="9636876" y="1285245"/>
              <a:ext cx="2030290" cy="620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  <a:latin typeface="Orbit-B BT" pitchFamily="2" charset="0"/>
                  <a:ea typeface="a컴퓨터A" panose="02020600000000000000" pitchFamily="18" charset="-127"/>
                </a:rPr>
                <a:t>Collider</a:t>
              </a:r>
              <a:endParaRPr lang="ko-KR" altLang="en-US" sz="3200">
                <a:solidFill>
                  <a:schemeClr val="tx1"/>
                </a:solidFill>
                <a:latin typeface="Orbit-B BT" pitchFamily="2" charset="0"/>
                <a:ea typeface="a컴퓨터A" panose="02020600000000000000" pitchFamily="18" charset="-127"/>
              </a:endParaRPr>
            </a:p>
          </p:txBody>
        </p: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77DC06A5-4DB4-48F0-AB02-82AC57761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652021" y="1906121"/>
              <a:ext cx="0" cy="449044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741A10D-B624-45CC-B6E0-726F8530307A}"/>
              </a:ext>
            </a:extLst>
          </p:cNvPr>
          <p:cNvGrpSpPr/>
          <p:nvPr/>
        </p:nvGrpSpPr>
        <p:grpSpPr>
          <a:xfrm>
            <a:off x="1523998" y="2146855"/>
            <a:ext cx="2155891" cy="369332"/>
            <a:chOff x="1523998" y="2146855"/>
            <a:chExt cx="2155891" cy="369332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1192AF2-BDB0-4984-9B38-D1DC640984CC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8" y="2163022"/>
              <a:ext cx="21558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DD00A6-637A-4EA7-862A-4A0773B8B97C}"/>
                </a:ext>
              </a:extLst>
            </p:cNvPr>
            <p:cNvSpPr txBox="1"/>
            <p:nvPr/>
          </p:nvSpPr>
          <p:spPr>
            <a:xfrm>
              <a:off x="1806472" y="2146855"/>
              <a:ext cx="1744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프로그램 시작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BB309A2-6CC3-4CC0-BED7-750CCA9E3499}"/>
              </a:ext>
            </a:extLst>
          </p:cNvPr>
          <p:cNvGrpSpPr/>
          <p:nvPr/>
        </p:nvGrpSpPr>
        <p:grpSpPr>
          <a:xfrm>
            <a:off x="1553656" y="2605289"/>
            <a:ext cx="2281887" cy="369332"/>
            <a:chOff x="1553656" y="2605289"/>
            <a:chExt cx="2281887" cy="369332"/>
          </a:xfrm>
        </p:grpSpPr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64DF1097-004D-4257-B7AE-FD7A4BF7A149}"/>
                </a:ext>
              </a:extLst>
            </p:cNvPr>
            <p:cNvSpPr txBox="1"/>
            <p:nvPr/>
          </p:nvSpPr>
          <p:spPr>
            <a:xfrm>
              <a:off x="1553656" y="2605289"/>
              <a:ext cx="2249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메인화면 </a:t>
              </a:r>
              <a:r>
                <a:rPr lang="en-US" altLang="ko-KR">
                  <a:latin typeface="a컴퓨터A" panose="02020600000000000000" pitchFamily="18" charset="-127"/>
                  <a:ea typeface="a컴퓨터A" panose="02020600000000000000" pitchFamily="18" charset="-127"/>
                </a:rPr>
                <a:t>GUI </a:t>
              </a:r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출력</a:t>
              </a:r>
            </a:p>
          </p:txBody>
        </p:sp>
        <p:cxnSp>
          <p:nvCxnSpPr>
            <p:cNvPr id="349" name="직선 화살표 연결선 348">
              <a:extLst>
                <a:ext uri="{FF2B5EF4-FFF2-40B4-BE49-F238E27FC236}">
                  <a16:creationId xmlns:a16="http://schemas.microsoft.com/office/drawing/2014/main" id="{C08221D7-FB9D-4BE6-933E-75867AA7B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8244" y="2621456"/>
              <a:ext cx="22672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870466-555F-48F8-A955-E7DC17DEF5C2}"/>
              </a:ext>
            </a:extLst>
          </p:cNvPr>
          <p:cNvSpPr/>
          <p:nvPr/>
        </p:nvSpPr>
        <p:spPr>
          <a:xfrm>
            <a:off x="3667190" y="1970272"/>
            <a:ext cx="329523" cy="908281"/>
          </a:xfrm>
          <a:prstGeom prst="rect">
            <a:avLst/>
          </a:prstGeom>
          <a:solidFill>
            <a:srgbClr val="0E20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7348F4A-77E6-4BEC-AE3F-1706532088DA}"/>
              </a:ext>
            </a:extLst>
          </p:cNvPr>
          <p:cNvGrpSpPr/>
          <p:nvPr/>
        </p:nvGrpSpPr>
        <p:grpSpPr>
          <a:xfrm>
            <a:off x="1523998" y="3071033"/>
            <a:ext cx="2292121" cy="369332"/>
            <a:chOff x="1523998" y="3071033"/>
            <a:chExt cx="2292121" cy="369332"/>
          </a:xfrm>
        </p:grpSpPr>
        <p:cxnSp>
          <p:nvCxnSpPr>
            <p:cNvPr id="353" name="직선 화살표 연결선 352">
              <a:extLst>
                <a:ext uri="{FF2B5EF4-FFF2-40B4-BE49-F238E27FC236}">
                  <a16:creationId xmlns:a16="http://schemas.microsoft.com/office/drawing/2014/main" id="{C695AE5F-228E-422E-B346-A1DC22BA7B59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8" y="3087200"/>
              <a:ext cx="2292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C02EC721-993E-40ED-A6EC-D054526DCDF1}"/>
                </a:ext>
              </a:extLst>
            </p:cNvPr>
            <p:cNvSpPr txBox="1"/>
            <p:nvPr/>
          </p:nvSpPr>
          <p:spPr>
            <a:xfrm>
              <a:off x="1806472" y="3071033"/>
              <a:ext cx="1744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게임 시작 선택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FD6F31B-5F8D-4F3F-B5C8-7A3A2E65023E}"/>
              </a:ext>
            </a:extLst>
          </p:cNvPr>
          <p:cNvGrpSpPr/>
          <p:nvPr/>
        </p:nvGrpSpPr>
        <p:grpSpPr>
          <a:xfrm>
            <a:off x="3815143" y="3219953"/>
            <a:ext cx="2251647" cy="369332"/>
            <a:chOff x="3815143" y="3219953"/>
            <a:chExt cx="2251647" cy="369332"/>
          </a:xfrm>
        </p:grpSpPr>
        <p:cxnSp>
          <p:nvCxnSpPr>
            <p:cNvPr id="448" name="직선 화살표 연결선 447">
              <a:extLst>
                <a:ext uri="{FF2B5EF4-FFF2-40B4-BE49-F238E27FC236}">
                  <a16:creationId xmlns:a16="http://schemas.microsoft.com/office/drawing/2014/main" id="{5D34CBC2-4C82-4DDA-B765-FB899ED37868}"/>
                </a:ext>
              </a:extLst>
            </p:cNvPr>
            <p:cNvCxnSpPr>
              <a:cxnSpLocks/>
            </p:cNvCxnSpPr>
            <p:nvPr/>
          </p:nvCxnSpPr>
          <p:spPr>
            <a:xfrm>
              <a:off x="3815143" y="3236120"/>
              <a:ext cx="22516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D017E986-A7D7-4C9A-8ED0-E5C639F2A973}"/>
                </a:ext>
              </a:extLst>
            </p:cNvPr>
            <p:cNvSpPr txBox="1"/>
            <p:nvPr/>
          </p:nvSpPr>
          <p:spPr>
            <a:xfrm>
              <a:off x="4103966" y="3219953"/>
              <a:ext cx="1744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게임 호출</a:t>
              </a:r>
            </a:p>
          </p:txBody>
        </p:sp>
      </p:grpSp>
      <p:grpSp>
        <p:nvGrpSpPr>
          <p:cNvPr id="476" name="그룹 475">
            <a:extLst>
              <a:ext uri="{FF2B5EF4-FFF2-40B4-BE49-F238E27FC236}">
                <a16:creationId xmlns:a16="http://schemas.microsoft.com/office/drawing/2014/main" id="{6A58DD70-2490-4DF1-8289-800A97D49718}"/>
              </a:ext>
            </a:extLst>
          </p:cNvPr>
          <p:cNvGrpSpPr/>
          <p:nvPr/>
        </p:nvGrpSpPr>
        <p:grpSpPr>
          <a:xfrm>
            <a:off x="6124739" y="5261128"/>
            <a:ext cx="2292121" cy="369332"/>
            <a:chOff x="6124739" y="4844378"/>
            <a:chExt cx="2292121" cy="369332"/>
          </a:xfrm>
        </p:grpSpPr>
        <p:cxnSp>
          <p:nvCxnSpPr>
            <p:cNvPr id="452" name="직선 화살표 연결선 451">
              <a:extLst>
                <a:ext uri="{FF2B5EF4-FFF2-40B4-BE49-F238E27FC236}">
                  <a16:creationId xmlns:a16="http://schemas.microsoft.com/office/drawing/2014/main" id="{D4A7D552-B06E-43F3-BE4C-D4673D9E2C59}"/>
                </a:ext>
              </a:extLst>
            </p:cNvPr>
            <p:cNvCxnSpPr>
              <a:cxnSpLocks/>
            </p:cNvCxnSpPr>
            <p:nvPr/>
          </p:nvCxnSpPr>
          <p:spPr>
            <a:xfrm>
              <a:off x="6124739" y="4860545"/>
              <a:ext cx="2292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90C14BF8-7A00-4880-A430-2C83EF3A5272}"/>
                </a:ext>
              </a:extLst>
            </p:cNvPr>
            <p:cNvSpPr txBox="1"/>
            <p:nvPr/>
          </p:nvSpPr>
          <p:spPr>
            <a:xfrm>
              <a:off x="6419912" y="4844378"/>
              <a:ext cx="1744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맵 호출</a:t>
              </a:r>
            </a:p>
          </p:txBody>
        </p:sp>
      </p:grpSp>
      <p:grpSp>
        <p:nvGrpSpPr>
          <p:cNvPr id="478" name="그룹 477">
            <a:extLst>
              <a:ext uri="{FF2B5EF4-FFF2-40B4-BE49-F238E27FC236}">
                <a16:creationId xmlns:a16="http://schemas.microsoft.com/office/drawing/2014/main" id="{BDCA1110-C3C4-485F-B8C5-0538B7E9EE30}"/>
              </a:ext>
            </a:extLst>
          </p:cNvPr>
          <p:cNvGrpSpPr/>
          <p:nvPr/>
        </p:nvGrpSpPr>
        <p:grpSpPr>
          <a:xfrm>
            <a:off x="6130901" y="5653943"/>
            <a:ext cx="2304293" cy="369332"/>
            <a:chOff x="6130901" y="5237193"/>
            <a:chExt cx="2304293" cy="369332"/>
          </a:xfrm>
        </p:grpSpPr>
        <p:cxnSp>
          <p:nvCxnSpPr>
            <p:cNvPr id="454" name="직선 화살표 연결선 453">
              <a:extLst>
                <a:ext uri="{FF2B5EF4-FFF2-40B4-BE49-F238E27FC236}">
                  <a16:creationId xmlns:a16="http://schemas.microsoft.com/office/drawing/2014/main" id="{89A78EF6-9A7E-4A34-B59F-3D756D725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0901" y="5253360"/>
              <a:ext cx="2304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5260C872-374C-4D40-BFF5-2D8B3200ED55}"/>
                </a:ext>
              </a:extLst>
            </p:cNvPr>
            <p:cNvSpPr txBox="1"/>
            <p:nvPr/>
          </p:nvSpPr>
          <p:spPr>
            <a:xfrm>
              <a:off x="6424145" y="5237193"/>
              <a:ext cx="1744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맵 전달</a:t>
              </a:r>
            </a:p>
          </p:txBody>
        </p:sp>
      </p:grpSp>
      <p:grpSp>
        <p:nvGrpSpPr>
          <p:cNvPr id="479" name="그룹 478">
            <a:extLst>
              <a:ext uri="{FF2B5EF4-FFF2-40B4-BE49-F238E27FC236}">
                <a16:creationId xmlns:a16="http://schemas.microsoft.com/office/drawing/2014/main" id="{2C6BEF55-43E5-4472-ACC4-94F848B9FB5B}"/>
              </a:ext>
            </a:extLst>
          </p:cNvPr>
          <p:cNvGrpSpPr/>
          <p:nvPr/>
        </p:nvGrpSpPr>
        <p:grpSpPr>
          <a:xfrm>
            <a:off x="1568244" y="5822482"/>
            <a:ext cx="4517938" cy="369332"/>
            <a:chOff x="1568244" y="5517982"/>
            <a:chExt cx="4517938" cy="369332"/>
          </a:xfrm>
        </p:grpSpPr>
        <p:cxnSp>
          <p:nvCxnSpPr>
            <p:cNvPr id="456" name="직선 화살표 연결선 455">
              <a:extLst>
                <a:ext uri="{FF2B5EF4-FFF2-40B4-BE49-F238E27FC236}">
                  <a16:creationId xmlns:a16="http://schemas.microsoft.com/office/drawing/2014/main" id="{014EFEC0-C09F-467A-B612-60FFC0706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8244" y="5534149"/>
              <a:ext cx="4517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FE80D0C0-A2B1-4FE5-9AF3-F07CC233739E}"/>
                </a:ext>
              </a:extLst>
            </p:cNvPr>
            <p:cNvSpPr txBox="1"/>
            <p:nvPr/>
          </p:nvSpPr>
          <p:spPr>
            <a:xfrm>
              <a:off x="2441410" y="5517982"/>
              <a:ext cx="2749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게임 화   면 출력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03F79D6-D7B5-4289-A0FD-EF8FEC09080F}"/>
              </a:ext>
            </a:extLst>
          </p:cNvPr>
          <p:cNvGrpSpPr/>
          <p:nvPr/>
        </p:nvGrpSpPr>
        <p:grpSpPr>
          <a:xfrm>
            <a:off x="1540119" y="4196770"/>
            <a:ext cx="4526671" cy="371875"/>
            <a:chOff x="1540119" y="3748931"/>
            <a:chExt cx="4526671" cy="371875"/>
          </a:xfrm>
        </p:grpSpPr>
        <p:cxnSp>
          <p:nvCxnSpPr>
            <p:cNvPr id="458" name="직선 화살표 연결선 457">
              <a:extLst>
                <a:ext uri="{FF2B5EF4-FFF2-40B4-BE49-F238E27FC236}">
                  <a16:creationId xmlns:a16="http://schemas.microsoft.com/office/drawing/2014/main" id="{B7F07F64-B57A-4ADB-A6F8-26B209FB44E7}"/>
                </a:ext>
              </a:extLst>
            </p:cNvPr>
            <p:cNvCxnSpPr>
              <a:cxnSpLocks/>
            </p:cNvCxnSpPr>
            <p:nvPr/>
          </p:nvCxnSpPr>
          <p:spPr>
            <a:xfrm>
              <a:off x="1540119" y="3748931"/>
              <a:ext cx="45266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55CDC484-BA3F-4A20-9F84-D653B76D8E80}"/>
                </a:ext>
              </a:extLst>
            </p:cNvPr>
            <p:cNvSpPr txBox="1"/>
            <p:nvPr/>
          </p:nvSpPr>
          <p:spPr>
            <a:xfrm>
              <a:off x="3080186" y="3751474"/>
              <a:ext cx="147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   키   입력</a:t>
              </a:r>
            </a:p>
          </p:txBody>
        </p:sp>
      </p:grpSp>
      <p:grpSp>
        <p:nvGrpSpPr>
          <p:cNvPr id="474" name="그룹 473">
            <a:extLst>
              <a:ext uri="{FF2B5EF4-FFF2-40B4-BE49-F238E27FC236}">
                <a16:creationId xmlns:a16="http://schemas.microsoft.com/office/drawing/2014/main" id="{2C7FC707-C6F3-4477-B6D4-5ED162ED0CE4}"/>
              </a:ext>
            </a:extLst>
          </p:cNvPr>
          <p:cNvGrpSpPr/>
          <p:nvPr/>
        </p:nvGrpSpPr>
        <p:grpSpPr>
          <a:xfrm>
            <a:off x="6099472" y="4349754"/>
            <a:ext cx="4526671" cy="371875"/>
            <a:chOff x="6099472" y="3867982"/>
            <a:chExt cx="4526671" cy="371875"/>
          </a:xfrm>
        </p:grpSpPr>
        <p:cxnSp>
          <p:nvCxnSpPr>
            <p:cNvPr id="460" name="직선 화살표 연결선 459">
              <a:extLst>
                <a:ext uri="{FF2B5EF4-FFF2-40B4-BE49-F238E27FC236}">
                  <a16:creationId xmlns:a16="http://schemas.microsoft.com/office/drawing/2014/main" id="{25FAE58B-5923-4C88-BFDC-F2FA2BF6058E}"/>
                </a:ext>
              </a:extLst>
            </p:cNvPr>
            <p:cNvCxnSpPr>
              <a:cxnSpLocks/>
            </p:cNvCxnSpPr>
            <p:nvPr/>
          </p:nvCxnSpPr>
          <p:spPr>
            <a:xfrm>
              <a:off x="6099472" y="3867982"/>
              <a:ext cx="45266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635659EA-9400-401A-A322-59AFDFE849C6}"/>
                </a:ext>
              </a:extLst>
            </p:cNvPr>
            <p:cNvSpPr txBox="1"/>
            <p:nvPr/>
          </p:nvSpPr>
          <p:spPr>
            <a:xfrm>
              <a:off x="7113696" y="3870525"/>
              <a:ext cx="2523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    캐릭터   좌표 전달</a:t>
              </a:r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B713E5C3-816D-4230-8D10-B32B03CA4FB1}"/>
              </a:ext>
            </a:extLst>
          </p:cNvPr>
          <p:cNvGrpSpPr/>
          <p:nvPr/>
        </p:nvGrpSpPr>
        <p:grpSpPr>
          <a:xfrm>
            <a:off x="6096000" y="4776913"/>
            <a:ext cx="4530144" cy="371875"/>
            <a:chOff x="6096000" y="4295141"/>
            <a:chExt cx="4530144" cy="371875"/>
          </a:xfrm>
        </p:grpSpPr>
        <p:cxnSp>
          <p:nvCxnSpPr>
            <p:cNvPr id="462" name="직선 화살표 연결선 461">
              <a:extLst>
                <a:ext uri="{FF2B5EF4-FFF2-40B4-BE49-F238E27FC236}">
                  <a16:creationId xmlns:a16="http://schemas.microsoft.com/office/drawing/2014/main" id="{6DEF219E-C79C-4CE9-8F1E-014A1CA8C8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295141"/>
              <a:ext cx="45301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8936CE12-6621-4F86-8887-16C0A5C2E619}"/>
                </a:ext>
              </a:extLst>
            </p:cNvPr>
            <p:cNvSpPr txBox="1"/>
            <p:nvPr/>
          </p:nvSpPr>
          <p:spPr>
            <a:xfrm>
              <a:off x="6807380" y="4297684"/>
              <a:ext cx="3135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    충돌 체크  결과값 반환</a:t>
              </a:r>
            </a:p>
          </p:txBody>
        </p:sp>
      </p:grp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1D7ED794-6422-4A57-90B8-DD77AD0095A7}"/>
              </a:ext>
            </a:extLst>
          </p:cNvPr>
          <p:cNvSpPr/>
          <p:nvPr/>
        </p:nvSpPr>
        <p:spPr>
          <a:xfrm>
            <a:off x="5927905" y="3122416"/>
            <a:ext cx="329523" cy="2987484"/>
          </a:xfrm>
          <a:prstGeom prst="rect">
            <a:avLst/>
          </a:prstGeom>
          <a:solidFill>
            <a:srgbClr val="0E20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528DD989-3E3C-48E0-AD02-3E92453C2244}"/>
              </a:ext>
            </a:extLst>
          </p:cNvPr>
          <p:cNvSpPr/>
          <p:nvPr/>
        </p:nvSpPr>
        <p:spPr>
          <a:xfrm>
            <a:off x="8290503" y="5158293"/>
            <a:ext cx="329523" cy="682511"/>
          </a:xfrm>
          <a:prstGeom prst="rect">
            <a:avLst/>
          </a:prstGeom>
          <a:solidFill>
            <a:srgbClr val="0E20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C7E995E2-FEB8-4CAF-B8AB-C03343538671}"/>
              </a:ext>
            </a:extLst>
          </p:cNvPr>
          <p:cNvSpPr/>
          <p:nvPr/>
        </p:nvSpPr>
        <p:spPr>
          <a:xfrm>
            <a:off x="10483423" y="4185165"/>
            <a:ext cx="329523" cy="740923"/>
          </a:xfrm>
          <a:prstGeom prst="rect">
            <a:avLst/>
          </a:prstGeom>
          <a:solidFill>
            <a:srgbClr val="0E20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0" name="그룹 479">
            <a:extLst>
              <a:ext uri="{FF2B5EF4-FFF2-40B4-BE49-F238E27FC236}">
                <a16:creationId xmlns:a16="http://schemas.microsoft.com/office/drawing/2014/main" id="{C76D3F0F-EEE6-4379-A440-B30E7BC2152F}"/>
              </a:ext>
            </a:extLst>
          </p:cNvPr>
          <p:cNvGrpSpPr/>
          <p:nvPr/>
        </p:nvGrpSpPr>
        <p:grpSpPr>
          <a:xfrm>
            <a:off x="605792" y="4065958"/>
            <a:ext cx="10979769" cy="2129158"/>
            <a:chOff x="605792" y="3597360"/>
            <a:chExt cx="10979769" cy="228000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715B8D5-9ED1-42FB-9397-625BB8A48713}"/>
                </a:ext>
              </a:extLst>
            </p:cNvPr>
            <p:cNvSpPr/>
            <p:nvPr/>
          </p:nvSpPr>
          <p:spPr>
            <a:xfrm>
              <a:off x="606441" y="3600011"/>
              <a:ext cx="10979120" cy="227735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775896E-BD15-4B8C-B39B-C9D49B8B6C07}"/>
                </a:ext>
              </a:extLst>
            </p:cNvPr>
            <p:cNvSpPr/>
            <p:nvPr/>
          </p:nvSpPr>
          <p:spPr>
            <a:xfrm>
              <a:off x="605792" y="3597360"/>
              <a:ext cx="1103582" cy="336014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  <a:latin typeface="a컴퓨터A" panose="02020600000000000000" pitchFamily="18" charset="-127"/>
                  <a:ea typeface="a컴퓨터A" panose="02020600000000000000" pitchFamily="18" charset="-127"/>
                </a:rPr>
                <a:t>LOOP</a:t>
              </a:r>
              <a:endParaRPr lang="ko-KR" altLang="en-US">
                <a:solidFill>
                  <a:schemeClr val="accent2">
                    <a:lumMod val="75000"/>
                  </a:schemeClr>
                </a:solidFill>
                <a:latin typeface="a컴퓨터A" panose="02020600000000000000" pitchFamily="18" charset="-127"/>
                <a:ea typeface="a컴퓨터A" panose="02020600000000000000" pitchFamily="18" charset="-127"/>
              </a:endParaRPr>
            </a:p>
          </p:txBody>
        </p:sp>
      </p:grpSp>
      <p:grpSp>
        <p:nvGrpSpPr>
          <p:cNvPr id="477" name="그룹 476">
            <a:extLst>
              <a:ext uri="{FF2B5EF4-FFF2-40B4-BE49-F238E27FC236}">
                <a16:creationId xmlns:a16="http://schemas.microsoft.com/office/drawing/2014/main" id="{005A09C5-C816-4DA0-AF73-3C92BAF3A1FA}"/>
              </a:ext>
            </a:extLst>
          </p:cNvPr>
          <p:cNvGrpSpPr/>
          <p:nvPr/>
        </p:nvGrpSpPr>
        <p:grpSpPr>
          <a:xfrm>
            <a:off x="1568244" y="5069861"/>
            <a:ext cx="4517938" cy="379177"/>
            <a:chOff x="1568244" y="4645525"/>
            <a:chExt cx="4517938" cy="379177"/>
          </a:xfrm>
        </p:grpSpPr>
        <p:cxnSp>
          <p:nvCxnSpPr>
            <p:cNvPr id="472" name="직선 화살표 연결선 471">
              <a:extLst>
                <a:ext uri="{FF2B5EF4-FFF2-40B4-BE49-F238E27FC236}">
                  <a16:creationId xmlns:a16="http://schemas.microsoft.com/office/drawing/2014/main" id="{4DDF0ADC-3727-4523-9F9B-E6A2F173F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8244" y="4645525"/>
              <a:ext cx="4517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6463F1FE-FEBE-45FF-8038-AC1B5977BFD8}"/>
                </a:ext>
              </a:extLst>
            </p:cNvPr>
            <p:cNvSpPr txBox="1"/>
            <p:nvPr/>
          </p:nvSpPr>
          <p:spPr>
            <a:xfrm>
              <a:off x="1922282" y="4655370"/>
              <a:ext cx="3771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      충돌 체크   판단 결과 출력</a:t>
              </a:r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9B368BAA-C5C5-440C-B9D9-A1AAFE451BA3}"/>
              </a:ext>
            </a:extLst>
          </p:cNvPr>
          <p:cNvGrpSpPr/>
          <p:nvPr/>
        </p:nvGrpSpPr>
        <p:grpSpPr>
          <a:xfrm>
            <a:off x="1568244" y="3700278"/>
            <a:ext cx="4517938" cy="369332"/>
            <a:chOff x="1568244" y="5517982"/>
            <a:chExt cx="4517938" cy="369332"/>
          </a:xfrm>
        </p:grpSpPr>
        <p:cxnSp>
          <p:nvCxnSpPr>
            <p:cNvPr id="482" name="직선 화살표 연결선 481">
              <a:extLst>
                <a:ext uri="{FF2B5EF4-FFF2-40B4-BE49-F238E27FC236}">
                  <a16:creationId xmlns:a16="http://schemas.microsoft.com/office/drawing/2014/main" id="{8D346011-BB7B-4341-B231-3D7B11FC3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8244" y="5534149"/>
              <a:ext cx="4517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DBBBED67-160D-4714-9D39-8661A76B23EC}"/>
                </a:ext>
              </a:extLst>
            </p:cNvPr>
            <p:cNvSpPr txBox="1"/>
            <p:nvPr/>
          </p:nvSpPr>
          <p:spPr>
            <a:xfrm>
              <a:off x="2441410" y="5517982"/>
              <a:ext cx="2749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게임 화   면 출력</a:t>
              </a:r>
            </a:p>
          </p:txBody>
        </p:sp>
      </p:grp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FBB03A20-7AAE-48AD-964B-487B4FF87AF7}"/>
              </a:ext>
            </a:extLst>
          </p:cNvPr>
          <p:cNvGrpSpPr/>
          <p:nvPr/>
        </p:nvGrpSpPr>
        <p:grpSpPr>
          <a:xfrm>
            <a:off x="6124739" y="3037200"/>
            <a:ext cx="2292121" cy="392797"/>
            <a:chOff x="6124739" y="4467748"/>
            <a:chExt cx="2292121" cy="392797"/>
          </a:xfrm>
        </p:grpSpPr>
        <p:cxnSp>
          <p:nvCxnSpPr>
            <p:cNvPr id="451" name="직선 화살표 연결선 450">
              <a:extLst>
                <a:ext uri="{FF2B5EF4-FFF2-40B4-BE49-F238E27FC236}">
                  <a16:creationId xmlns:a16="http://schemas.microsoft.com/office/drawing/2014/main" id="{4D9B0CB5-5059-4A5F-AC24-511CAA5F54D7}"/>
                </a:ext>
              </a:extLst>
            </p:cNvPr>
            <p:cNvCxnSpPr>
              <a:cxnSpLocks/>
            </p:cNvCxnSpPr>
            <p:nvPr/>
          </p:nvCxnSpPr>
          <p:spPr>
            <a:xfrm>
              <a:off x="6124739" y="4860545"/>
              <a:ext cx="2292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0EAFE277-F5BC-464D-A510-0C705002E351}"/>
                </a:ext>
              </a:extLst>
            </p:cNvPr>
            <p:cNvSpPr txBox="1"/>
            <p:nvPr/>
          </p:nvSpPr>
          <p:spPr>
            <a:xfrm>
              <a:off x="6419912" y="4467748"/>
              <a:ext cx="1744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맵 호출</a:t>
              </a:r>
            </a:p>
          </p:txBody>
        </p:sp>
      </p:grp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D7936D63-FF98-43E4-8888-63605EFAC9DA}"/>
              </a:ext>
            </a:extLst>
          </p:cNvPr>
          <p:cNvGrpSpPr/>
          <p:nvPr/>
        </p:nvGrpSpPr>
        <p:grpSpPr>
          <a:xfrm>
            <a:off x="6130901" y="3555442"/>
            <a:ext cx="2304293" cy="369332"/>
            <a:chOff x="6130901" y="5237193"/>
            <a:chExt cx="2304293" cy="369332"/>
          </a:xfrm>
        </p:grpSpPr>
        <p:cxnSp>
          <p:nvCxnSpPr>
            <p:cNvPr id="469" name="직선 화살표 연결선 468">
              <a:extLst>
                <a:ext uri="{FF2B5EF4-FFF2-40B4-BE49-F238E27FC236}">
                  <a16:creationId xmlns:a16="http://schemas.microsoft.com/office/drawing/2014/main" id="{A6B9FF7B-7043-41CF-8973-B6503D4E5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0901" y="5253360"/>
              <a:ext cx="2304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5035ABE4-5CE6-4F57-9B82-7F17F464569E}"/>
                </a:ext>
              </a:extLst>
            </p:cNvPr>
            <p:cNvSpPr txBox="1"/>
            <p:nvPr/>
          </p:nvSpPr>
          <p:spPr>
            <a:xfrm>
              <a:off x="6424145" y="5237193"/>
              <a:ext cx="1744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a컴퓨터A" panose="02020600000000000000" pitchFamily="18" charset="-127"/>
                  <a:ea typeface="a컴퓨터A" panose="02020600000000000000" pitchFamily="18" charset="-127"/>
                </a:rPr>
                <a:t>맵 전달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73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25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25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25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25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66" grpId="0" animBg="1"/>
      <p:bldP spid="467" grpId="0" animBg="1"/>
      <p:bldP spid="46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mtClean="0">
            <a:latin typeface="a컴퓨터A" panose="02020600000000000000" pitchFamily="18" charset="-127"/>
            <a:ea typeface="a컴퓨터A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275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Orbit-B BT</vt:lpstr>
      <vt:lpstr>Arial</vt:lpstr>
      <vt:lpstr>맑은 고딕</vt:lpstr>
      <vt:lpstr>a컴퓨터A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용준</dc:creator>
  <cp:lastModifiedBy>이 용준</cp:lastModifiedBy>
  <cp:revision>55</cp:revision>
  <dcterms:created xsi:type="dcterms:W3CDTF">2020-05-03T08:56:15Z</dcterms:created>
  <dcterms:modified xsi:type="dcterms:W3CDTF">2020-05-15T02:01:31Z</dcterms:modified>
</cp:coreProperties>
</file>