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4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42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2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1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8256" y="0"/>
            <a:ext cx="275151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특수능력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44" y="4272744"/>
            <a:ext cx="2177934" cy="236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2379" y="4272743"/>
            <a:ext cx="7423266" cy="236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상태창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5645" y="4272744"/>
            <a:ext cx="2177934" cy="236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754" y="66501"/>
            <a:ext cx="747971" cy="71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52699" y="66501"/>
            <a:ext cx="12287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898679" y="3791988"/>
            <a:ext cx="1104900" cy="4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714751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98961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10413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555956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276" y="5191125"/>
            <a:ext cx="4152899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62825" y="0"/>
            <a:ext cx="4152899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7775" y="2914650"/>
            <a:ext cx="1295400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L 도형 4"/>
          <p:cNvSpPr/>
          <p:nvPr/>
        </p:nvSpPr>
        <p:spPr>
          <a:xfrm>
            <a:off x="3200401" y="2914650"/>
            <a:ext cx="1295400" cy="1276350"/>
          </a:xfrm>
          <a:prstGeom prst="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53027" y="1971675"/>
            <a:ext cx="819150" cy="2247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리본 6"/>
          <p:cNvSpPr/>
          <p:nvPr/>
        </p:nvSpPr>
        <p:spPr>
          <a:xfrm>
            <a:off x="171451" y="85725"/>
            <a:ext cx="4829174" cy="1190625"/>
          </a:xfrm>
          <a:prstGeom prst="ribb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유닛 건물 형태</a:t>
            </a:r>
            <a:endParaRPr lang="en-US" altLang="ko-KR" sz="2400" b="1" dirty="0" smtClean="0"/>
          </a:p>
        </p:txBody>
      </p:sp>
      <p:sp>
        <p:nvSpPr>
          <p:cNvPr id="8" name="L 도형 7"/>
          <p:cNvSpPr/>
          <p:nvPr/>
        </p:nvSpPr>
        <p:spPr>
          <a:xfrm>
            <a:off x="6629403" y="2000250"/>
            <a:ext cx="1666873" cy="2219325"/>
          </a:xfrm>
          <a:prstGeom prst="corner">
            <a:avLst>
              <a:gd name="adj1" fmla="val 50000"/>
              <a:gd name="adj2" fmla="val 492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53502" y="3381375"/>
            <a:ext cx="81915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70</TotalTime>
  <Words>20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Franklin Gothic Book</vt:lpstr>
      <vt:lpstr>Franklin Gothic Demi</vt:lpstr>
      <vt:lpstr>New_3D01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2022-01-14T11:37:11Z</dcterms:created>
  <dcterms:modified xsi:type="dcterms:W3CDTF">2022-01-14T12:47:43Z</dcterms:modified>
</cp:coreProperties>
</file>