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38100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0" y="1683545"/>
            <a:ext cx="28575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00" y="5403057"/>
            <a:ext cx="28575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7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65312" y="547688"/>
            <a:ext cx="8215313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9375" y="547688"/>
            <a:ext cx="24169688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531" y="2564608"/>
            <a:ext cx="328612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531" y="6884195"/>
            <a:ext cx="328612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9375" y="2738438"/>
            <a:ext cx="161925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88125" y="2738438"/>
            <a:ext cx="161925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38" y="547688"/>
            <a:ext cx="3286125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339" y="2521745"/>
            <a:ext cx="1611808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339" y="3757613"/>
            <a:ext cx="16118084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88125" y="2521745"/>
            <a:ext cx="16197463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88125" y="3757613"/>
            <a:ext cx="16197463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3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39" y="685800"/>
            <a:ext cx="12288241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462" y="1481138"/>
            <a:ext cx="192881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39" y="3086100"/>
            <a:ext cx="12288241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39" y="685800"/>
            <a:ext cx="12288241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97462" y="1481138"/>
            <a:ext cx="192881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39" y="3086100"/>
            <a:ext cx="12288241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4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75" y="547688"/>
            <a:ext cx="328612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375" y="2738438"/>
            <a:ext cx="328612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9375" y="9534526"/>
            <a:ext cx="8572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20625" y="9534526"/>
            <a:ext cx="128587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08125" y="9534526"/>
            <a:ext cx="8572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12" name="직사각형 11"/>
          <p:cNvSpPr/>
          <p:nvPr/>
        </p:nvSpPr>
        <p:spPr>
          <a:xfrm>
            <a:off x="3048000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6" name="직사각형 5"/>
          <p:cNvSpPr/>
          <p:nvPr/>
        </p:nvSpPr>
        <p:spPr>
          <a:xfrm>
            <a:off x="926592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7" name="직사각형 6"/>
          <p:cNvSpPr/>
          <p:nvPr/>
        </p:nvSpPr>
        <p:spPr>
          <a:xfrm>
            <a:off x="2121408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0" y="2667000"/>
            <a:ext cx="38100000" cy="76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5:1</a:t>
            </a:r>
          </a:p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(4000 X 800)</a:t>
            </a:r>
            <a:r>
              <a:rPr lang="en-US" altLang="ko-KR" sz="11502" dirty="0" err="1">
                <a:solidFill>
                  <a:schemeClr val="tx1"/>
                </a:solidFill>
              </a:rPr>
              <a:t>px</a:t>
            </a:r>
            <a:endParaRPr lang="ko-KR" altLang="en-US" sz="11502" dirty="0">
              <a:solidFill>
                <a:schemeClr val="tx1"/>
              </a:solidFill>
            </a:endParaRPr>
          </a:p>
        </p:txBody>
      </p:sp>
      <p:sp>
        <p:nvSpPr>
          <p:cNvPr id="3" name="위쪽/아래쪽 화살표 2"/>
          <p:cNvSpPr/>
          <p:nvPr/>
        </p:nvSpPr>
        <p:spPr>
          <a:xfrm>
            <a:off x="-2536723" y="2667000"/>
            <a:ext cx="2536723" cy="114300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1" dirty="0"/>
              <a:t>1200</a:t>
            </a:r>
            <a:endParaRPr lang="ko-KR" altLang="en-US" sz="4001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0" y="129000"/>
            <a:ext cx="38100000" cy="253800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/>
              <a:t>4000</a:t>
            </a:r>
            <a:endParaRPr lang="ko-KR" altLang="en-US" sz="6600" dirty="0"/>
          </a:p>
        </p:txBody>
      </p:sp>
      <p:sp>
        <p:nvSpPr>
          <p:cNvPr id="8" name="직사각형 7"/>
          <p:cNvSpPr/>
          <p:nvPr/>
        </p:nvSpPr>
        <p:spPr>
          <a:xfrm>
            <a:off x="0" y="2667000"/>
            <a:ext cx="18288000" cy="102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화면 크기</a:t>
            </a:r>
          </a:p>
        </p:txBody>
      </p:sp>
    </p:spTree>
    <p:extLst>
      <p:ext uri="{BB962C8B-B14F-4D97-AF65-F5344CB8AC3E}">
        <p14:creationId xmlns:p14="http://schemas.microsoft.com/office/powerpoint/2010/main" val="27896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12" name="직사각형 11"/>
          <p:cNvSpPr/>
          <p:nvPr/>
        </p:nvSpPr>
        <p:spPr>
          <a:xfrm>
            <a:off x="3048000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6" name="직사각형 5"/>
          <p:cNvSpPr/>
          <p:nvPr/>
        </p:nvSpPr>
        <p:spPr>
          <a:xfrm>
            <a:off x="926592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7" name="직사각형 6"/>
          <p:cNvSpPr/>
          <p:nvPr/>
        </p:nvSpPr>
        <p:spPr>
          <a:xfrm>
            <a:off x="2121408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8100000" cy="102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5:1</a:t>
            </a:r>
          </a:p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(4000 X </a:t>
            </a:r>
            <a:r>
              <a:rPr lang="en-US" altLang="ko-KR" sz="11502" dirty="0" smtClean="0">
                <a:solidFill>
                  <a:schemeClr val="tx1"/>
                </a:solidFill>
              </a:rPr>
              <a:t>1080)</a:t>
            </a:r>
            <a:r>
              <a:rPr lang="en-US" altLang="ko-KR" sz="11502" dirty="0" err="1" smtClean="0">
                <a:solidFill>
                  <a:schemeClr val="tx1"/>
                </a:solidFill>
              </a:rPr>
              <a:t>px</a:t>
            </a:r>
            <a:endParaRPr lang="ko-KR" altLang="en-US" sz="11502" dirty="0">
              <a:solidFill>
                <a:schemeClr val="tx1"/>
              </a:solidFill>
            </a:endParaRPr>
          </a:p>
        </p:txBody>
      </p:sp>
      <p:sp>
        <p:nvSpPr>
          <p:cNvPr id="3" name="위쪽/아래쪽 화살표 2"/>
          <p:cNvSpPr/>
          <p:nvPr/>
        </p:nvSpPr>
        <p:spPr>
          <a:xfrm>
            <a:off x="-2536723" y="0"/>
            <a:ext cx="2536723" cy="140970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1" dirty="0" smtClean="0"/>
              <a:t>1480</a:t>
            </a:r>
            <a:endParaRPr lang="ko-KR" altLang="en-US" sz="4001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0" y="-2602500"/>
            <a:ext cx="38100000" cy="253800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/>
              <a:t>4000</a:t>
            </a:r>
            <a:endParaRPr lang="ko-KR" altLang="en-US" sz="66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화면 크기</a:t>
            </a:r>
          </a:p>
        </p:txBody>
      </p:sp>
    </p:spTree>
    <p:extLst>
      <p:ext uri="{BB962C8B-B14F-4D97-AF65-F5344CB8AC3E}">
        <p14:creationId xmlns:p14="http://schemas.microsoft.com/office/powerpoint/2010/main" val="19216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05" y="7219522"/>
            <a:ext cx="12298491" cy="30674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496" y="7543417"/>
            <a:ext cx="2743583" cy="274358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화면 크기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0996"/>
            <a:ext cx="3439005" cy="289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5696" y="8753261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03810" y="8838998"/>
            <a:ext cx="10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정보창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2607182" y="8730542"/>
            <a:ext cx="22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슬롯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17819" y="8753261"/>
            <a:ext cx="118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기타 슬롯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30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85</Words>
  <Application>Microsoft Office PowerPoint</Application>
  <PresentationFormat>사용자 지정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2022-01-26T12:21:35Z</dcterms:created>
  <dcterms:modified xsi:type="dcterms:W3CDTF">2022-01-27T11:09:07Z</dcterms:modified>
</cp:coreProperties>
</file>