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4" r:id="rId6"/>
    <p:sldId id="268" r:id="rId7"/>
    <p:sldId id="271" r:id="rId8"/>
    <p:sldId id="273" r:id="rId9"/>
    <p:sldId id="269" r:id="rId10"/>
    <p:sldId id="275" r:id="rId11"/>
    <p:sldId id="277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G마켓 산스 TTF Medium" panose="020000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7F7F7F"/>
    <a:srgbClr val="000000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353" y="2264062"/>
            <a:ext cx="6253022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이윤석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최신형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323232"/>
                </a:solidFill>
              </a:rPr>
              <a:t>이현직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191" y="2711573"/>
            <a:ext cx="6564874" cy="27122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9404" y="1440245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플로우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차트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FSM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딜 메커니즘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098174" y="3389700"/>
            <a:ext cx="371606" cy="37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98174" y="3761306"/>
            <a:ext cx="371606" cy="37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469780" y="3761306"/>
            <a:ext cx="371606" cy="37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469780" y="4132912"/>
            <a:ext cx="371606" cy="37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69" y="1752516"/>
            <a:ext cx="6412006" cy="3352969"/>
            <a:chOff x="3540918" y="2781745"/>
            <a:chExt cx="6412006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5" y="3352366"/>
              <a:ext cx="151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5" y="3677906"/>
              <a:ext cx="226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48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해설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7333" y="1446595"/>
            <a:ext cx="42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333" y="2127335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7332" y="2808075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6789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678907"/>
            <a:ext cx="720000" cy="72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07332" y="3488814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238" y="3950366"/>
            <a:ext cx="1038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명으로 구성된 팀이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만든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238" y="5289194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9" name="TextBox 38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3" name="TextBox 42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49" name="TextBox 48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2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34742" y="1790662"/>
            <a:ext cx="6131772" cy="3752065"/>
            <a:chOff x="885361" y="1790662"/>
            <a:chExt cx="6131772" cy="3752065"/>
          </a:xfrm>
        </p:grpSpPr>
        <p:pic>
          <p:nvPicPr>
            <p:cNvPr id="31" name="Picture 2" descr="Photon Engine - YouTub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47" y="179066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1949051" y="2887736"/>
              <a:ext cx="4004392" cy="381681"/>
              <a:chOff x="1587388" y="2855878"/>
              <a:chExt cx="400439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587388" y="2855878"/>
                <a:ext cx="40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Photon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885361" y="3511402"/>
              <a:ext cx="6131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Photon Engine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활용하여 멀티 플레이 게임의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기반을 세팅 하였으며 각 클라이언트 간의 통신과 동기화를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 제공되는 인터페이스를 사용하여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서버 접속 시 게임 내 시간이 다른 현상을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Master Client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기준으로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활용하여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최초 시간을 동기화하여 지연 보상을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067" y="1775878"/>
            <a:ext cx="4957516" cy="3967582"/>
            <a:chOff x="1469067" y="1775878"/>
            <a:chExt cx="4957516" cy="396758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25" y="1775878"/>
              <a:ext cx="1080000" cy="1080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119484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Singleton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1469067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제한적이지만 자주 참조되는 클래스의 경우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Singleton Design Pattern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사용하여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경제적으로 자원을 관리하였습니다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8902" y="4820130"/>
              <a:ext cx="2817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Sound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Network Manager</a:t>
              </a:r>
            </a:p>
          </p:txBody>
        </p:sp>
        <p:cxnSp>
          <p:nvCxnSpPr>
            <p:cNvPr id="10" name="직선 연결선 9"/>
            <p:cNvCxnSpPr>
              <a:stCxn id="49" idx="2"/>
              <a:endCxn id="8" idx="0"/>
            </p:cNvCxnSpPr>
            <p:nvPr/>
          </p:nvCxnSpPr>
          <p:spPr>
            <a:xfrm>
              <a:off x="3947825" y="4435102"/>
              <a:ext cx="0" cy="385028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774674" y="1775878"/>
            <a:ext cx="4957516" cy="3798292"/>
            <a:chOff x="6774674" y="1775878"/>
            <a:chExt cx="4957516" cy="37982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32" y="1775878"/>
              <a:ext cx="1080000" cy="108000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8425091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FSM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6774674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다양한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황에서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활용하여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열거형으로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객체의 상태를 직관적으로 정의하고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그에 따라 행동하도록 설계 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4509" y="4927839"/>
              <a:ext cx="2817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Unit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Build FSM</a:t>
              </a:r>
            </a:p>
          </p:txBody>
        </p:sp>
        <p:cxnSp>
          <p:nvCxnSpPr>
            <p:cNvPr id="66" name="직선 연결선 65"/>
            <p:cNvCxnSpPr>
              <a:stCxn id="53" idx="2"/>
              <a:endCxn id="65" idx="0"/>
            </p:cNvCxnSpPr>
            <p:nvPr/>
          </p:nvCxnSpPr>
          <p:spPr>
            <a:xfrm>
              <a:off x="9253432" y="4435102"/>
              <a:ext cx="0" cy="492737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75877"/>
            <a:ext cx="1080000" cy="108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NavMesh</a:t>
              </a:r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&amp; 3D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축을 기준으로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회전하여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차원화하는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기법을 사용하였으며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사용할 수 있도록 하여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유닛들의 움직임을 제어하였습니다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형식을 유지하되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가져와 사용할 수 있었습니다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Tetris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좌표평면을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배열을 생성하고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블록이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좌표를 설정한 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마우스가 위치한 타일의 좌표와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테트리스의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좌표를 연산하여 해당 타일에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790662"/>
            <a:ext cx="1080000" cy="10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4927839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타일 위에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Prefab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Instanciate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시각적으로 보여주었습니다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Minimap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화면과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비율의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두어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화면의 클릭 위치와 동일한 좌표를 구해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이동시키는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방식으로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플레이어가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Minimap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클릭하였을 때 원하는 지점으로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시키는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제공하였습니다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Animation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여러 개의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Slice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당 한 프레임의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만들었습니다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07697" y="4927839"/>
            <a:ext cx="54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유닛 무기의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Position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Rotation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Animator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수정하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며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최소한의 움직임으로 자연스러운 모션을 취할 수 있게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90662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8019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2082" y="2167462"/>
            <a:ext cx="8337092" cy="3600960"/>
            <a:chOff x="2471585" y="2167462"/>
            <a:chExt cx="8337092" cy="36009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89B21-222F-47AF-AB18-E5420955595E}"/>
                </a:ext>
              </a:extLst>
            </p:cNvPr>
            <p:cNvSpPr txBox="1"/>
            <p:nvPr/>
          </p:nvSpPr>
          <p:spPr>
            <a:xfrm>
              <a:off x="3647816" y="2167462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또한 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Garbage Collection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최적화하기 위해서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잦은 참조 형식의 인스턴스 생성을 최대한 지양하고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09C828-CB43-4D5D-A4F3-A3D9C0E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816" y="2813793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2811554" y="3002133"/>
              <a:ext cx="765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필요 최소한으로 참조 형식의 인스턴스를 사용하였으며 필수불가결한 경우에 한하여 적은 빈도로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지역 변수로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인스턴스화 하여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</a:t>
              </a:r>
              <a:endPara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1C1DEEB-5699-4355-B057-B0CC577A8A87}"/>
                </a:ext>
              </a:extLst>
            </p:cNvPr>
            <p:cNvGrpSpPr/>
            <p:nvPr/>
          </p:nvGrpSpPr>
          <p:grpSpPr>
            <a:xfrm>
              <a:off x="2471585" y="4291354"/>
              <a:ext cx="8337092" cy="1477068"/>
              <a:chOff x="1927454" y="3644369"/>
              <a:chExt cx="8337092" cy="147706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A61FD-0CEB-4C77-B984-9D5C5B7694D7}"/>
                  </a:ext>
                </a:extLst>
              </p:cNvPr>
              <p:cNvSpPr txBox="1"/>
              <p:nvPr/>
            </p:nvSpPr>
            <p:spPr>
              <a:xfrm>
                <a:off x="3103685" y="3644369"/>
                <a:ext cx="5984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CPU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와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Memory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등의 </a:t>
                </a:r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자원 소모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및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부하 최적화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고려하여 코드를 구성하였습니다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960874-9F75-4BDC-89F3-7D05880B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058" y="4286766"/>
                <a:ext cx="5381884" cy="0"/>
              </a:xfrm>
              <a:prstGeom prst="line">
                <a:avLst/>
              </a:prstGeom>
              <a:ln w="28575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D1F1BB-29DD-4F90-865F-D65F8A99A2FF}"/>
                  </a:ext>
                </a:extLst>
              </p:cNvPr>
              <p:cNvSpPr txBox="1"/>
              <p:nvPr/>
            </p:nvSpPr>
            <p:spPr>
              <a:xfrm>
                <a:off x="1927454" y="4475106"/>
                <a:ext cx="8337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Ex) Find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계열의 메소드 사용을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Update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문에서 사용하는 것 대신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List&lt;&gt;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형식과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Awake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에서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Add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메소드를 통하여 동적 요소 관리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609</Words>
  <Application>Microsoft Office PowerPoint</Application>
  <PresentationFormat>와이드스크린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Cambria Math</vt:lpstr>
      <vt:lpstr>G마켓 산스 TTF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73</cp:revision>
  <dcterms:created xsi:type="dcterms:W3CDTF">2022-04-09T04:55:21Z</dcterms:created>
  <dcterms:modified xsi:type="dcterms:W3CDTF">2022-04-10T08:43:05Z</dcterms:modified>
</cp:coreProperties>
</file>