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D90"/>
    <a:srgbClr val="6E3232"/>
    <a:srgbClr val="FFFFFF"/>
    <a:srgbClr val="32506E"/>
    <a:srgbClr val="325064"/>
    <a:srgbClr val="32556F"/>
    <a:srgbClr val="36556A"/>
    <a:srgbClr val="323264"/>
    <a:srgbClr val="643232"/>
    <a:srgbClr val="476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1772" y="-4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2447925"/>
            <a:ext cx="1714500" cy="19621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461260" y="1911350"/>
            <a:ext cx="1402081" cy="3270250"/>
            <a:chOff x="2461260" y="1911350"/>
            <a:chExt cx="1402081" cy="3270250"/>
          </a:xfrm>
        </p:grpSpPr>
        <p:sp>
          <p:nvSpPr>
            <p:cNvPr id="17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19075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10800000">
            <a:off x="1059178" y="1911350"/>
            <a:ext cx="1402081" cy="3270250"/>
            <a:chOff x="2461260" y="1911350"/>
            <a:chExt cx="1402081" cy="3270250"/>
          </a:xfrm>
        </p:grpSpPr>
        <p:sp>
          <p:nvSpPr>
            <p:cNvPr id="31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21457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0"/>
            <a:ext cx="1714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 rot="5400000">
            <a:off x="3621751" y="2199421"/>
            <a:ext cx="585788" cy="1757363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0" y="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4445663" y="819756"/>
            <a:ext cx="1173422" cy="1171574"/>
            <a:chOff x="1541462" y="138112"/>
            <a:chExt cx="1173422" cy="1171574"/>
          </a:xfrm>
        </p:grpSpPr>
        <p:sp>
          <p:nvSpPr>
            <p:cNvPr id="63" name="팔각형 62"/>
            <p:cNvSpPr/>
            <p:nvPr/>
          </p:nvSpPr>
          <p:spPr>
            <a:xfrm>
              <a:off x="15414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/>
            <p:cNvSpPr/>
            <p:nvPr/>
          </p:nvSpPr>
          <p:spPr>
            <a:xfrm>
              <a:off x="17057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사다리꼴 64"/>
            <p:cNvSpPr/>
            <p:nvPr/>
          </p:nvSpPr>
          <p:spPr>
            <a:xfrm rot="10800000">
              <a:off x="17057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사다리꼴 65"/>
            <p:cNvSpPr/>
            <p:nvPr/>
          </p:nvSpPr>
          <p:spPr>
            <a:xfrm rot="5400000">
              <a:off x="1212404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16200000">
              <a:off x="21991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5" idx="3"/>
              <a:endCxn id="66" idx="1"/>
            </p:cNvCxnSpPr>
            <p:nvPr/>
          </p:nvCxnSpPr>
          <p:spPr>
            <a:xfrm flipH="1">
              <a:off x="16338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4" idx="1"/>
              <a:endCxn id="66" idx="3"/>
            </p:cNvCxnSpPr>
            <p:nvPr/>
          </p:nvCxnSpPr>
          <p:spPr>
            <a:xfrm flipH="1" flipV="1">
              <a:off x="16338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7" idx="1"/>
              <a:endCxn id="64" idx="3"/>
            </p:cNvCxnSpPr>
            <p:nvPr/>
          </p:nvCxnSpPr>
          <p:spPr>
            <a:xfrm flipH="1">
              <a:off x="25256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7" idx="3"/>
              <a:endCxn id="65" idx="1"/>
            </p:cNvCxnSpPr>
            <p:nvPr/>
          </p:nvCxnSpPr>
          <p:spPr>
            <a:xfrm flipH="1" flipV="1">
              <a:off x="25256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팔각형 71"/>
            <p:cNvSpPr/>
            <p:nvPr/>
          </p:nvSpPr>
          <p:spPr>
            <a:xfrm>
              <a:off x="18187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941512" y="538162"/>
              <a:ext cx="371476" cy="371476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5400000">
              <a:off x="1448145" y="631480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1941513" y="112484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사다리꼴 75"/>
            <p:cNvSpPr/>
            <p:nvPr/>
          </p:nvSpPr>
          <p:spPr>
            <a:xfrm rot="16200000">
              <a:off x="2436725" y="631481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/>
            <p:cNvSpPr/>
            <p:nvPr/>
          </p:nvSpPr>
          <p:spPr>
            <a:xfrm rot="10800000">
              <a:off x="1941513" y="13811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035964" y="819756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40193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805940" y="16002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1.63cm = 61.5px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754380"/>
            <a:ext cx="265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1000px = 26.46 cm 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3035457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5400000">
            <a:off x="3035457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5400000">
            <a:off x="3621243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5400000">
            <a:off x="3621243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5400000">
            <a:off x="4938524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5400000">
            <a:off x="435273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 rot="5400000">
            <a:off x="4938524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rot="5400000">
            <a:off x="4358590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rot="5400000">
            <a:off x="7574985" y="3222727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rot="5400000">
            <a:off x="7575998" y="4394303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rot="5400000">
            <a:off x="7574985" y="3808515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7574984" y="4977599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9332488" y="4101682"/>
            <a:ext cx="587814" cy="2340660"/>
            <a:chOff x="8991614" y="3223233"/>
            <a:chExt cx="587814" cy="2340660"/>
          </a:xfrm>
        </p:grpSpPr>
        <p:sp>
          <p:nvSpPr>
            <p:cNvPr id="113" name="직사각형 112"/>
            <p:cNvSpPr/>
            <p:nvPr/>
          </p:nvSpPr>
          <p:spPr>
            <a:xfrm rot="5400000">
              <a:off x="8992121" y="3222727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8993134" y="4394303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8992121" y="3808515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8992120" y="4977599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직사각형 117"/>
          <p:cNvSpPr/>
          <p:nvPr/>
        </p:nvSpPr>
        <p:spPr>
          <a:xfrm rot="5400000">
            <a:off x="1518065" y="2418516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1519078" y="3590092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1518065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2102840" y="3004304"/>
            <a:ext cx="585788" cy="586800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10800000">
            <a:off x="111233" y="2419022"/>
            <a:ext cx="1171575" cy="1757364"/>
            <a:chOff x="8475140" y="2087218"/>
            <a:chExt cx="1171575" cy="1757364"/>
          </a:xfrm>
        </p:grpSpPr>
        <p:sp>
          <p:nvSpPr>
            <p:cNvPr id="122" name="직사각형 121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6200000">
            <a:off x="1695547" y="5195516"/>
            <a:ext cx="1170563" cy="1758376"/>
            <a:chOff x="1518065" y="4601080"/>
            <a:chExt cx="1170563" cy="1758376"/>
          </a:xfrm>
        </p:grpSpPr>
        <p:sp>
          <p:nvSpPr>
            <p:cNvPr id="126" name="직사각형 125"/>
            <p:cNvSpPr/>
            <p:nvPr/>
          </p:nvSpPr>
          <p:spPr>
            <a:xfrm>
              <a:off x="1518065" y="460108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519078" y="5772656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518065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102840" y="518686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 rot="5400000">
            <a:off x="345180" y="4978105"/>
            <a:ext cx="1171575" cy="1757364"/>
            <a:chOff x="8475140" y="2087218"/>
            <a:chExt cx="1171575" cy="1757364"/>
          </a:xfrm>
        </p:grpSpPr>
        <p:sp>
          <p:nvSpPr>
            <p:cNvPr id="131" name="직사각형 130"/>
            <p:cNvSpPr/>
            <p:nvPr/>
          </p:nvSpPr>
          <p:spPr>
            <a:xfrm rot="5400000">
              <a:off x="8475646" y="2086712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8476659" y="3258288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5400000">
              <a:off x="8475646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9060421" y="2672500"/>
              <a:ext cx="585788" cy="5868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035964" y="2193579"/>
            <a:ext cx="585788" cy="591628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팔각형 80"/>
          <p:cNvSpPr/>
          <p:nvPr/>
        </p:nvSpPr>
        <p:spPr>
          <a:xfrm>
            <a:off x="3096188" y="2262185"/>
            <a:ext cx="465340" cy="465340"/>
          </a:xfrm>
          <a:prstGeom prst="octagon">
            <a:avLst>
              <a:gd name="adj" fmla="val 11945"/>
            </a:avLst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팔각형 81"/>
          <p:cNvSpPr/>
          <p:nvPr/>
        </p:nvSpPr>
        <p:spPr>
          <a:xfrm>
            <a:off x="3181913" y="2347910"/>
            <a:ext cx="293890" cy="293890"/>
          </a:xfrm>
          <a:prstGeom prst="octagon">
            <a:avLst>
              <a:gd name="adj" fmla="val 11945"/>
            </a:avLst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054321" y="2760761"/>
            <a:ext cx="548421" cy="58838"/>
          </a:xfrm>
          <a:prstGeom prst="rect">
            <a:avLst/>
          </a:prstGeom>
          <a:solidFill>
            <a:srgbClr val="6E323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53193" y="2727525"/>
            <a:ext cx="153554" cy="180178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양쪽 모서리가 잘린 사각형 30"/>
          <p:cNvSpPr/>
          <p:nvPr/>
        </p:nvSpPr>
        <p:spPr>
          <a:xfrm rot="16200000">
            <a:off x="3078396" y="2953820"/>
            <a:ext cx="500928" cy="245873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양쪽 모서리가 잘린 사각형 82"/>
          <p:cNvSpPr/>
          <p:nvPr/>
        </p:nvSpPr>
        <p:spPr>
          <a:xfrm rot="16200000">
            <a:off x="3203463" y="3016491"/>
            <a:ext cx="255364" cy="125342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3452872" y="2986596"/>
            <a:ext cx="167089" cy="183012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9" name="그룹 1028"/>
          <p:cNvGrpSpPr/>
          <p:nvPr/>
        </p:nvGrpSpPr>
        <p:grpSpPr>
          <a:xfrm>
            <a:off x="3619961" y="2850837"/>
            <a:ext cx="1102967" cy="450906"/>
            <a:chOff x="3620738" y="2844185"/>
            <a:chExt cx="1102190" cy="465340"/>
          </a:xfrm>
          <a:solidFill>
            <a:srgbClr val="6E3232"/>
          </a:solidFill>
        </p:grpSpPr>
        <p:sp>
          <p:nvSpPr>
            <p:cNvPr id="136" name="팔각형 135"/>
            <p:cNvSpPr/>
            <p:nvPr/>
          </p:nvSpPr>
          <p:spPr>
            <a:xfrm>
              <a:off x="3620738" y="2844185"/>
              <a:ext cx="1102190" cy="465340"/>
            </a:xfrm>
            <a:prstGeom prst="octagon">
              <a:avLst>
                <a:gd name="adj" fmla="val 11945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3676144" y="2932709"/>
              <a:ext cx="212822" cy="290789"/>
            </a:xfrm>
            <a:prstGeom prst="triangle">
              <a:avLst/>
            </a:prstGeom>
            <a:solidFill>
              <a:srgbClr val="838D9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이등변 삼각형 140"/>
            <p:cNvSpPr/>
            <p:nvPr/>
          </p:nvSpPr>
          <p:spPr>
            <a:xfrm rot="16200000">
              <a:off x="4462233" y="2932709"/>
              <a:ext cx="212822" cy="290789"/>
            </a:xfrm>
            <a:prstGeom prst="triangle">
              <a:avLst/>
            </a:prstGeom>
            <a:solidFill>
              <a:srgbClr val="838D9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이등변 삼각형 141"/>
            <p:cNvSpPr/>
            <p:nvPr/>
          </p:nvSpPr>
          <p:spPr>
            <a:xfrm rot="10800000">
              <a:off x="3878819" y="2862702"/>
              <a:ext cx="586027" cy="121596"/>
            </a:xfrm>
            <a:prstGeom prst="triangle">
              <a:avLst/>
            </a:prstGeom>
            <a:solidFill>
              <a:srgbClr val="838D9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이등변 삼각형 142"/>
            <p:cNvSpPr/>
            <p:nvPr/>
          </p:nvSpPr>
          <p:spPr>
            <a:xfrm>
              <a:off x="3878819" y="3178487"/>
              <a:ext cx="586027" cy="121596"/>
            </a:xfrm>
            <a:prstGeom prst="triangle">
              <a:avLst/>
            </a:prstGeom>
            <a:solidFill>
              <a:srgbClr val="838D9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136" idx="4"/>
              <a:endCxn id="136" idx="7"/>
            </p:cNvCxnSpPr>
            <p:nvPr/>
          </p:nvCxnSpPr>
          <p:spPr>
            <a:xfrm flipV="1">
              <a:off x="3620738" y="2844185"/>
              <a:ext cx="1046605" cy="40975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36" idx="3"/>
              <a:endCxn id="136" idx="0"/>
            </p:cNvCxnSpPr>
            <p:nvPr/>
          </p:nvCxnSpPr>
          <p:spPr>
            <a:xfrm flipV="1">
              <a:off x="3676323" y="2899770"/>
              <a:ext cx="1046605" cy="40975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stCxn id="136" idx="1"/>
              <a:endCxn id="136" idx="6"/>
            </p:cNvCxnSpPr>
            <p:nvPr/>
          </p:nvCxnSpPr>
          <p:spPr>
            <a:xfrm flipH="1" flipV="1">
              <a:off x="3676323" y="2844185"/>
              <a:ext cx="1046605" cy="40975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36" idx="2"/>
              <a:endCxn id="136" idx="5"/>
            </p:cNvCxnSpPr>
            <p:nvPr/>
          </p:nvCxnSpPr>
          <p:spPr>
            <a:xfrm flipH="1" flipV="1">
              <a:off x="3620738" y="2899770"/>
              <a:ext cx="1046605" cy="40975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다이아몬드 1029"/>
          <p:cNvSpPr/>
          <p:nvPr/>
        </p:nvSpPr>
        <p:spPr>
          <a:xfrm>
            <a:off x="4092224" y="3040466"/>
            <a:ext cx="157400" cy="71806"/>
          </a:xfrm>
          <a:prstGeom prst="diamond">
            <a:avLst/>
          </a:prstGeom>
          <a:solidFill>
            <a:srgbClr val="838D9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5507125" y="2199422"/>
            <a:ext cx="585788" cy="1757363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4921338" y="2193580"/>
            <a:ext cx="585788" cy="591628"/>
          </a:xfrm>
          <a:prstGeom prst="rect">
            <a:avLst/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팔각형 152"/>
          <p:cNvSpPr/>
          <p:nvPr/>
        </p:nvSpPr>
        <p:spPr>
          <a:xfrm>
            <a:off x="4981562" y="2262186"/>
            <a:ext cx="465340" cy="465340"/>
          </a:xfrm>
          <a:prstGeom prst="octagon">
            <a:avLst>
              <a:gd name="adj" fmla="val 11945"/>
            </a:avLst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팔각형 153"/>
          <p:cNvSpPr/>
          <p:nvPr/>
        </p:nvSpPr>
        <p:spPr>
          <a:xfrm>
            <a:off x="5067287" y="2347911"/>
            <a:ext cx="293890" cy="293890"/>
          </a:xfrm>
          <a:prstGeom prst="octagon">
            <a:avLst>
              <a:gd name="adj" fmla="val 11945"/>
            </a:avLst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4939695" y="2760762"/>
            <a:ext cx="548421" cy="58838"/>
          </a:xfrm>
          <a:prstGeom prst="rect">
            <a:avLst/>
          </a:prstGeom>
          <a:solidFill>
            <a:srgbClr val="6E323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5138567" y="2727526"/>
            <a:ext cx="153554" cy="180178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양쪽 모서리가 잘린 사각형 156"/>
          <p:cNvSpPr/>
          <p:nvPr/>
        </p:nvSpPr>
        <p:spPr>
          <a:xfrm rot="16200000">
            <a:off x="4963770" y="2953821"/>
            <a:ext cx="500928" cy="245873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양쪽 모서리가 잘린 사각형 157"/>
          <p:cNvSpPr/>
          <p:nvPr/>
        </p:nvSpPr>
        <p:spPr>
          <a:xfrm rot="16200000">
            <a:off x="5088837" y="3016492"/>
            <a:ext cx="255364" cy="125342"/>
          </a:xfrm>
          <a:prstGeom prst="snip2SameRect">
            <a:avLst>
              <a:gd name="adj1" fmla="val 50000"/>
              <a:gd name="adj2" fmla="val 50000"/>
            </a:avLst>
          </a:prstGeom>
          <a:solidFill>
            <a:srgbClr val="6E323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338246" y="2986597"/>
            <a:ext cx="167089" cy="183012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5505335" y="2850838"/>
            <a:ext cx="1102967" cy="450906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5587999" y="2949514"/>
            <a:ext cx="945670" cy="253554"/>
          </a:xfrm>
          <a:prstGeom prst="rect">
            <a:avLst/>
          </a:prstGeom>
          <a:solidFill>
            <a:srgbClr val="838D9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2" name="직선 연결선 1031"/>
          <p:cNvCxnSpPr/>
          <p:nvPr/>
        </p:nvCxnSpPr>
        <p:spPr>
          <a:xfrm flipH="1" flipV="1">
            <a:off x="5505335" y="2850837"/>
            <a:ext cx="82664" cy="98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 flipV="1">
            <a:off x="6530603" y="2850837"/>
            <a:ext cx="78648" cy="98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6526004" y="3199444"/>
            <a:ext cx="77699" cy="102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7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2022-01-14T11:37:11Z</dcterms:created>
  <dcterms:modified xsi:type="dcterms:W3CDTF">2022-01-18T11:59:55Z</dcterms:modified>
</cp:coreProperties>
</file>